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0" r:id="rId3"/>
    <p:sldMasterId id="2147483693" r:id="rId4"/>
  </p:sldMasterIdLst>
  <p:notesMasterIdLst>
    <p:notesMasterId r:id="rId24"/>
  </p:notesMasterIdLst>
  <p:sldIdLst>
    <p:sldId id="2134805934" r:id="rId5"/>
    <p:sldId id="5156" r:id="rId6"/>
    <p:sldId id="4899" r:id="rId7"/>
    <p:sldId id="2134805861" r:id="rId8"/>
    <p:sldId id="4649" r:id="rId9"/>
    <p:sldId id="2134805959" r:id="rId10"/>
    <p:sldId id="2134805961" r:id="rId11"/>
    <p:sldId id="2134805967" r:id="rId12"/>
    <p:sldId id="2134805968" r:id="rId13"/>
    <p:sldId id="2134805963" r:id="rId14"/>
    <p:sldId id="2134805964" r:id="rId15"/>
    <p:sldId id="2134805928" r:id="rId16"/>
    <p:sldId id="2134805930" r:id="rId17"/>
    <p:sldId id="2134805966" r:id="rId18"/>
    <p:sldId id="2134805937" r:id="rId19"/>
    <p:sldId id="2134805946" r:id="rId20"/>
    <p:sldId id="2134805947" r:id="rId21"/>
    <p:sldId id="2134805958" r:id="rId22"/>
    <p:sldId id="213480596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Sithi" initials="JS" lastIdx="2" clrIdx="0">
    <p:extLst>
      <p:ext uri="{19B8F6BF-5375-455C-9EA6-DF929625EA0E}">
        <p15:presenceInfo xmlns:p15="http://schemas.microsoft.com/office/powerpoint/2012/main" userId="13baa551973f517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674"/>
  </p:normalViewPr>
  <p:slideViewPr>
    <p:cSldViewPr snapToGrid="0">
      <p:cViewPr>
        <p:scale>
          <a:sx n="129" d="100"/>
          <a:sy n="129" d="100"/>
        </p:scale>
        <p:origin x="76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presProps" Target="presProps.xml" /><Relationship Id="rId3" Type="http://schemas.openxmlformats.org/officeDocument/2006/relationships/slideMaster" Target="slideMasters/slideMaster3.xml" /><Relationship Id="rId21" Type="http://schemas.openxmlformats.org/officeDocument/2006/relationships/slide" Target="slides/slide17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commentAuthors" Target="commentAuthors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notesMaster" Target="notesMasters/notesMaster1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theme" Target="theme/theme1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4" Type="http://schemas.openxmlformats.org/officeDocument/2006/relationships/slideMaster" Target="slideMasters/slideMaster4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viewProps" Target="view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BCA5C-30EF-41AE-823E-3FC34668AD4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B4F3DE1-E70A-4CF0-8C1D-5115CDEBF314}">
      <dgm:prSet phldrT="[Text]"/>
      <dgm:spPr>
        <a:solidFill>
          <a:schemeClr val="accent6"/>
        </a:solidFill>
      </dgm:spPr>
      <dgm:t>
        <a:bodyPr/>
        <a:lstStyle/>
        <a:p>
          <a:r>
            <a:rPr lang="en-ZA" dirty="0"/>
            <a:t> Social Cohesion</a:t>
          </a:r>
        </a:p>
      </dgm:t>
    </dgm:pt>
    <dgm:pt modelId="{5A190F35-58B4-4745-92AF-90AD3E03A3C7}" type="parTrans" cxnId="{7FED3BA2-FFF5-4AC9-A8B2-D7533C612E04}">
      <dgm:prSet/>
      <dgm:spPr/>
      <dgm:t>
        <a:bodyPr/>
        <a:lstStyle/>
        <a:p>
          <a:endParaRPr lang="en-ZA"/>
        </a:p>
      </dgm:t>
    </dgm:pt>
    <dgm:pt modelId="{95370142-9671-4BBD-8C03-4C62E607FEDA}" type="sibTrans" cxnId="{7FED3BA2-FFF5-4AC9-A8B2-D7533C612E04}">
      <dgm:prSet/>
      <dgm:spPr/>
      <dgm:t>
        <a:bodyPr/>
        <a:lstStyle/>
        <a:p>
          <a:endParaRPr lang="en-ZA"/>
        </a:p>
      </dgm:t>
    </dgm:pt>
    <dgm:pt modelId="{64674F60-E029-4AFD-84FC-4B77305BC3E5}">
      <dgm:prSet phldrT="[Text]"/>
      <dgm:spPr/>
      <dgm:t>
        <a:bodyPr/>
        <a:lstStyle/>
        <a:p>
          <a:r>
            <a:rPr lang="en-US" dirty="0"/>
            <a:t>Shared Resources</a:t>
          </a:r>
          <a:endParaRPr lang="en-ZA" dirty="0"/>
        </a:p>
      </dgm:t>
    </dgm:pt>
    <dgm:pt modelId="{BAEF6FD8-7B51-413F-A571-F126C018651C}" type="parTrans" cxnId="{C8D51440-9CD9-4370-B84D-F58CE3794C25}">
      <dgm:prSet/>
      <dgm:spPr/>
      <dgm:t>
        <a:bodyPr/>
        <a:lstStyle/>
        <a:p>
          <a:endParaRPr lang="en-ZA"/>
        </a:p>
      </dgm:t>
    </dgm:pt>
    <dgm:pt modelId="{759073B3-28B6-401B-9608-46C669F169EC}" type="sibTrans" cxnId="{C8D51440-9CD9-4370-B84D-F58CE3794C25}">
      <dgm:prSet/>
      <dgm:spPr/>
      <dgm:t>
        <a:bodyPr/>
        <a:lstStyle/>
        <a:p>
          <a:endParaRPr lang="en-ZA"/>
        </a:p>
      </dgm:t>
    </dgm:pt>
    <dgm:pt modelId="{478F592F-9AA7-4CA8-BE25-67CF8914765B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Improved Learner Performance</a:t>
          </a:r>
          <a:endParaRPr lang="en-ZA" dirty="0"/>
        </a:p>
      </dgm:t>
    </dgm:pt>
    <dgm:pt modelId="{53E8047C-20BB-4924-A4FE-DC2FB086E88D}" type="parTrans" cxnId="{16D021A0-EE5F-4B2A-A10A-E5C7C2ED45E7}">
      <dgm:prSet/>
      <dgm:spPr/>
      <dgm:t>
        <a:bodyPr/>
        <a:lstStyle/>
        <a:p>
          <a:endParaRPr lang="en-ZA"/>
        </a:p>
      </dgm:t>
    </dgm:pt>
    <dgm:pt modelId="{F8A8A2F3-E2C9-4BC9-96FB-BA6626980BF9}" type="sibTrans" cxnId="{16D021A0-EE5F-4B2A-A10A-E5C7C2ED45E7}">
      <dgm:prSet/>
      <dgm:spPr/>
      <dgm:t>
        <a:bodyPr/>
        <a:lstStyle/>
        <a:p>
          <a:endParaRPr lang="en-ZA"/>
        </a:p>
      </dgm:t>
    </dgm:pt>
    <dgm:pt modelId="{8F945D96-8886-495B-92AD-D1E266370DDA}" type="pres">
      <dgm:prSet presAssocID="{418BCA5C-30EF-41AE-823E-3FC34668AD4C}" presName="linearFlow" presStyleCnt="0">
        <dgm:presLayoutVars>
          <dgm:dir/>
          <dgm:resizeHandles val="exact"/>
        </dgm:presLayoutVars>
      </dgm:prSet>
      <dgm:spPr/>
    </dgm:pt>
    <dgm:pt modelId="{4C51786D-8F8F-4E4F-B185-4CE741F15F58}" type="pres">
      <dgm:prSet presAssocID="{9B4F3DE1-E70A-4CF0-8C1D-5115CDEBF314}" presName="composite" presStyleCnt="0"/>
      <dgm:spPr/>
    </dgm:pt>
    <dgm:pt modelId="{EDCE0F42-5925-412C-B5D3-11AF0FD8D103}" type="pres">
      <dgm:prSet presAssocID="{9B4F3DE1-E70A-4CF0-8C1D-5115CDEBF314}" presName="imgShp" presStyleLbl="fgImgPlace1" presStyleIdx="0" presStyleCnt="3"/>
      <dgm:spPr/>
    </dgm:pt>
    <dgm:pt modelId="{DC9CFC61-F396-4768-A313-634D27BF703F}" type="pres">
      <dgm:prSet presAssocID="{9B4F3DE1-E70A-4CF0-8C1D-5115CDEBF314}" presName="txShp" presStyleLbl="node1" presStyleIdx="0" presStyleCnt="3">
        <dgm:presLayoutVars>
          <dgm:bulletEnabled val="1"/>
        </dgm:presLayoutVars>
      </dgm:prSet>
      <dgm:spPr/>
    </dgm:pt>
    <dgm:pt modelId="{E27BB64B-DFBF-47DF-A7C6-84747B56DF0E}" type="pres">
      <dgm:prSet presAssocID="{95370142-9671-4BBD-8C03-4C62E607FEDA}" presName="spacing" presStyleCnt="0"/>
      <dgm:spPr/>
    </dgm:pt>
    <dgm:pt modelId="{9018B798-7C68-49D5-ABB4-806C31450608}" type="pres">
      <dgm:prSet presAssocID="{64674F60-E029-4AFD-84FC-4B77305BC3E5}" presName="composite" presStyleCnt="0"/>
      <dgm:spPr/>
    </dgm:pt>
    <dgm:pt modelId="{E3BDDD5C-59B6-4F09-92BF-1BF97EA3BC89}" type="pres">
      <dgm:prSet presAssocID="{64674F60-E029-4AFD-84FC-4B77305BC3E5}" presName="imgShp" presStyleLbl="fgImgPlace1" presStyleIdx="1" presStyleCnt="3"/>
      <dgm:spPr/>
    </dgm:pt>
    <dgm:pt modelId="{C82F9BA9-19E2-4072-9045-6A233BF2617A}" type="pres">
      <dgm:prSet presAssocID="{64674F60-E029-4AFD-84FC-4B77305BC3E5}" presName="txShp" presStyleLbl="node1" presStyleIdx="1" presStyleCnt="3">
        <dgm:presLayoutVars>
          <dgm:bulletEnabled val="1"/>
        </dgm:presLayoutVars>
      </dgm:prSet>
      <dgm:spPr/>
    </dgm:pt>
    <dgm:pt modelId="{D1DD2EBC-7AE2-4040-B9E4-E80133D42D8B}" type="pres">
      <dgm:prSet presAssocID="{759073B3-28B6-401B-9608-46C669F169EC}" presName="spacing" presStyleCnt="0"/>
      <dgm:spPr/>
    </dgm:pt>
    <dgm:pt modelId="{A68142C4-293C-4DA7-855F-2D15C7F65DC0}" type="pres">
      <dgm:prSet presAssocID="{478F592F-9AA7-4CA8-BE25-67CF8914765B}" presName="composite" presStyleCnt="0"/>
      <dgm:spPr/>
    </dgm:pt>
    <dgm:pt modelId="{76469166-0EE6-4E10-88A2-AAA2D058A3DC}" type="pres">
      <dgm:prSet presAssocID="{478F592F-9AA7-4CA8-BE25-67CF8914765B}" presName="imgShp" presStyleLbl="fgImgPlace1" presStyleIdx="2" presStyleCnt="3"/>
      <dgm:spPr/>
    </dgm:pt>
    <dgm:pt modelId="{B31C124D-F10B-41AA-BCBF-867DB3E9703A}" type="pres">
      <dgm:prSet presAssocID="{478F592F-9AA7-4CA8-BE25-67CF8914765B}" presName="txShp" presStyleLbl="node1" presStyleIdx="2" presStyleCnt="3">
        <dgm:presLayoutVars>
          <dgm:bulletEnabled val="1"/>
        </dgm:presLayoutVars>
      </dgm:prSet>
      <dgm:spPr/>
    </dgm:pt>
  </dgm:ptLst>
  <dgm:cxnLst>
    <dgm:cxn modelId="{7E489D28-0153-4F20-B396-38CA9FE55B89}" type="presOf" srcId="{64674F60-E029-4AFD-84FC-4B77305BC3E5}" destId="{C82F9BA9-19E2-4072-9045-6A233BF2617A}" srcOrd="0" destOrd="0" presId="urn:microsoft.com/office/officeart/2005/8/layout/vList3"/>
    <dgm:cxn modelId="{C8D51440-9CD9-4370-B84D-F58CE3794C25}" srcId="{418BCA5C-30EF-41AE-823E-3FC34668AD4C}" destId="{64674F60-E029-4AFD-84FC-4B77305BC3E5}" srcOrd="1" destOrd="0" parTransId="{BAEF6FD8-7B51-413F-A571-F126C018651C}" sibTransId="{759073B3-28B6-401B-9608-46C669F169EC}"/>
    <dgm:cxn modelId="{C0C5684D-F39A-4D6E-8094-487DD7A11603}" type="presOf" srcId="{418BCA5C-30EF-41AE-823E-3FC34668AD4C}" destId="{8F945D96-8886-495B-92AD-D1E266370DDA}" srcOrd="0" destOrd="0" presId="urn:microsoft.com/office/officeart/2005/8/layout/vList3"/>
    <dgm:cxn modelId="{C604A96E-4B22-416A-BAF7-F000DC30523D}" type="presOf" srcId="{9B4F3DE1-E70A-4CF0-8C1D-5115CDEBF314}" destId="{DC9CFC61-F396-4768-A313-634D27BF703F}" srcOrd="0" destOrd="0" presId="urn:microsoft.com/office/officeart/2005/8/layout/vList3"/>
    <dgm:cxn modelId="{16D021A0-EE5F-4B2A-A10A-E5C7C2ED45E7}" srcId="{418BCA5C-30EF-41AE-823E-3FC34668AD4C}" destId="{478F592F-9AA7-4CA8-BE25-67CF8914765B}" srcOrd="2" destOrd="0" parTransId="{53E8047C-20BB-4924-A4FE-DC2FB086E88D}" sibTransId="{F8A8A2F3-E2C9-4BC9-96FB-BA6626980BF9}"/>
    <dgm:cxn modelId="{7FED3BA2-FFF5-4AC9-A8B2-D7533C612E04}" srcId="{418BCA5C-30EF-41AE-823E-3FC34668AD4C}" destId="{9B4F3DE1-E70A-4CF0-8C1D-5115CDEBF314}" srcOrd="0" destOrd="0" parTransId="{5A190F35-58B4-4745-92AF-90AD3E03A3C7}" sibTransId="{95370142-9671-4BBD-8C03-4C62E607FEDA}"/>
    <dgm:cxn modelId="{DE090FAD-47E3-4A54-B7D6-74BF0B6EC302}" type="presOf" srcId="{478F592F-9AA7-4CA8-BE25-67CF8914765B}" destId="{B31C124D-F10B-41AA-BCBF-867DB3E9703A}" srcOrd="0" destOrd="0" presId="urn:microsoft.com/office/officeart/2005/8/layout/vList3"/>
    <dgm:cxn modelId="{87E4C45C-B51E-403E-954F-80F0794FDE2C}" type="presParOf" srcId="{8F945D96-8886-495B-92AD-D1E266370DDA}" destId="{4C51786D-8F8F-4E4F-B185-4CE741F15F58}" srcOrd="0" destOrd="0" presId="urn:microsoft.com/office/officeart/2005/8/layout/vList3"/>
    <dgm:cxn modelId="{A441F209-1C61-4301-A844-AC51E0B92839}" type="presParOf" srcId="{4C51786D-8F8F-4E4F-B185-4CE741F15F58}" destId="{EDCE0F42-5925-412C-B5D3-11AF0FD8D103}" srcOrd="0" destOrd="0" presId="urn:microsoft.com/office/officeart/2005/8/layout/vList3"/>
    <dgm:cxn modelId="{A3A17083-3370-47FF-9319-50D9CE6CAA9D}" type="presParOf" srcId="{4C51786D-8F8F-4E4F-B185-4CE741F15F58}" destId="{DC9CFC61-F396-4768-A313-634D27BF703F}" srcOrd="1" destOrd="0" presId="urn:microsoft.com/office/officeart/2005/8/layout/vList3"/>
    <dgm:cxn modelId="{6FC69720-E1AC-4E66-95B9-A988C71E07F1}" type="presParOf" srcId="{8F945D96-8886-495B-92AD-D1E266370DDA}" destId="{E27BB64B-DFBF-47DF-A7C6-84747B56DF0E}" srcOrd="1" destOrd="0" presId="urn:microsoft.com/office/officeart/2005/8/layout/vList3"/>
    <dgm:cxn modelId="{B23553B0-EE0B-47F3-BC6A-E64F48EE78A3}" type="presParOf" srcId="{8F945D96-8886-495B-92AD-D1E266370DDA}" destId="{9018B798-7C68-49D5-ABB4-806C31450608}" srcOrd="2" destOrd="0" presId="urn:microsoft.com/office/officeart/2005/8/layout/vList3"/>
    <dgm:cxn modelId="{7A2A7876-3EF9-4C9A-AE82-AD65142BA4BA}" type="presParOf" srcId="{9018B798-7C68-49D5-ABB4-806C31450608}" destId="{E3BDDD5C-59B6-4F09-92BF-1BF97EA3BC89}" srcOrd="0" destOrd="0" presId="urn:microsoft.com/office/officeart/2005/8/layout/vList3"/>
    <dgm:cxn modelId="{2267DDC7-6430-4587-A782-3BABB3587268}" type="presParOf" srcId="{9018B798-7C68-49D5-ABB4-806C31450608}" destId="{C82F9BA9-19E2-4072-9045-6A233BF2617A}" srcOrd="1" destOrd="0" presId="urn:microsoft.com/office/officeart/2005/8/layout/vList3"/>
    <dgm:cxn modelId="{2A3EDB17-4621-46B8-8FFD-A77BEE52C790}" type="presParOf" srcId="{8F945D96-8886-495B-92AD-D1E266370DDA}" destId="{D1DD2EBC-7AE2-4040-B9E4-E80133D42D8B}" srcOrd="3" destOrd="0" presId="urn:microsoft.com/office/officeart/2005/8/layout/vList3"/>
    <dgm:cxn modelId="{56D5D900-388D-49E9-829A-B8FEA0984B39}" type="presParOf" srcId="{8F945D96-8886-495B-92AD-D1E266370DDA}" destId="{A68142C4-293C-4DA7-855F-2D15C7F65DC0}" srcOrd="4" destOrd="0" presId="urn:microsoft.com/office/officeart/2005/8/layout/vList3"/>
    <dgm:cxn modelId="{08046A60-7CBE-4F54-B216-C2BBE27C9721}" type="presParOf" srcId="{A68142C4-293C-4DA7-855F-2D15C7F65DC0}" destId="{76469166-0EE6-4E10-88A2-AAA2D058A3DC}" srcOrd="0" destOrd="0" presId="urn:microsoft.com/office/officeart/2005/8/layout/vList3"/>
    <dgm:cxn modelId="{A7604915-8961-4DC1-BF9D-7AC2F7F0BCC3}" type="presParOf" srcId="{A68142C4-293C-4DA7-855F-2D15C7F65DC0}" destId="{B31C124D-F10B-41AA-BCBF-867DB3E9703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9CFC61-F396-4768-A313-634D27BF703F}">
      <dsp:nvSpPr>
        <dsp:cNvPr id="0" name=""/>
        <dsp:cNvSpPr/>
      </dsp:nvSpPr>
      <dsp:spPr>
        <a:xfrm rot="10800000">
          <a:off x="1646514" y="1265"/>
          <a:ext cx="5279016" cy="1267348"/>
        </a:xfrm>
        <a:prstGeom prst="homePlat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65" tIns="140970" rIns="263144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700" kern="1200" dirty="0"/>
            <a:t> Social Cohesion</a:t>
          </a:r>
        </a:p>
      </dsp:txBody>
      <dsp:txXfrm rot="10800000">
        <a:off x="1963351" y="1265"/>
        <a:ext cx="4962179" cy="1267348"/>
      </dsp:txXfrm>
    </dsp:sp>
    <dsp:sp modelId="{EDCE0F42-5925-412C-B5D3-11AF0FD8D103}">
      <dsp:nvSpPr>
        <dsp:cNvPr id="0" name=""/>
        <dsp:cNvSpPr/>
      </dsp:nvSpPr>
      <dsp:spPr>
        <a:xfrm>
          <a:off x="1012839" y="1265"/>
          <a:ext cx="1267348" cy="12673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2F9BA9-19E2-4072-9045-6A233BF2617A}">
      <dsp:nvSpPr>
        <dsp:cNvPr id="0" name=""/>
        <dsp:cNvSpPr/>
      </dsp:nvSpPr>
      <dsp:spPr>
        <a:xfrm rot="10800000">
          <a:off x="1646514" y="1646926"/>
          <a:ext cx="5279016" cy="12673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65" tIns="140970" rIns="263144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Shared Resources</a:t>
          </a:r>
          <a:endParaRPr lang="en-ZA" sz="3700" kern="1200" dirty="0"/>
        </a:p>
      </dsp:txBody>
      <dsp:txXfrm rot="10800000">
        <a:off x="1963351" y="1646926"/>
        <a:ext cx="4962179" cy="1267348"/>
      </dsp:txXfrm>
    </dsp:sp>
    <dsp:sp modelId="{E3BDDD5C-59B6-4F09-92BF-1BF97EA3BC89}">
      <dsp:nvSpPr>
        <dsp:cNvPr id="0" name=""/>
        <dsp:cNvSpPr/>
      </dsp:nvSpPr>
      <dsp:spPr>
        <a:xfrm>
          <a:off x="1012839" y="1646926"/>
          <a:ext cx="1267348" cy="12673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1C124D-F10B-41AA-BCBF-867DB3E9703A}">
      <dsp:nvSpPr>
        <dsp:cNvPr id="0" name=""/>
        <dsp:cNvSpPr/>
      </dsp:nvSpPr>
      <dsp:spPr>
        <a:xfrm rot="10800000">
          <a:off x="1646514" y="3292588"/>
          <a:ext cx="5279016" cy="1267348"/>
        </a:xfrm>
        <a:prstGeom prst="homePlat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65" tIns="140970" rIns="263144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Improved Learner Performance</a:t>
          </a:r>
          <a:endParaRPr lang="en-ZA" sz="3700" kern="1200" dirty="0"/>
        </a:p>
      </dsp:txBody>
      <dsp:txXfrm rot="10800000">
        <a:off x="1963351" y="3292588"/>
        <a:ext cx="4962179" cy="1267348"/>
      </dsp:txXfrm>
    </dsp:sp>
    <dsp:sp modelId="{76469166-0EE6-4E10-88A2-AAA2D058A3DC}">
      <dsp:nvSpPr>
        <dsp:cNvPr id="0" name=""/>
        <dsp:cNvSpPr/>
      </dsp:nvSpPr>
      <dsp:spPr>
        <a:xfrm>
          <a:off x="1012839" y="3292588"/>
          <a:ext cx="1267348" cy="12673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81DAF-F637-4EEB-B33D-0310C1860712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BAAE3-2AE6-46AB-A429-CCAC4B0F4BA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910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3A632B-FBDE-46D4-BF6F-6D14421E634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8283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3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3.xml" 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3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4.xml" 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4.xml" 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4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4B998-41AC-4699-9165-5C7382CEA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11FD00-8BB8-4508-BB51-FBD4137BB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4A681-300B-45A1-B0C0-2D16956C1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46DD-7E05-4425-BE8E-44E9F6302590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A9BCB-41FE-421B-98E7-C32C44F43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9956D-2BF0-4913-9E71-C2FF78DFA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08D5-ED40-4DE3-929B-73DE4363296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5653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14A80-E9A7-4B9E-92C8-1D0F28D1B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11038C-80BF-40A8-A3EC-06F36BE94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96259-9FA5-420C-9CCD-8B4358EC9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46DD-7E05-4425-BE8E-44E9F6302590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C20A5-BDDE-4D25-BAF0-89CB5C31E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8EE86-DF24-4B26-936D-DE918FE60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08D5-ED40-4DE3-929B-73DE4363296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790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8C1ADC-3F1D-4329-B812-4C1499DAB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FD2DB8-4FA8-4855-9C80-3001B50A0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456C6-1548-4631-B339-AD533B9FE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46DD-7E05-4425-BE8E-44E9F6302590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A4625-8ABC-49D9-9F8F-4DB89D865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8C84D-F406-428D-B406-DE69DC453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08D5-ED40-4DE3-929B-73DE4363296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46906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29" y="1567547"/>
            <a:ext cx="10585327" cy="4838018"/>
          </a:xfrm>
        </p:spPr>
        <p:txBody>
          <a:bodyPr>
            <a:normAutofit/>
          </a:bodyPr>
          <a:lstStyle>
            <a:lvl1pPr marL="342900" indent="-342900" algn="l"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459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103724"/>
            <a:ext cx="10585326" cy="398505"/>
          </a:xfrm>
        </p:spPr>
        <p:txBody>
          <a:bodyPr>
            <a:noAutofit/>
          </a:bodyPr>
          <a:lstStyle>
            <a:lvl1pPr algn="l">
              <a:defRPr sz="2100" b="1" i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32" y="1616533"/>
            <a:ext cx="10585326" cy="4560435"/>
          </a:xfrm>
        </p:spPr>
        <p:txBody>
          <a:bodyPr>
            <a:normAutofit/>
          </a:bodyPr>
          <a:lstStyle>
            <a:lvl1pPr marL="257148" indent="-257148" algn="l"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0627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2100" b="1" i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30" y="1567547"/>
            <a:ext cx="10585326" cy="4838018"/>
          </a:xfrm>
        </p:spPr>
        <p:txBody>
          <a:bodyPr>
            <a:normAutofit/>
          </a:bodyPr>
          <a:lstStyle>
            <a:lvl1pPr marL="257148" indent="-257148" algn="l"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349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22650CF-D129-0944-B1B7-9BD9CBDEA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4530" y="1649186"/>
            <a:ext cx="10585326" cy="473528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b="1"/>
            </a:lvl1pPr>
            <a:lvl2pPr marL="342864" indent="0" algn="ctr">
              <a:buNone/>
              <a:defRPr sz="1500"/>
            </a:lvl2pPr>
            <a:lvl3pPr marL="685727" indent="0" algn="ctr">
              <a:buNone/>
              <a:defRPr sz="1350"/>
            </a:lvl3pPr>
            <a:lvl4pPr marL="1028591" indent="0" algn="ctr">
              <a:buNone/>
              <a:defRPr sz="1200"/>
            </a:lvl4pPr>
            <a:lvl5pPr marL="1371455" indent="0" algn="ctr">
              <a:buNone/>
              <a:defRPr sz="1200"/>
            </a:lvl5pPr>
            <a:lvl6pPr marL="1714318" indent="0" algn="ctr">
              <a:buNone/>
              <a:defRPr sz="1200"/>
            </a:lvl6pPr>
            <a:lvl7pPr marL="2057182" indent="0" algn="ctr">
              <a:buNone/>
              <a:defRPr sz="1200"/>
            </a:lvl7pPr>
            <a:lvl8pPr marL="2400046" indent="0" algn="ctr">
              <a:buNone/>
              <a:defRPr sz="1200"/>
            </a:lvl8pPr>
            <a:lvl9pPr marL="2742909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0F3B1C3-F287-9C46-B95D-4950349E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2100" b="1" i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13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1342908" y="914759"/>
            <a:ext cx="106848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1342908" y="1600201"/>
            <a:ext cx="5113312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864" lvl="0" indent="-28572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727" lvl="1" indent="-266672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500"/>
            </a:lvl2pPr>
            <a:lvl3pPr marL="1028591" lvl="2" indent="-257148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455" lvl="3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200"/>
            </a:lvl4pPr>
            <a:lvl5pPr marL="1714318" lvl="4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200"/>
            </a:lvl5pPr>
            <a:lvl6pPr marL="2057182" lvl="5" indent="-257148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6pPr>
            <a:lvl7pPr marL="2400046" lvl="6" indent="-257148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7pPr>
            <a:lvl8pPr marL="2742909" lvl="7" indent="-257148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8pPr>
            <a:lvl9pPr marL="3085773" lvl="8" indent="-257148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6797426" y="1600201"/>
            <a:ext cx="523036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864" lvl="0" indent="-28572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727" lvl="1" indent="-266672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500"/>
            </a:lvl2pPr>
            <a:lvl3pPr marL="1028591" lvl="2" indent="-257148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455" lvl="3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200"/>
            </a:lvl4pPr>
            <a:lvl5pPr marL="1714318" lvl="4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200"/>
            </a:lvl5pPr>
            <a:lvl6pPr marL="2057182" lvl="5" indent="-257148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6pPr>
            <a:lvl7pPr marL="2400046" lvl="6" indent="-257148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7pPr>
            <a:lvl8pPr marL="2742909" lvl="7" indent="-257148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8pPr>
            <a:lvl9pPr marL="3085773" lvl="8" indent="-257148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685727">
              <a:buClr>
                <a:srgbClr val="000000"/>
              </a:buClr>
              <a:defRPr/>
            </a:pPr>
            <a:endParaRPr lang="en-ZA" kern="0">
              <a:solidFill>
                <a:srgbClr val="000000"/>
              </a:solidFill>
            </a:endParaRPr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165601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685727">
              <a:buClr>
                <a:srgbClr val="000000"/>
              </a:buClr>
              <a:defRPr/>
            </a:pPr>
            <a:endParaRPr lang="en-ZA" kern="0">
              <a:solidFill>
                <a:srgbClr val="000000"/>
              </a:solidFill>
            </a:endParaRPr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685727">
              <a:buClr>
                <a:srgbClr val="000000"/>
              </a:buClr>
              <a:defRPr/>
            </a:pPr>
            <a:fld id="{00000000-1234-1234-1234-123412341234}" type="slidenum">
              <a:rPr lang="en-ZA" kern="0" smtClean="0">
                <a:solidFill>
                  <a:srgbClr val="000000"/>
                </a:solidFill>
              </a:rPr>
              <a:pPr defTabSz="685727">
                <a:buClr>
                  <a:srgbClr val="000000"/>
                </a:buClr>
                <a:defRPr/>
              </a:pPr>
              <a:t>‹#›</a:t>
            </a:fld>
            <a:endParaRPr lang="en-ZA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78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1342908" y="924791"/>
            <a:ext cx="106848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1342906" y="1724891"/>
            <a:ext cx="5154876" cy="449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342864" lvl="0" indent="-171432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1pPr>
            <a:lvl2pPr marL="685727" lvl="1" indent="-171432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591" lvl="2" indent="-171432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455" lvl="3" indent="-17143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318" lvl="4" indent="-17143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182" lvl="5" indent="-17143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046" lvl="6" indent="-17143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2909" lvl="7" indent="-17143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5773" lvl="8" indent="-17143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1342906" y="2174875"/>
            <a:ext cx="5154876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864" lvl="0" indent="-28572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727" lvl="1" indent="-266672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500"/>
            </a:lvl2pPr>
            <a:lvl3pPr marL="1028591" lvl="2" indent="-257148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455" lvl="3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200"/>
            </a:lvl4pPr>
            <a:lvl5pPr marL="1714318" lvl="4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200"/>
            </a:lvl5pPr>
            <a:lvl6pPr marL="2057182" lvl="5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6pPr>
            <a:lvl7pPr marL="2400046" lvl="6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7pPr>
            <a:lvl8pPr marL="2742909" lvl="7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8pPr>
            <a:lvl9pPr marL="3085773" lvl="8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6705600" y="1724891"/>
            <a:ext cx="5310832" cy="449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342864" lvl="0" indent="-171432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1pPr>
            <a:lvl2pPr marL="685727" lvl="1" indent="-171432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591" lvl="2" indent="-171432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455" lvl="3" indent="-17143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318" lvl="4" indent="-17143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182" lvl="5" indent="-17143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046" lvl="6" indent="-17143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2909" lvl="7" indent="-17143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5773" lvl="8" indent="-17143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6705600" y="2174875"/>
            <a:ext cx="5310832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864" lvl="0" indent="-28572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727" lvl="1" indent="-266672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500"/>
            </a:lvl2pPr>
            <a:lvl3pPr marL="1028591" lvl="2" indent="-257148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455" lvl="3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200"/>
            </a:lvl4pPr>
            <a:lvl5pPr marL="1714318" lvl="4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200"/>
            </a:lvl5pPr>
            <a:lvl6pPr marL="2057182" lvl="5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6pPr>
            <a:lvl7pPr marL="2400046" lvl="6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7pPr>
            <a:lvl8pPr marL="2742909" lvl="7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8pPr>
            <a:lvl9pPr marL="3085773" lvl="8" indent="-24762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165601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6317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D59189-C0EB-420D-8A58-8686AD6E2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08E6-2A9E-482C-8837-0F562834A872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A8604B-B47E-43AE-A750-D6D536F55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250E08-18AC-4799-AC3C-220583636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AE97-7D5E-4EE5-B92D-C2735C067FF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4776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334532" y="1103728"/>
            <a:ext cx="10585322" cy="398504"/>
          </a:xfrm>
        </p:spPr>
        <p:txBody>
          <a:bodyPr anchorCtr="0">
            <a:noAutofit/>
          </a:bodyPr>
          <a:lstStyle>
            <a:lvl1pPr algn="l">
              <a:defRPr sz="1575"/>
            </a:lvl1pPr>
          </a:lstStyle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334532" y="1616531"/>
            <a:ext cx="10585322" cy="4560432"/>
          </a:xfrm>
        </p:spPr>
        <p:txBody>
          <a:bodyPr anchorCtr="0"/>
          <a:lstStyle>
            <a:lvl1pPr marL="192841" indent="-192841" algn="l">
              <a:buSzPct val="100000"/>
              <a:buFont typeface="Arial" pitchFamily="34"/>
              <a:buChar char="•"/>
              <a:defRPr lang="en-GB" sz="1350">
                <a:solidFill>
                  <a:srgbClr val="000000"/>
                </a:solidFill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n-GB" b="0" i="0" u="none" strike="noStrike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en-GB" b="0" i="0" u="none" strike="noStrike" cap="none" spc="0" baseline="0">
                <a:solidFill>
                  <a:srgbClr val="000000"/>
                </a:solidFill>
                <a:uFillTx/>
                <a:latin typeface="Arial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en-GB" b="0" i="0" u="none" strike="noStrike" cap="none" spc="0" baseline="0">
                <a:solidFill>
                  <a:srgbClr val="000000"/>
                </a:solidFill>
                <a:uFillTx/>
                <a:latin typeface="Arial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en-GB" b="0" i="0" u="none" strike="noStrike" cap="none" spc="0" baseline="0">
                <a:solidFill>
                  <a:srgbClr val="000000"/>
                </a:solidFill>
                <a:uFillTx/>
                <a:latin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2633222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1921C-D8BF-4E61-98A2-F0D2FE8F7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4869A-5D52-44E5-B6F9-263A2AFB8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636FE-3149-4EDB-A31D-F9E935E58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46DD-7E05-4425-BE8E-44E9F6302590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C6C58-2A8D-4550-A057-3BAA8E330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ED3D-F319-47FF-9631-B7E212761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08D5-ED40-4DE3-929B-73DE4363296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84169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334532" y="1087399"/>
            <a:ext cx="10585322" cy="414835"/>
          </a:xfrm>
        </p:spPr>
        <p:txBody>
          <a:bodyPr anchorCtr="0">
            <a:noAutofit/>
          </a:bodyPr>
          <a:lstStyle>
            <a:lvl1pPr algn="l">
              <a:defRPr sz="1575"/>
            </a:lvl1pPr>
          </a:lstStyle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4294967295"/>
          </p:nvPr>
        </p:nvSpPr>
        <p:spPr>
          <a:xfrm>
            <a:off x="1334532" y="1567550"/>
            <a:ext cx="10585322" cy="4838017"/>
          </a:xfrm>
        </p:spPr>
        <p:txBody>
          <a:bodyPr anchorCtr="0"/>
          <a:lstStyle>
            <a:lvl1pPr marL="192841" indent="-192841" algn="l">
              <a:buSzPct val="100000"/>
              <a:buFont typeface="Arial" pitchFamily="34"/>
              <a:buChar char="•"/>
              <a:defRPr lang="en-GB" sz="1350">
                <a:solidFill>
                  <a:srgbClr val="000000"/>
                </a:solidFill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n-GB" b="0" i="0" u="none" strike="noStrike" cap="none" spc="0" baseline="0">
                <a:solidFill>
                  <a:srgbClr val="000000"/>
                </a:solidFill>
                <a:uFillTx/>
                <a:latin typeface="Arial"/>
              </a:defRPr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66948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1334532" y="1649186"/>
            <a:ext cx="10585322" cy="4735284"/>
          </a:xfrm>
        </p:spPr>
        <p:txBody>
          <a:bodyPr anchor="ctr"/>
          <a:lstStyle>
            <a:lvl1pPr>
              <a:defRPr lang="en-GB" sz="1800"/>
            </a:lvl1pPr>
          </a:lstStyle>
          <a:p>
            <a:pPr lvl="0"/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1334532" y="1087399"/>
            <a:ext cx="10585322" cy="414835"/>
          </a:xfrm>
        </p:spPr>
        <p:txBody>
          <a:bodyPr anchorCtr="0">
            <a:noAutofit/>
          </a:bodyPr>
          <a:lstStyle>
            <a:lvl1pPr algn="l">
              <a:defRPr sz="1575"/>
            </a:lvl1pPr>
          </a:lstStyle>
          <a:p>
            <a:pPr lvl="0"/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29120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9;p6"/>
          <p:cNvSpPr txBox="1">
            <a:spLocks noGrp="1"/>
          </p:cNvSpPr>
          <p:nvPr>
            <p:ph type="title"/>
          </p:nvPr>
        </p:nvSpPr>
        <p:spPr>
          <a:xfrm>
            <a:off x="1342910" y="914758"/>
            <a:ext cx="10684882" cy="365129"/>
          </a:xfrm>
        </p:spPr>
        <p:txBody>
          <a:bodyPr lIns="91421" tIns="45701" rIns="91421" bIns="45701" anchorCtr="0">
            <a:noAutofit/>
          </a:bodyPr>
          <a:lstStyle>
            <a:lvl1pPr algn="l">
              <a:defRPr lang="en-ZA"/>
            </a:lvl1pPr>
          </a:lstStyle>
          <a:p>
            <a:pPr lvl="0"/>
            <a:endParaRPr lang="en-ZA"/>
          </a:p>
        </p:txBody>
      </p:sp>
      <p:sp>
        <p:nvSpPr>
          <p:cNvPr id="3" name="Google Shape;40;p6"/>
          <p:cNvSpPr txBox="1">
            <a:spLocks noGrp="1"/>
          </p:cNvSpPr>
          <p:nvPr>
            <p:ph idx="1"/>
          </p:nvPr>
        </p:nvSpPr>
        <p:spPr>
          <a:xfrm>
            <a:off x="1342906" y="1600204"/>
            <a:ext cx="5113315" cy="4525959"/>
          </a:xfrm>
        </p:spPr>
        <p:txBody>
          <a:bodyPr lIns="91421" tIns="45701" rIns="91421" bIns="45701" anchorCtr="0">
            <a:noAutofit/>
          </a:bodyPr>
          <a:lstStyle>
            <a:lvl1pPr marL="257121" indent="-214269" algn="l">
              <a:spcBef>
                <a:spcPts val="270"/>
              </a:spcBef>
              <a:buClr>
                <a:srgbClr val="000000"/>
              </a:buClr>
              <a:buSzPts val="2400"/>
              <a:buFont typeface="Arial" pitchFamily="34"/>
              <a:buChar char="•"/>
              <a:defRPr lang="en-ZA" sz="1350"/>
            </a:lvl1pPr>
          </a:lstStyle>
          <a:p>
            <a:pPr lvl="0"/>
            <a:endParaRPr lang="en-ZA"/>
          </a:p>
        </p:txBody>
      </p:sp>
      <p:sp>
        <p:nvSpPr>
          <p:cNvPr id="4" name="Google Shape;41;p6"/>
          <p:cNvSpPr txBox="1">
            <a:spLocks noGrp="1"/>
          </p:cNvSpPr>
          <p:nvPr>
            <p:ph idx="2"/>
          </p:nvPr>
        </p:nvSpPr>
        <p:spPr>
          <a:xfrm>
            <a:off x="6797423" y="1600204"/>
            <a:ext cx="5230359" cy="4525959"/>
          </a:xfrm>
        </p:spPr>
        <p:txBody>
          <a:bodyPr lIns="91421" tIns="45701" rIns="91421" bIns="45701" anchorCtr="0">
            <a:noAutofit/>
          </a:bodyPr>
          <a:lstStyle>
            <a:lvl1pPr marL="257121" indent="-214269" algn="l">
              <a:spcBef>
                <a:spcPts val="270"/>
              </a:spcBef>
              <a:buClr>
                <a:srgbClr val="000000"/>
              </a:buClr>
              <a:buSzPts val="2400"/>
              <a:buFont typeface="Arial" pitchFamily="34"/>
              <a:buChar char="•"/>
              <a:defRPr lang="en-ZA" sz="1350"/>
            </a:lvl1pPr>
          </a:lstStyle>
          <a:p>
            <a:pPr lvl="0"/>
            <a:endParaRPr lang="en-ZA"/>
          </a:p>
        </p:txBody>
      </p:sp>
      <p:sp>
        <p:nvSpPr>
          <p:cNvPr id="5" name="Google Shape;42;p6">
            <a:extLst>
              <a:ext uri="{FF2B5EF4-FFF2-40B4-BE49-F238E27FC236}">
                <a16:creationId xmlns:a16="http://schemas.microsoft.com/office/drawing/2014/main" id="{2DCD93DF-FDC3-4C64-9E94-50D992C79786}"/>
              </a:ext>
            </a:extLst>
          </p:cNvPr>
          <p:cNvSpPr txBox="1">
            <a:spLocks noGrp="1"/>
          </p:cNvSpPr>
          <p:nvPr>
            <p:ph type="dt" sz="quarter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wrap="square" lIns="91421" tIns="45701" rIns="91421" bIns="45701" anchor="t" anchorCtr="0" compatLnSpc="1">
            <a:noAutofit/>
          </a:bodyPr>
          <a:lstStyle>
            <a:lvl1pPr marL="0" marR="0" lvl="0" indent="0" algn="l" defTabSz="51424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ZA" sz="1013" b="0" i="0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43;p6">
            <a:extLst>
              <a:ext uri="{FF2B5EF4-FFF2-40B4-BE49-F238E27FC236}">
                <a16:creationId xmlns:a16="http://schemas.microsoft.com/office/drawing/2014/main" id="{F722415D-5E2A-4D23-84A3-101AF9D2651C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wrap="square" lIns="91421" tIns="45701" rIns="91421" bIns="45701" anchor="t" anchorCtr="0" compatLnSpc="1">
            <a:noAutofit/>
          </a:bodyPr>
          <a:lstStyle>
            <a:lvl1pPr marL="0" marR="0" lvl="0" indent="0" algn="l" defTabSz="51424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ZA" sz="1013" b="0" i="0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Google Shape;44;p6">
            <a:extLst>
              <a:ext uri="{FF2B5EF4-FFF2-40B4-BE49-F238E27FC236}">
                <a16:creationId xmlns:a16="http://schemas.microsoft.com/office/drawing/2014/main" id="{E3E96305-24F0-4141-BB99-AFABF9A7A1D5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wrap="square" lIns="91421" tIns="45701" rIns="91421" bIns="45701" anchor="t" anchorCtr="0" compatLnSpc="1">
            <a:noAutofit/>
          </a:bodyPr>
          <a:lstStyle>
            <a:lvl1pPr marL="0" marR="0" lvl="0" indent="0" algn="l" defTabSz="51424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ZA" sz="1013" b="0" i="0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</a:defRPr>
            </a:lvl1pPr>
          </a:lstStyle>
          <a:p>
            <a:pPr>
              <a:defRPr/>
            </a:pPr>
            <a:fld id="{97754A22-B918-41AE-9A84-A8781024329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6790166"/>
      </p:ext>
    </p:extLst>
  </p:cSld>
  <p:clrMapOvr>
    <a:masterClrMapping/>
  </p:clrMapOvr>
  <p:transition spd="slow"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6;p7"/>
          <p:cNvSpPr txBox="1">
            <a:spLocks noGrp="1"/>
          </p:cNvSpPr>
          <p:nvPr>
            <p:ph type="title"/>
          </p:nvPr>
        </p:nvSpPr>
        <p:spPr>
          <a:xfrm>
            <a:off x="1342910" y="924789"/>
            <a:ext cx="10684882" cy="365129"/>
          </a:xfrm>
        </p:spPr>
        <p:txBody>
          <a:bodyPr lIns="91421" tIns="45701" rIns="91421" bIns="45701" anchorCtr="0">
            <a:noAutofit/>
          </a:bodyPr>
          <a:lstStyle>
            <a:lvl1pPr algn="l">
              <a:defRPr lang="en-ZA"/>
            </a:lvl1pPr>
          </a:lstStyle>
          <a:p>
            <a:pPr lvl="0"/>
            <a:endParaRPr lang="en-ZA"/>
          </a:p>
        </p:txBody>
      </p:sp>
      <p:sp>
        <p:nvSpPr>
          <p:cNvPr id="3" name="Google Shape;47;p7"/>
          <p:cNvSpPr txBox="1">
            <a:spLocks noGrp="1"/>
          </p:cNvSpPr>
          <p:nvPr>
            <p:ph type="body" idx="1"/>
          </p:nvPr>
        </p:nvSpPr>
        <p:spPr>
          <a:xfrm>
            <a:off x="1342907" y="1724889"/>
            <a:ext cx="5154876" cy="449985"/>
          </a:xfrm>
        </p:spPr>
        <p:txBody>
          <a:bodyPr lIns="91421" tIns="45701" rIns="91421" bIns="45701" anchor="b" anchorCtr="0">
            <a:noAutofit/>
          </a:bodyPr>
          <a:lstStyle>
            <a:lvl1pPr marL="257121" indent="-128561" algn="l">
              <a:spcBef>
                <a:spcPts val="225"/>
              </a:spcBef>
              <a:defRPr lang="en-ZA" sz="1125"/>
            </a:lvl1pPr>
          </a:lstStyle>
          <a:p>
            <a:pPr lvl="0"/>
            <a:endParaRPr lang="en-ZA"/>
          </a:p>
        </p:txBody>
      </p:sp>
      <p:sp>
        <p:nvSpPr>
          <p:cNvPr id="4" name="Google Shape;48;p7"/>
          <p:cNvSpPr txBox="1">
            <a:spLocks noGrp="1"/>
          </p:cNvSpPr>
          <p:nvPr>
            <p:ph type="body" idx="3"/>
          </p:nvPr>
        </p:nvSpPr>
        <p:spPr>
          <a:xfrm>
            <a:off x="1342907" y="2174872"/>
            <a:ext cx="5154876" cy="3951286"/>
          </a:xfrm>
        </p:spPr>
        <p:txBody>
          <a:bodyPr lIns="91421" tIns="45701" rIns="91421" bIns="45701" anchorCtr="0">
            <a:noAutofit/>
          </a:bodyPr>
          <a:lstStyle>
            <a:lvl1pPr marL="257121" indent="-214269" algn="l">
              <a:spcBef>
                <a:spcPts val="270"/>
              </a:spcBef>
              <a:buClr>
                <a:srgbClr val="000000"/>
              </a:buClr>
              <a:buSzPts val="2400"/>
              <a:buFont typeface="Arial" pitchFamily="34"/>
              <a:buChar char="•"/>
              <a:defRPr lang="en-ZA" sz="1350"/>
            </a:lvl1pPr>
          </a:lstStyle>
          <a:p>
            <a:pPr lvl="0"/>
            <a:endParaRPr lang="en-ZA"/>
          </a:p>
        </p:txBody>
      </p:sp>
      <p:sp>
        <p:nvSpPr>
          <p:cNvPr id="5" name="Google Shape;49;p7"/>
          <p:cNvSpPr txBox="1">
            <a:spLocks noGrp="1"/>
          </p:cNvSpPr>
          <p:nvPr>
            <p:ph idx="2"/>
          </p:nvPr>
        </p:nvSpPr>
        <p:spPr>
          <a:xfrm>
            <a:off x="6705597" y="1724889"/>
            <a:ext cx="5310835" cy="449985"/>
          </a:xfrm>
        </p:spPr>
        <p:txBody>
          <a:bodyPr lIns="91421" tIns="45701" rIns="91421" bIns="45701" anchor="b" anchorCtr="0">
            <a:noAutofit/>
          </a:bodyPr>
          <a:lstStyle>
            <a:lvl1pPr marL="257121" indent="-128561" algn="l">
              <a:spcBef>
                <a:spcPts val="225"/>
              </a:spcBef>
              <a:defRPr lang="en-ZA" sz="1125"/>
            </a:lvl1pPr>
          </a:lstStyle>
          <a:p>
            <a:pPr lvl="0"/>
            <a:endParaRPr lang="en-ZA"/>
          </a:p>
        </p:txBody>
      </p:sp>
      <p:sp>
        <p:nvSpPr>
          <p:cNvPr id="6" name="Google Shape;50;p7"/>
          <p:cNvSpPr txBox="1">
            <a:spLocks noGrp="1"/>
          </p:cNvSpPr>
          <p:nvPr>
            <p:ph idx="4"/>
          </p:nvPr>
        </p:nvSpPr>
        <p:spPr>
          <a:xfrm>
            <a:off x="6705597" y="2174872"/>
            <a:ext cx="5310835" cy="3951286"/>
          </a:xfrm>
        </p:spPr>
        <p:txBody>
          <a:bodyPr lIns="91421" tIns="45701" rIns="91421" bIns="45701" anchorCtr="0">
            <a:noAutofit/>
          </a:bodyPr>
          <a:lstStyle>
            <a:lvl1pPr marL="257121" indent="-214269" algn="l">
              <a:spcBef>
                <a:spcPts val="270"/>
              </a:spcBef>
              <a:buClr>
                <a:srgbClr val="000000"/>
              </a:buClr>
              <a:buSzPts val="2400"/>
              <a:buFont typeface="Arial" pitchFamily="34"/>
              <a:buChar char="•"/>
              <a:defRPr lang="en-ZA" sz="1350"/>
            </a:lvl1pPr>
          </a:lstStyle>
          <a:p>
            <a:pPr lvl="0"/>
            <a:endParaRPr lang="en-ZA"/>
          </a:p>
        </p:txBody>
      </p:sp>
      <p:sp>
        <p:nvSpPr>
          <p:cNvPr id="7" name="Google Shape;51;p7">
            <a:extLst>
              <a:ext uri="{FF2B5EF4-FFF2-40B4-BE49-F238E27FC236}">
                <a16:creationId xmlns:a16="http://schemas.microsoft.com/office/drawing/2014/main" id="{D359680B-D9BF-4247-8E59-8C406669A5F5}"/>
              </a:ext>
            </a:extLst>
          </p:cNvPr>
          <p:cNvSpPr txBox="1">
            <a:spLocks noGrp="1"/>
          </p:cNvSpPr>
          <p:nvPr>
            <p:ph type="dt" sz="quarter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wrap="square" lIns="91421" tIns="45701" rIns="91421" bIns="45701" anchor="t" anchorCtr="0" compatLnSpc="1">
            <a:noAutofit/>
          </a:bodyPr>
          <a:lstStyle>
            <a:lvl1pPr marL="0" marR="0" lvl="0" indent="0" algn="l" defTabSz="51424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ZA" sz="1013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Google Shape;52;p7">
            <a:extLst>
              <a:ext uri="{FF2B5EF4-FFF2-40B4-BE49-F238E27FC236}">
                <a16:creationId xmlns:a16="http://schemas.microsoft.com/office/drawing/2014/main" id="{2EB999DD-E23D-4C1E-9553-88C9810A0038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wrap="square" lIns="91421" tIns="45701" rIns="91421" bIns="45701" anchor="t" anchorCtr="0" compatLnSpc="1">
            <a:noAutofit/>
          </a:bodyPr>
          <a:lstStyle>
            <a:lvl1pPr marL="0" marR="0" lvl="0" indent="0" algn="l" defTabSz="51424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ZA" sz="1013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Google Shape;53;p7">
            <a:extLst>
              <a:ext uri="{FF2B5EF4-FFF2-40B4-BE49-F238E27FC236}">
                <a16:creationId xmlns:a16="http://schemas.microsoft.com/office/drawing/2014/main" id="{184F5A94-BDF8-4C47-A98F-F9284FE2A81F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wrap="square" lIns="91421" tIns="45701" rIns="91421" bIns="45701" anchor="t" anchorCtr="0" compatLnSpc="1">
            <a:noAutofit/>
          </a:bodyPr>
          <a:lstStyle>
            <a:lvl1pPr marL="0" marR="0" lvl="0" indent="0" algn="l" defTabSz="51424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ZA" sz="1013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</a:defRPr>
            </a:lvl1pPr>
          </a:lstStyle>
          <a:p>
            <a:pPr>
              <a:defRPr/>
            </a:pPr>
            <a:fld id="{CD8220C5-6306-444C-B2DF-4703B860535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4047742"/>
      </p:ext>
    </p:extLst>
  </p:cSld>
  <p:clrMapOvr>
    <a:masterClrMapping/>
  </p:clrMapOvr>
  <p:transition spd="slow"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2CBF9D-6940-425E-ABBC-495A0FC54E70}"/>
              </a:ext>
            </a:extLst>
          </p:cNvPr>
          <p:cNvSpPr txBox="1">
            <a:spLocks noGrp="1"/>
          </p:cNvSpPr>
          <p:nvPr>
            <p:ph type="dt" sz="quarter" idx="10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51424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13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>
              <a:defRPr/>
            </a:pPr>
            <a:fld id="{349199E8-7194-49FF-A881-27583518C98A}" type="datetime1">
              <a:rPr lang="en-US"/>
              <a:pPr>
                <a:defRPr/>
              </a:pPr>
              <a:t>1/30/2024</a:t>
            </a:fld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B4329D-A579-4592-A54A-4C733B3836CC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51424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13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AD7781-9C85-4C1A-8BB6-F485C938A577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51424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13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>
              <a:defRPr/>
            </a:pPr>
            <a:fld id="{52141748-C80A-4362-BB0F-E71EF64F01B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0376260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103724"/>
            <a:ext cx="10585326" cy="398505"/>
          </a:xfrm>
        </p:spPr>
        <p:txBody>
          <a:bodyPr>
            <a:noAutofit/>
          </a:bodyPr>
          <a:lstStyle>
            <a:lvl1pPr algn="l">
              <a:defRPr sz="1575" b="1" i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33" y="1616534"/>
            <a:ext cx="10585326" cy="4560435"/>
          </a:xfrm>
        </p:spPr>
        <p:txBody>
          <a:bodyPr>
            <a:normAutofit/>
          </a:bodyPr>
          <a:lstStyle>
            <a:lvl1pPr marL="192841" indent="-192841" algn="l">
              <a:buFont typeface="Arial" panose="020B0604020202020204" pitchFamily="34" charset="0"/>
              <a:buChar char="•"/>
              <a:defRPr sz="1350" baseline="0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37467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1575" b="1" i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30" y="1567547"/>
            <a:ext cx="10585326" cy="4838018"/>
          </a:xfrm>
        </p:spPr>
        <p:txBody>
          <a:bodyPr>
            <a:normAutofit/>
          </a:bodyPr>
          <a:lstStyle>
            <a:lvl1pPr marL="192841" indent="-192841" algn="l">
              <a:buFont typeface="Arial" panose="020B0604020202020204" pitchFamily="34" charset="0"/>
              <a:buChar char="•"/>
              <a:defRPr sz="135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9653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22650CF-D129-0944-B1B7-9BD9CBDEA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4530" y="1649186"/>
            <a:ext cx="10585326" cy="473528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/>
            </a:lvl1pPr>
            <a:lvl2pPr marL="257121" indent="0" algn="ctr">
              <a:buNone/>
              <a:defRPr sz="1125"/>
            </a:lvl2pPr>
            <a:lvl3pPr marL="514240" indent="0" algn="ctr">
              <a:buNone/>
              <a:defRPr sz="1012"/>
            </a:lvl3pPr>
            <a:lvl4pPr marL="771361" indent="0" algn="ctr">
              <a:buNone/>
              <a:defRPr sz="900"/>
            </a:lvl4pPr>
            <a:lvl5pPr marL="1028482" indent="0" algn="ctr">
              <a:buNone/>
              <a:defRPr sz="900"/>
            </a:lvl5pPr>
            <a:lvl6pPr marL="1285602" indent="0" algn="ctr">
              <a:buNone/>
              <a:defRPr sz="900"/>
            </a:lvl6pPr>
            <a:lvl7pPr marL="1542723" indent="0" algn="ctr">
              <a:buNone/>
              <a:defRPr sz="900"/>
            </a:lvl7pPr>
            <a:lvl8pPr marL="1799844" indent="0" algn="ctr">
              <a:buNone/>
              <a:defRPr sz="900"/>
            </a:lvl8pPr>
            <a:lvl9pPr marL="2056964" indent="0" algn="ctr">
              <a:buNone/>
              <a:defRPr sz="9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0F3B1C3-F287-9C46-B95D-4950349E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1575" b="1" i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226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1342910" y="914759"/>
            <a:ext cx="106848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1342908" y="1600202"/>
            <a:ext cx="5113312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257121" lvl="0" indent="-214267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350"/>
            </a:lvl1pPr>
            <a:lvl2pPr marL="514240" lvl="1" indent="-199983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125"/>
            </a:lvl2pPr>
            <a:lvl3pPr marL="771361" lvl="2" indent="-19284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012"/>
            </a:lvl3pPr>
            <a:lvl4pPr marL="1028482" lvl="3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900"/>
            </a:lvl4pPr>
            <a:lvl5pPr marL="1285602" lvl="4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900"/>
            </a:lvl5pPr>
            <a:lvl6pPr marL="1542723" lvl="5" indent="-19284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012"/>
            </a:lvl6pPr>
            <a:lvl7pPr marL="1799844" lvl="6" indent="-19284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012"/>
            </a:lvl7pPr>
            <a:lvl8pPr marL="2056964" lvl="7" indent="-19284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012"/>
            </a:lvl8pPr>
            <a:lvl9pPr marL="2314084" lvl="8" indent="-19284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012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6797426" y="1600202"/>
            <a:ext cx="523036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257121" lvl="0" indent="-214267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350"/>
            </a:lvl1pPr>
            <a:lvl2pPr marL="514240" lvl="1" indent="-199983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125"/>
            </a:lvl2pPr>
            <a:lvl3pPr marL="771361" lvl="2" indent="-19284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012"/>
            </a:lvl3pPr>
            <a:lvl4pPr marL="1028482" lvl="3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900"/>
            </a:lvl4pPr>
            <a:lvl5pPr marL="1285602" lvl="4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900"/>
            </a:lvl5pPr>
            <a:lvl6pPr marL="1542723" lvl="5" indent="-19284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012"/>
            </a:lvl6pPr>
            <a:lvl7pPr marL="1799844" lvl="6" indent="-19284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012"/>
            </a:lvl7pPr>
            <a:lvl8pPr marL="2056964" lvl="7" indent="-19284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012"/>
            </a:lvl8pPr>
            <a:lvl9pPr marL="2314084" lvl="8" indent="-19284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012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514240">
              <a:buClr>
                <a:srgbClr val="000000"/>
              </a:buClr>
              <a:defRPr/>
            </a:pPr>
            <a:endParaRPr lang="en-ZA" kern="0">
              <a:solidFill>
                <a:srgbClr val="000000"/>
              </a:solidFill>
            </a:endParaRPr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165601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514240">
              <a:buClr>
                <a:srgbClr val="000000"/>
              </a:buClr>
              <a:defRPr/>
            </a:pPr>
            <a:endParaRPr lang="en-ZA" kern="0">
              <a:solidFill>
                <a:srgbClr val="000000"/>
              </a:solidFill>
            </a:endParaRPr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514240">
              <a:buClr>
                <a:srgbClr val="000000"/>
              </a:buClr>
              <a:defRPr/>
            </a:pPr>
            <a:fld id="{00000000-1234-1234-1234-123412341234}" type="slidenum">
              <a:rPr lang="en-ZA" kern="0" smtClean="0">
                <a:solidFill>
                  <a:srgbClr val="000000"/>
                </a:solidFill>
              </a:rPr>
              <a:pPr defTabSz="514240">
                <a:buClr>
                  <a:srgbClr val="000000"/>
                </a:buClr>
                <a:defRPr/>
              </a:pPr>
              <a:t>‹#›</a:t>
            </a:fld>
            <a:endParaRPr lang="en-ZA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7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1342910" y="924791"/>
            <a:ext cx="106848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1342906" y="1724891"/>
            <a:ext cx="5154876" cy="449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257121" lvl="0" indent="-128561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125" b="1"/>
            </a:lvl1pPr>
            <a:lvl2pPr marL="514240" lvl="1" indent="-128561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125" b="1"/>
            </a:lvl2pPr>
            <a:lvl3pPr marL="771361" lvl="2" indent="-12856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012" b="1"/>
            </a:lvl3pPr>
            <a:lvl4pPr marL="1028482" lvl="3" indent="-128561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900" b="1"/>
            </a:lvl4pPr>
            <a:lvl5pPr marL="1285602" lvl="4" indent="-128561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900" b="1"/>
            </a:lvl5pPr>
            <a:lvl6pPr marL="1542723" lvl="5" indent="-128561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900" b="1"/>
            </a:lvl6pPr>
            <a:lvl7pPr marL="1799844" lvl="6" indent="-128561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900" b="1"/>
            </a:lvl7pPr>
            <a:lvl8pPr marL="2056964" lvl="7" indent="-128561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900" b="1"/>
            </a:lvl8pPr>
            <a:lvl9pPr marL="2314084" lvl="8" indent="-128561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9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1342906" y="2174875"/>
            <a:ext cx="5154876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257121" lvl="0" indent="-214267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350"/>
            </a:lvl1pPr>
            <a:lvl2pPr marL="514240" lvl="1" indent="-199983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125"/>
            </a:lvl2pPr>
            <a:lvl3pPr marL="771361" lvl="2" indent="-19284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012"/>
            </a:lvl3pPr>
            <a:lvl4pPr marL="1028482" lvl="3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900"/>
            </a:lvl4pPr>
            <a:lvl5pPr marL="1285602" lvl="4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900"/>
            </a:lvl5pPr>
            <a:lvl6pPr marL="1542723" lvl="5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900"/>
            </a:lvl6pPr>
            <a:lvl7pPr marL="1799844" lvl="6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900"/>
            </a:lvl7pPr>
            <a:lvl8pPr marL="2056964" lvl="7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900"/>
            </a:lvl8pPr>
            <a:lvl9pPr marL="2314084" lvl="8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9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6705600" y="1724892"/>
            <a:ext cx="5310832" cy="449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257121" lvl="0" indent="-128561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125" b="1"/>
            </a:lvl1pPr>
            <a:lvl2pPr marL="514240" lvl="1" indent="-128561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125" b="1"/>
            </a:lvl2pPr>
            <a:lvl3pPr marL="771361" lvl="2" indent="-12856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012" b="1"/>
            </a:lvl3pPr>
            <a:lvl4pPr marL="1028482" lvl="3" indent="-128561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900" b="1"/>
            </a:lvl4pPr>
            <a:lvl5pPr marL="1285602" lvl="4" indent="-128561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900" b="1"/>
            </a:lvl5pPr>
            <a:lvl6pPr marL="1542723" lvl="5" indent="-128561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900" b="1"/>
            </a:lvl6pPr>
            <a:lvl7pPr marL="1799844" lvl="6" indent="-128561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900" b="1"/>
            </a:lvl7pPr>
            <a:lvl8pPr marL="2056964" lvl="7" indent="-128561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900" b="1"/>
            </a:lvl8pPr>
            <a:lvl9pPr marL="2314084" lvl="8" indent="-128561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9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6705600" y="2174875"/>
            <a:ext cx="5310832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257121" lvl="0" indent="-214267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350"/>
            </a:lvl1pPr>
            <a:lvl2pPr marL="514240" lvl="1" indent="-199983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125"/>
            </a:lvl2pPr>
            <a:lvl3pPr marL="771361" lvl="2" indent="-192841" algn="l"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012"/>
            </a:lvl3pPr>
            <a:lvl4pPr marL="1028482" lvl="3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900"/>
            </a:lvl4pPr>
            <a:lvl5pPr marL="1285602" lvl="4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900"/>
            </a:lvl5pPr>
            <a:lvl6pPr marL="1542723" lvl="5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900"/>
            </a:lvl6pPr>
            <a:lvl7pPr marL="1799844" lvl="6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900"/>
            </a:lvl7pPr>
            <a:lvl8pPr marL="2056964" lvl="7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900"/>
            </a:lvl8pPr>
            <a:lvl9pPr marL="2314084" lvl="8" indent="-185699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9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165601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01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0749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3DFFD-4135-4AA2-B211-94EFF164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F77D2-0B45-4E32-8818-B73A3A6C9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EB69A-61F1-485C-B219-6DD24BCE8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46DD-7E05-4425-BE8E-44E9F6302590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C37A-4FEF-4CF0-A7CE-535E1228A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9C773-5A30-41F9-B5B8-FA0B93E7A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08D5-ED40-4DE3-929B-73DE4363296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7654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B804A-7356-4166-989C-00D7CD538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5B5D8-3911-4BDF-8EB5-AA099D4132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2FC9E-4ABC-45E0-BECE-96237D8A4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782B6-DF83-4EFC-A541-CC93D9FD1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46DD-7E05-4425-BE8E-44E9F6302590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0020BB-8DE1-40A9-B930-57295177A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52D80-31C6-4B23-8ADF-175E8DBFA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08D5-ED40-4DE3-929B-73DE4363296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8342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D3B8-FCD4-4410-B59E-2A3354A1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21BBE-C30A-4947-AEBD-476B97264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B7BC2-F0ED-47AC-B27A-A40366FBB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32934A-25A3-4835-BFE4-E2FC8C3AB8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7DD4FA-898C-4391-B9FF-B1C980D5B1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B058E3-544D-4733-A231-02BAC6C3C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46DD-7E05-4425-BE8E-44E9F6302590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0B3A00-4BDE-48D6-B571-0F7CFF372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2A3B33-A740-4B7C-9B75-0F65EFF07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08D5-ED40-4DE3-929B-73DE4363296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2120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1960D-2CC1-4603-92D3-BB821BED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33CA15-2568-4F29-8375-8E8C8D781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46DD-7E05-4425-BE8E-44E9F6302590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075BDE-33AB-4321-9F4D-6CF4B1F75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75C255-AF8D-4CAA-AF3D-3EE6527DE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08D5-ED40-4DE3-929B-73DE4363296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9290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1E9C08-1750-4B06-A131-C17E6A40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46DD-7E05-4425-BE8E-44E9F6302590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0E563C-CA38-4948-9170-222B1418B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592A5-544C-49DB-88C0-5ECB2AF03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08D5-ED40-4DE3-929B-73DE4363296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02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5CFA7-403C-4B41-90C4-807C3510E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DAD4A-86DD-43B3-A7B9-18A65D32D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6E0BF-96C1-4A86-95EE-C6F0FAA873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415E-8CF2-4D3A-A97D-83AB386CA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46DD-7E05-4425-BE8E-44E9F6302590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B5147D-92BE-446D-8FBB-B0E74E5B7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F099D7-65D3-4C22-84E5-50C1A048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08D5-ED40-4DE3-929B-73DE4363296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002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15DED-AB5C-436E-B01E-12194441E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AFAD44-F454-4F7C-A752-FF6C34CD07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6D7D5E-361F-4227-A2A6-7A856ED41E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33A154-A5CE-4B87-8FEA-67ED68F2D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46DD-7E05-4425-BE8E-44E9F6302590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7B3EA-7B48-49AB-8900-1D41E424B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17181-76DA-4914-95ED-705108731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08D5-ED40-4DE3-929B-73DE4363296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771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 /><Relationship Id="rId3" Type="http://schemas.openxmlformats.org/officeDocument/2006/relationships/slideLayout" Target="../slideLayouts/slideLayout15.xml" /><Relationship Id="rId7" Type="http://schemas.openxmlformats.org/officeDocument/2006/relationships/theme" Target="../theme/theme2.xml" /><Relationship Id="rId2" Type="http://schemas.openxmlformats.org/officeDocument/2006/relationships/slideLayout" Target="../slideLayouts/slideLayout14.xml" /><Relationship Id="rId1" Type="http://schemas.openxmlformats.org/officeDocument/2006/relationships/slideLayout" Target="../slideLayouts/slideLayout13.xml" /><Relationship Id="rId6" Type="http://schemas.openxmlformats.org/officeDocument/2006/relationships/slideLayout" Target="../slideLayouts/slideLayout18.xml" /><Relationship Id="rId5" Type="http://schemas.openxmlformats.org/officeDocument/2006/relationships/slideLayout" Target="../slideLayouts/slideLayout17.xml" /><Relationship Id="rId4" Type="http://schemas.openxmlformats.org/officeDocument/2006/relationships/slideLayout" Target="../slideLayouts/slideLayout16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 /><Relationship Id="rId3" Type="http://schemas.openxmlformats.org/officeDocument/2006/relationships/slideLayout" Target="../slideLayouts/slideLayout21.xml" /><Relationship Id="rId7" Type="http://schemas.openxmlformats.org/officeDocument/2006/relationships/theme" Target="../theme/theme3.xml" /><Relationship Id="rId2" Type="http://schemas.openxmlformats.org/officeDocument/2006/relationships/slideLayout" Target="../slideLayouts/slideLayout20.xml" /><Relationship Id="rId1" Type="http://schemas.openxmlformats.org/officeDocument/2006/relationships/slideLayout" Target="../slideLayouts/slideLayout19.xml" /><Relationship Id="rId6" Type="http://schemas.openxmlformats.org/officeDocument/2006/relationships/slideLayout" Target="../slideLayouts/slideLayout24.xml" /><Relationship Id="rId5" Type="http://schemas.openxmlformats.org/officeDocument/2006/relationships/slideLayout" Target="../slideLayouts/slideLayout23.xml" /><Relationship Id="rId4" Type="http://schemas.openxmlformats.org/officeDocument/2006/relationships/slideLayout" Target="../slideLayouts/slideLayout22.xml" 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 /><Relationship Id="rId7" Type="http://schemas.openxmlformats.org/officeDocument/2006/relationships/image" Target="../media/image2.png" /><Relationship Id="rId2" Type="http://schemas.openxmlformats.org/officeDocument/2006/relationships/slideLayout" Target="../slideLayouts/slideLayout26.xml" /><Relationship Id="rId1" Type="http://schemas.openxmlformats.org/officeDocument/2006/relationships/slideLayout" Target="../slideLayouts/slideLayout25.xml" /><Relationship Id="rId6" Type="http://schemas.openxmlformats.org/officeDocument/2006/relationships/theme" Target="../theme/theme4.xml" /><Relationship Id="rId5" Type="http://schemas.openxmlformats.org/officeDocument/2006/relationships/slideLayout" Target="../slideLayouts/slideLayout29.xml" /><Relationship Id="rId4" Type="http://schemas.openxmlformats.org/officeDocument/2006/relationships/slideLayout" Target="../slideLayouts/slideLayout28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1E3661-B065-4436-82C8-B3C347636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698B1-EE45-4241-BFC5-C911DED7C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99381-F805-4A8F-8123-E72DC55F0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146DD-7E05-4425-BE8E-44E9F6302590}" type="datetimeFigureOut">
              <a:rPr lang="en-ZA" smtClean="0"/>
              <a:t>2024/01/30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A8E95-9A1C-4E4E-946E-E4007155B6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663B2-5ACD-4C79-A4BD-C5C84D83C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D08D5-ED40-4DE3-929B-73DE4363296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4035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568D9F-41F6-584F-A60F-4D2955A25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2" y="365126"/>
            <a:ext cx="10896598" cy="2949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18335-4244-2140-8DCF-93F21CB29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2" y="3461658"/>
            <a:ext cx="10896598" cy="751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</p:sldLayoutIdLst>
  <p:txStyles>
    <p:titleStyle>
      <a:lvl1pPr algn="ctr" defTabSz="685727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68572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514295" indent="-171432" algn="l" defTabSz="68572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59" indent="-171432" algn="l" defTabSz="68572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23" indent="-171432" algn="l" defTabSz="68572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86" indent="-171432" algn="l" defTabSz="68572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50" indent="-171432" algn="l" defTabSz="68572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14" indent="-171432" algn="l" defTabSz="68572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77" indent="-171432" algn="l" defTabSz="68572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41" indent="-171432" algn="l" defTabSz="68572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2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4" algn="l" defTabSz="68572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27" algn="l" defTabSz="68572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1" algn="l" defTabSz="68572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55" algn="l" defTabSz="68572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18" algn="l" defTabSz="68572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82" algn="l" defTabSz="68572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46" algn="l" defTabSz="68572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09" algn="l" defTabSz="68572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Placeholder 1">
            <a:extLst>
              <a:ext uri="{FF2B5EF4-FFF2-40B4-BE49-F238E27FC236}">
                <a16:creationId xmlns:a16="http://schemas.microsoft.com/office/drawing/2014/main" id="{340AA2BA-E7BE-4553-B4A4-DA733990AFF5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1" y="365128"/>
            <a:ext cx="108966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390802-7084-4956-8E4E-F9EA5443749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1" y="3462339"/>
            <a:ext cx="10896600" cy="75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653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</p:sldLayoutIdLst>
  <p:txStyles>
    <p:titleStyle>
      <a:lvl1pPr algn="ctr" defTabSz="513106" rtl="0" eaLnBrk="0" fontAlgn="base">
        <a:lnSpc>
          <a:spcPct val="90000"/>
        </a:lnSpc>
        <a:spcBef>
          <a:spcPct val="0"/>
        </a:spcBef>
        <a:spcAft>
          <a:spcPct val="0"/>
        </a:spcAft>
        <a:defRPr lang="en-GB" sz="2475" b="1" kern="1200">
          <a:solidFill>
            <a:srgbClr val="FFFFFF"/>
          </a:solidFill>
          <a:latin typeface="Arial"/>
        </a:defRPr>
      </a:lvl1pPr>
      <a:lvl2pPr algn="ctr" defTabSz="513106" rtl="0" eaLnBrk="0" fontAlgn="base">
        <a:lnSpc>
          <a:spcPct val="90000"/>
        </a:lnSpc>
        <a:spcBef>
          <a:spcPct val="0"/>
        </a:spcBef>
        <a:spcAft>
          <a:spcPct val="0"/>
        </a:spcAft>
        <a:defRPr sz="2475" b="1">
          <a:solidFill>
            <a:srgbClr val="FFFFFF"/>
          </a:solidFill>
          <a:latin typeface="Arial" panose="020B0604020202020204" pitchFamily="34" charset="0"/>
        </a:defRPr>
      </a:lvl2pPr>
      <a:lvl3pPr algn="ctr" defTabSz="513106" rtl="0" eaLnBrk="0" fontAlgn="base">
        <a:lnSpc>
          <a:spcPct val="90000"/>
        </a:lnSpc>
        <a:spcBef>
          <a:spcPct val="0"/>
        </a:spcBef>
        <a:spcAft>
          <a:spcPct val="0"/>
        </a:spcAft>
        <a:defRPr sz="2475" b="1">
          <a:solidFill>
            <a:srgbClr val="FFFFFF"/>
          </a:solidFill>
          <a:latin typeface="Arial" panose="020B0604020202020204" pitchFamily="34" charset="0"/>
        </a:defRPr>
      </a:lvl3pPr>
      <a:lvl4pPr algn="ctr" defTabSz="513106" rtl="0" eaLnBrk="0" fontAlgn="base">
        <a:lnSpc>
          <a:spcPct val="90000"/>
        </a:lnSpc>
        <a:spcBef>
          <a:spcPct val="0"/>
        </a:spcBef>
        <a:spcAft>
          <a:spcPct val="0"/>
        </a:spcAft>
        <a:defRPr sz="2475" b="1">
          <a:solidFill>
            <a:srgbClr val="FFFFFF"/>
          </a:solidFill>
          <a:latin typeface="Arial" panose="020B0604020202020204" pitchFamily="34" charset="0"/>
        </a:defRPr>
      </a:lvl4pPr>
      <a:lvl5pPr algn="ctr" defTabSz="513106" rtl="0" eaLnBrk="0" fontAlgn="base">
        <a:lnSpc>
          <a:spcPct val="90000"/>
        </a:lnSpc>
        <a:spcBef>
          <a:spcPct val="0"/>
        </a:spcBef>
        <a:spcAft>
          <a:spcPct val="0"/>
        </a:spcAft>
        <a:defRPr sz="2475" b="1">
          <a:solidFill>
            <a:srgbClr val="FFFFFF"/>
          </a:solidFill>
          <a:latin typeface="Arial" panose="020B0604020202020204" pitchFamily="34" charset="0"/>
        </a:defRPr>
      </a:lvl5pPr>
      <a:lvl6pPr marL="342864" algn="ctr" defTabSz="513106" rtl="0" eaLnBrk="0" fontAlgn="base">
        <a:lnSpc>
          <a:spcPct val="90000"/>
        </a:lnSpc>
        <a:spcBef>
          <a:spcPct val="0"/>
        </a:spcBef>
        <a:spcAft>
          <a:spcPct val="0"/>
        </a:spcAft>
        <a:defRPr sz="2475" b="1">
          <a:solidFill>
            <a:srgbClr val="FFFFFF"/>
          </a:solidFill>
          <a:latin typeface="Arial" panose="020B0604020202020204" pitchFamily="34" charset="0"/>
        </a:defRPr>
      </a:lvl6pPr>
      <a:lvl7pPr marL="685727" algn="ctr" defTabSz="513106" rtl="0" eaLnBrk="0" fontAlgn="base">
        <a:lnSpc>
          <a:spcPct val="90000"/>
        </a:lnSpc>
        <a:spcBef>
          <a:spcPct val="0"/>
        </a:spcBef>
        <a:spcAft>
          <a:spcPct val="0"/>
        </a:spcAft>
        <a:defRPr sz="2475" b="1">
          <a:solidFill>
            <a:srgbClr val="FFFFFF"/>
          </a:solidFill>
          <a:latin typeface="Arial" panose="020B0604020202020204" pitchFamily="34" charset="0"/>
        </a:defRPr>
      </a:lvl7pPr>
      <a:lvl8pPr marL="1028591" algn="ctr" defTabSz="513106" rtl="0" eaLnBrk="0" fontAlgn="base">
        <a:lnSpc>
          <a:spcPct val="90000"/>
        </a:lnSpc>
        <a:spcBef>
          <a:spcPct val="0"/>
        </a:spcBef>
        <a:spcAft>
          <a:spcPct val="0"/>
        </a:spcAft>
        <a:defRPr sz="2475" b="1">
          <a:solidFill>
            <a:srgbClr val="FFFFFF"/>
          </a:solidFill>
          <a:latin typeface="Arial" panose="020B0604020202020204" pitchFamily="34" charset="0"/>
        </a:defRPr>
      </a:lvl8pPr>
      <a:lvl9pPr marL="1371455" algn="ctr" defTabSz="513106" rtl="0" eaLnBrk="0" fontAlgn="base">
        <a:lnSpc>
          <a:spcPct val="90000"/>
        </a:lnSpc>
        <a:spcBef>
          <a:spcPct val="0"/>
        </a:spcBef>
        <a:spcAft>
          <a:spcPct val="0"/>
        </a:spcAft>
        <a:defRPr sz="2475" b="1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algn="ctr" defTabSz="513106" rtl="0" eaLnBrk="0" fontAlgn="base">
        <a:lnSpc>
          <a:spcPct val="90000"/>
        </a:lnSpc>
        <a:spcBef>
          <a:spcPts val="563"/>
        </a:spcBef>
        <a:spcAft>
          <a:spcPct val="0"/>
        </a:spcAft>
        <a:defRPr lang="en-US" sz="1575" b="1" kern="1200">
          <a:solidFill>
            <a:srgbClr val="FFFFFF"/>
          </a:solidFill>
          <a:latin typeface="Arial"/>
        </a:defRPr>
      </a:lvl1pPr>
      <a:lvl2pPr marL="384532" indent="-127383" algn="l" defTabSz="513106" rtl="0" fontAlgn="base">
        <a:lnSpc>
          <a:spcPct val="90000"/>
        </a:lnSpc>
        <a:spcBef>
          <a:spcPts val="281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41679" indent="-127383" algn="l" defTabSz="513106" rtl="0" fontAlgn="base">
        <a:lnSpc>
          <a:spcPct val="90000"/>
        </a:lnSpc>
        <a:spcBef>
          <a:spcPts val="281"/>
        </a:spcBef>
        <a:spcAft>
          <a:spcPct val="0"/>
        </a:spcAft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98827" indent="-127383" algn="l" defTabSz="513106" rtl="0" fontAlgn="base">
        <a:lnSpc>
          <a:spcPct val="90000"/>
        </a:lnSpc>
        <a:spcBef>
          <a:spcPts val="281"/>
        </a:spcBef>
        <a:spcAft>
          <a:spcPct val="0"/>
        </a:spcAft>
        <a:buFont typeface="Arial" panose="020B0604020202020204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4pPr>
      <a:lvl5pPr marL="1155974" indent="-127383" algn="l" defTabSz="513106" rtl="0" fontAlgn="base">
        <a:lnSpc>
          <a:spcPct val="90000"/>
        </a:lnSpc>
        <a:spcBef>
          <a:spcPts val="281"/>
        </a:spcBef>
        <a:spcAft>
          <a:spcPct val="0"/>
        </a:spcAft>
        <a:buFont typeface="Arial" panose="020B0604020202020204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5pPr>
      <a:lvl6pPr marL="1414163" indent="-128561" algn="l" defTabSz="51424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284" indent="-128561" algn="l" defTabSz="51424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404" indent="-128561" algn="l" defTabSz="51424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524" indent="-128561" algn="l" defTabSz="51424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24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21" algn="l" defTabSz="51424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240" algn="l" defTabSz="51424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361" algn="l" defTabSz="51424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482" algn="l" defTabSz="51424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602" algn="l" defTabSz="51424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723" algn="l" defTabSz="51424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799844" algn="l" defTabSz="51424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6964" algn="l" defTabSz="51424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568D9F-41F6-584F-A60F-4D2955A25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2" y="365127"/>
            <a:ext cx="10896598" cy="2949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18335-4244-2140-8DCF-93F21CB29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2" y="3461658"/>
            <a:ext cx="10896598" cy="751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9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</p:sldLayoutIdLst>
  <p:txStyles>
    <p:titleStyle>
      <a:lvl1pPr algn="ctr" defTabSz="514240" rtl="0" eaLnBrk="1" latinLnBrk="0" hangingPunct="1">
        <a:lnSpc>
          <a:spcPct val="90000"/>
        </a:lnSpc>
        <a:spcBef>
          <a:spcPct val="0"/>
        </a:spcBef>
        <a:buNone/>
        <a:defRPr sz="2475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514240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None/>
        <a:defRPr sz="1575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385681" indent="-128561" algn="l" defTabSz="514240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801" indent="-128561" algn="l" defTabSz="514240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99922" indent="-128561" algn="l" defTabSz="514240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4pPr>
      <a:lvl5pPr marL="1157042" indent="-128561" algn="l" defTabSz="514240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5pPr>
      <a:lvl6pPr marL="1414162" indent="-128561" algn="l" defTabSz="514240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6pPr>
      <a:lvl7pPr marL="1671283" indent="-128561" algn="l" defTabSz="514240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7pPr>
      <a:lvl8pPr marL="1928404" indent="-128561" algn="l" defTabSz="514240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8pPr>
      <a:lvl9pPr marL="2185524" indent="-128561" algn="l" defTabSz="514240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240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1pPr>
      <a:lvl2pPr marL="257121" algn="l" defTabSz="514240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2pPr>
      <a:lvl3pPr marL="514240" algn="l" defTabSz="514240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3pPr>
      <a:lvl4pPr marL="771361" algn="l" defTabSz="514240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4pPr>
      <a:lvl5pPr marL="1028482" algn="l" defTabSz="514240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5pPr>
      <a:lvl6pPr marL="1285602" algn="l" defTabSz="514240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6pPr>
      <a:lvl7pPr marL="1542723" algn="l" defTabSz="514240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7pPr>
      <a:lvl8pPr marL="1799844" algn="l" defTabSz="514240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8pPr>
      <a:lvl9pPr marL="2056964" algn="l" defTabSz="514240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6.xml" /><Relationship Id="rId6" Type="http://schemas.openxmlformats.org/officeDocument/2006/relationships/image" Target="../media/image7.jpeg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 /><Relationship Id="rId3" Type="http://schemas.openxmlformats.org/officeDocument/2006/relationships/image" Target="../media/image9.png" /><Relationship Id="rId7" Type="http://schemas.openxmlformats.org/officeDocument/2006/relationships/image" Target="../media/image13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19.xml" /><Relationship Id="rId6" Type="http://schemas.openxmlformats.org/officeDocument/2006/relationships/image" Target="../media/image12.jpeg" /><Relationship Id="rId5" Type="http://schemas.openxmlformats.org/officeDocument/2006/relationships/image" Target="../media/image11.jpeg" /><Relationship Id="rId10" Type="http://schemas.openxmlformats.org/officeDocument/2006/relationships/image" Target="../media/image16.png" /><Relationship Id="rId4" Type="http://schemas.openxmlformats.org/officeDocument/2006/relationships/image" Target="../media/image10.jpeg" /><Relationship Id="rId9" Type="http://schemas.openxmlformats.org/officeDocument/2006/relationships/image" Target="../media/image15.png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4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13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9C0728-40CC-413F-A5F8-F08843DF71B1}"/>
              </a:ext>
            </a:extLst>
          </p:cNvPr>
          <p:cNvSpPr txBox="1"/>
          <p:nvPr/>
        </p:nvSpPr>
        <p:spPr>
          <a:xfrm>
            <a:off x="3123023" y="3585676"/>
            <a:ext cx="6088337" cy="406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329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GDE ROS Provincial Twins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6CD8A6-9F5F-4ADA-9F0E-8ACED38A3EFF}"/>
              </a:ext>
            </a:extLst>
          </p:cNvPr>
          <p:cNvSpPr txBox="1"/>
          <p:nvPr/>
        </p:nvSpPr>
        <p:spPr>
          <a:xfrm>
            <a:off x="-274111" y="4837339"/>
            <a:ext cx="54932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329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latin typeface="Arial" charset="0"/>
              </a:rPr>
              <a:t>25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November 2023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0245A42-9374-4BDB-825D-75235CA6C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206" y="1129646"/>
            <a:ext cx="8013187" cy="365125"/>
          </a:xfrm>
        </p:spPr>
        <p:txBody>
          <a:bodyPr/>
          <a:lstStyle/>
          <a:p>
            <a:pPr algn="ctr"/>
            <a:r>
              <a:rPr lang="en-US" sz="4081" dirty="0">
                <a:latin typeface="Modern Love Caps" panose="04070805081001020A01" pitchFamily="82" charset="0"/>
                <a:cs typeface="Latha" panose="020B0502040204020203" pitchFamily="34" charset="0"/>
              </a:rPr>
              <a:t>Reorganisation </a:t>
            </a:r>
            <a:br>
              <a:rPr lang="en-US" sz="4081" dirty="0">
                <a:latin typeface="Modern Love Caps" panose="04070805081001020A01" pitchFamily="82" charset="0"/>
                <a:cs typeface="Latha" panose="020B0502040204020203" pitchFamily="34" charset="0"/>
              </a:rPr>
            </a:br>
            <a:r>
              <a:rPr lang="en-US" sz="4081" dirty="0">
                <a:latin typeface="Modern Love Caps" panose="04070805081001020A01" pitchFamily="82" charset="0"/>
                <a:cs typeface="Latha" panose="020B0502040204020203" pitchFamily="34" charset="0"/>
              </a:rPr>
              <a:t>of </a:t>
            </a:r>
            <a:br>
              <a:rPr lang="en-US" sz="4081" dirty="0">
                <a:latin typeface="Modern Love Caps" panose="04070805081001020A01" pitchFamily="82" charset="0"/>
                <a:cs typeface="Latha" panose="020B0502040204020203" pitchFamily="34" charset="0"/>
              </a:rPr>
            </a:br>
            <a:r>
              <a:rPr lang="en-US" sz="4081" dirty="0">
                <a:latin typeface="Modern Love Caps" panose="04070805081001020A01" pitchFamily="82" charset="0"/>
                <a:cs typeface="Latha" panose="020B0502040204020203" pitchFamily="34" charset="0"/>
              </a:rPr>
              <a:t>Schools</a:t>
            </a:r>
            <a:endParaRPr lang="en-ZA" sz="4081" dirty="0">
              <a:latin typeface="Modern Love Caps" panose="04070805081001020A01" pitchFamily="82" charset="0"/>
              <a:cs typeface="Latha" panose="020B0502040204020203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1D7D4B4-3D5C-49C8-BA6F-F2AF94B3208B}"/>
              </a:ext>
            </a:extLst>
          </p:cNvPr>
          <p:cNvGrpSpPr/>
          <p:nvPr/>
        </p:nvGrpSpPr>
        <p:grpSpPr>
          <a:xfrm>
            <a:off x="2198581" y="476195"/>
            <a:ext cx="1966374" cy="2029961"/>
            <a:chOff x="529003" y="493721"/>
            <a:chExt cx="1927229" cy="198955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1A03D2F-8351-48D5-B602-C1B9380498A7}"/>
                </a:ext>
              </a:extLst>
            </p:cNvPr>
            <p:cNvGrpSpPr/>
            <p:nvPr/>
          </p:nvGrpSpPr>
          <p:grpSpPr>
            <a:xfrm rot="8750139">
              <a:off x="1489645" y="808272"/>
              <a:ext cx="966587" cy="979863"/>
              <a:chOff x="1726221" y="2286001"/>
              <a:chExt cx="3880343" cy="3547306"/>
            </a:xfrm>
            <a:solidFill>
              <a:schemeClr val="bg1"/>
            </a:solidFill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C05548B2-FC00-4DF6-B7BC-F4C51DCDB022}"/>
                  </a:ext>
                </a:extLst>
              </p:cNvPr>
              <p:cNvSpPr/>
              <p:nvPr/>
            </p:nvSpPr>
            <p:spPr>
              <a:xfrm>
                <a:off x="2057400" y="2672862"/>
                <a:ext cx="3217985" cy="27607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4" name="Trapezoid 43">
                <a:extLst>
                  <a:ext uri="{FF2B5EF4-FFF2-40B4-BE49-F238E27FC236}">
                    <a16:creationId xmlns:a16="http://schemas.microsoft.com/office/drawing/2014/main" id="{401BD2CE-8A6A-4C4E-942A-C78B09DAFD01}"/>
                  </a:ext>
                </a:extLst>
              </p:cNvPr>
              <p:cNvSpPr/>
              <p:nvPr/>
            </p:nvSpPr>
            <p:spPr>
              <a:xfrm>
                <a:off x="3354265" y="2286001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5" name="Trapezoid 44">
                <a:extLst>
                  <a:ext uri="{FF2B5EF4-FFF2-40B4-BE49-F238E27FC236}">
                    <a16:creationId xmlns:a16="http://schemas.microsoft.com/office/drawing/2014/main" id="{1A5BE347-7D2C-479E-BB9E-2CEAC8DB949D}"/>
                  </a:ext>
                </a:extLst>
              </p:cNvPr>
              <p:cNvSpPr/>
              <p:nvPr/>
            </p:nvSpPr>
            <p:spPr>
              <a:xfrm rot="10800000">
                <a:off x="3354265" y="5376107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6" name="Trapezoid 45">
                <a:extLst>
                  <a:ext uri="{FF2B5EF4-FFF2-40B4-BE49-F238E27FC236}">
                    <a16:creationId xmlns:a16="http://schemas.microsoft.com/office/drawing/2014/main" id="{3B6BEE3A-F732-4DCC-84D8-C09C6750863B}"/>
                  </a:ext>
                </a:extLst>
              </p:cNvPr>
              <p:cNvSpPr/>
              <p:nvPr/>
            </p:nvSpPr>
            <p:spPr>
              <a:xfrm rot="16200000">
                <a:off x="1642694" y="3824654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7" name="Trapezoid 46">
                <a:extLst>
                  <a:ext uri="{FF2B5EF4-FFF2-40B4-BE49-F238E27FC236}">
                    <a16:creationId xmlns:a16="http://schemas.microsoft.com/office/drawing/2014/main" id="{F5FCDDA7-6F82-4921-A961-F42A7F98A90B}"/>
                  </a:ext>
                </a:extLst>
              </p:cNvPr>
              <p:cNvSpPr/>
              <p:nvPr/>
            </p:nvSpPr>
            <p:spPr>
              <a:xfrm rot="5400000">
                <a:off x="5065837" y="3824654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8" name="Trapezoid 47">
                <a:extLst>
                  <a:ext uri="{FF2B5EF4-FFF2-40B4-BE49-F238E27FC236}">
                    <a16:creationId xmlns:a16="http://schemas.microsoft.com/office/drawing/2014/main" id="{52A5DA68-4B6B-4BD5-A1E3-F3CB17AFBE29}"/>
                  </a:ext>
                </a:extLst>
              </p:cNvPr>
              <p:cNvSpPr/>
              <p:nvPr/>
            </p:nvSpPr>
            <p:spPr>
              <a:xfrm rot="1787128">
                <a:off x="4239459" y="2504247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9" name="Trapezoid 48">
                <a:extLst>
                  <a:ext uri="{FF2B5EF4-FFF2-40B4-BE49-F238E27FC236}">
                    <a16:creationId xmlns:a16="http://schemas.microsoft.com/office/drawing/2014/main" id="{3C5F4AE0-D6AA-429E-A0C6-9B28A953B721}"/>
                  </a:ext>
                </a:extLst>
              </p:cNvPr>
              <p:cNvSpPr/>
              <p:nvPr/>
            </p:nvSpPr>
            <p:spPr>
              <a:xfrm rot="3503146">
                <a:off x="4851636" y="3070359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50" name="Trapezoid 49">
                <a:extLst>
                  <a:ext uri="{FF2B5EF4-FFF2-40B4-BE49-F238E27FC236}">
                    <a16:creationId xmlns:a16="http://schemas.microsoft.com/office/drawing/2014/main" id="{0A5438A9-60A6-49FC-B782-A6B41BF4873C}"/>
                  </a:ext>
                </a:extLst>
              </p:cNvPr>
              <p:cNvSpPr/>
              <p:nvPr/>
            </p:nvSpPr>
            <p:spPr>
              <a:xfrm rot="7692657">
                <a:off x="4837237" y="4669491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51" name="Trapezoid 50">
                <a:extLst>
                  <a:ext uri="{FF2B5EF4-FFF2-40B4-BE49-F238E27FC236}">
                    <a16:creationId xmlns:a16="http://schemas.microsoft.com/office/drawing/2014/main" id="{7377F398-0B61-403D-B577-E543AA4EBFB3}"/>
                  </a:ext>
                </a:extLst>
              </p:cNvPr>
              <p:cNvSpPr/>
              <p:nvPr/>
            </p:nvSpPr>
            <p:spPr>
              <a:xfrm rot="9137030">
                <a:off x="4198426" y="5176019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52" name="Trapezoid 51">
                <a:extLst>
                  <a:ext uri="{FF2B5EF4-FFF2-40B4-BE49-F238E27FC236}">
                    <a16:creationId xmlns:a16="http://schemas.microsoft.com/office/drawing/2014/main" id="{408AD90D-DDC5-4BCC-8DB2-782C82D9BB7E}"/>
                  </a:ext>
                </a:extLst>
              </p:cNvPr>
              <p:cNvSpPr/>
              <p:nvPr/>
            </p:nvSpPr>
            <p:spPr>
              <a:xfrm rot="12290750">
                <a:off x="2513449" y="5184968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53" name="Trapezoid 52">
                <a:extLst>
                  <a:ext uri="{FF2B5EF4-FFF2-40B4-BE49-F238E27FC236}">
                    <a16:creationId xmlns:a16="http://schemas.microsoft.com/office/drawing/2014/main" id="{CA2DA1CF-52DF-4BCE-989D-948E2EEFA842}"/>
                  </a:ext>
                </a:extLst>
              </p:cNvPr>
              <p:cNvSpPr/>
              <p:nvPr/>
            </p:nvSpPr>
            <p:spPr>
              <a:xfrm rot="19639710">
                <a:off x="2452301" y="2514601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54" name="Trapezoid 53">
                <a:extLst>
                  <a:ext uri="{FF2B5EF4-FFF2-40B4-BE49-F238E27FC236}">
                    <a16:creationId xmlns:a16="http://schemas.microsoft.com/office/drawing/2014/main" id="{615C380C-ED05-43B7-A7BA-4A4606064D96}"/>
                  </a:ext>
                </a:extLst>
              </p:cNvPr>
              <p:cNvSpPr/>
              <p:nvPr/>
            </p:nvSpPr>
            <p:spPr>
              <a:xfrm rot="18254825">
                <a:off x="1865025" y="3086179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55" name="Trapezoid 54">
                <a:extLst>
                  <a:ext uri="{FF2B5EF4-FFF2-40B4-BE49-F238E27FC236}">
                    <a16:creationId xmlns:a16="http://schemas.microsoft.com/office/drawing/2014/main" id="{72AF25C0-E159-4FAD-8C95-96B5A8E38EBC}"/>
                  </a:ext>
                </a:extLst>
              </p:cNvPr>
              <p:cNvSpPr/>
              <p:nvPr/>
            </p:nvSpPr>
            <p:spPr>
              <a:xfrm rot="14165416">
                <a:off x="1865024" y="4681161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7147BB8E-05CF-468E-8041-8943FA875562}"/>
                </a:ext>
              </a:extLst>
            </p:cNvPr>
            <p:cNvGrpSpPr/>
            <p:nvPr/>
          </p:nvGrpSpPr>
          <p:grpSpPr>
            <a:xfrm rot="8750139">
              <a:off x="529003" y="493721"/>
              <a:ext cx="967055" cy="994499"/>
              <a:chOff x="1726221" y="2286001"/>
              <a:chExt cx="3880343" cy="3547306"/>
            </a:xfrm>
            <a:solidFill>
              <a:schemeClr val="bg1"/>
            </a:solidFill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825DD7ED-50A6-4E50-B7BA-C5E6CEE2F3B3}"/>
                  </a:ext>
                </a:extLst>
              </p:cNvPr>
              <p:cNvSpPr/>
              <p:nvPr/>
            </p:nvSpPr>
            <p:spPr>
              <a:xfrm>
                <a:off x="2057400" y="2672862"/>
                <a:ext cx="3217985" cy="27607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1" name="Trapezoid 30">
                <a:extLst>
                  <a:ext uri="{FF2B5EF4-FFF2-40B4-BE49-F238E27FC236}">
                    <a16:creationId xmlns:a16="http://schemas.microsoft.com/office/drawing/2014/main" id="{520866BE-22CB-456D-8032-05168600F77A}"/>
                  </a:ext>
                </a:extLst>
              </p:cNvPr>
              <p:cNvSpPr/>
              <p:nvPr/>
            </p:nvSpPr>
            <p:spPr>
              <a:xfrm>
                <a:off x="3354265" y="2286001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2" name="Trapezoid 31">
                <a:extLst>
                  <a:ext uri="{FF2B5EF4-FFF2-40B4-BE49-F238E27FC236}">
                    <a16:creationId xmlns:a16="http://schemas.microsoft.com/office/drawing/2014/main" id="{DD318E89-8736-4CEB-A866-D08E1ECADC57}"/>
                  </a:ext>
                </a:extLst>
              </p:cNvPr>
              <p:cNvSpPr/>
              <p:nvPr/>
            </p:nvSpPr>
            <p:spPr>
              <a:xfrm rot="10800000">
                <a:off x="3354265" y="5376107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3" name="Trapezoid 32">
                <a:extLst>
                  <a:ext uri="{FF2B5EF4-FFF2-40B4-BE49-F238E27FC236}">
                    <a16:creationId xmlns:a16="http://schemas.microsoft.com/office/drawing/2014/main" id="{728CC256-7991-4A09-A50B-8AF6BA28C746}"/>
                  </a:ext>
                </a:extLst>
              </p:cNvPr>
              <p:cNvSpPr/>
              <p:nvPr/>
            </p:nvSpPr>
            <p:spPr>
              <a:xfrm rot="16200000">
                <a:off x="1642694" y="3824654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4" name="Trapezoid 33">
                <a:extLst>
                  <a:ext uri="{FF2B5EF4-FFF2-40B4-BE49-F238E27FC236}">
                    <a16:creationId xmlns:a16="http://schemas.microsoft.com/office/drawing/2014/main" id="{82999F93-0480-4BFC-9D97-34248CB144C8}"/>
                  </a:ext>
                </a:extLst>
              </p:cNvPr>
              <p:cNvSpPr/>
              <p:nvPr/>
            </p:nvSpPr>
            <p:spPr>
              <a:xfrm rot="5400000">
                <a:off x="5065837" y="3824654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5" name="Trapezoid 34">
                <a:extLst>
                  <a:ext uri="{FF2B5EF4-FFF2-40B4-BE49-F238E27FC236}">
                    <a16:creationId xmlns:a16="http://schemas.microsoft.com/office/drawing/2014/main" id="{3F74DB82-D234-41F3-837F-29E54FABDAFB}"/>
                  </a:ext>
                </a:extLst>
              </p:cNvPr>
              <p:cNvSpPr/>
              <p:nvPr/>
            </p:nvSpPr>
            <p:spPr>
              <a:xfrm rot="1787128">
                <a:off x="4239459" y="2504247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6" name="Trapezoid 35">
                <a:extLst>
                  <a:ext uri="{FF2B5EF4-FFF2-40B4-BE49-F238E27FC236}">
                    <a16:creationId xmlns:a16="http://schemas.microsoft.com/office/drawing/2014/main" id="{7D23CD07-E15A-4C42-90F2-5F2D1A75E554}"/>
                  </a:ext>
                </a:extLst>
              </p:cNvPr>
              <p:cNvSpPr/>
              <p:nvPr/>
            </p:nvSpPr>
            <p:spPr>
              <a:xfrm rot="3503146">
                <a:off x="4851636" y="3070359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7" name="Trapezoid 36">
                <a:extLst>
                  <a:ext uri="{FF2B5EF4-FFF2-40B4-BE49-F238E27FC236}">
                    <a16:creationId xmlns:a16="http://schemas.microsoft.com/office/drawing/2014/main" id="{56FA314D-4A76-4AB4-91D3-323583DB7097}"/>
                  </a:ext>
                </a:extLst>
              </p:cNvPr>
              <p:cNvSpPr/>
              <p:nvPr/>
            </p:nvSpPr>
            <p:spPr>
              <a:xfrm rot="7692657">
                <a:off x="4837237" y="4669491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8" name="Trapezoid 37">
                <a:extLst>
                  <a:ext uri="{FF2B5EF4-FFF2-40B4-BE49-F238E27FC236}">
                    <a16:creationId xmlns:a16="http://schemas.microsoft.com/office/drawing/2014/main" id="{5052CB4C-6FE4-4EAD-BCB7-F135F95CD933}"/>
                  </a:ext>
                </a:extLst>
              </p:cNvPr>
              <p:cNvSpPr/>
              <p:nvPr/>
            </p:nvSpPr>
            <p:spPr>
              <a:xfrm rot="9137030">
                <a:off x="4198426" y="5176019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9" name="Trapezoid 38">
                <a:extLst>
                  <a:ext uri="{FF2B5EF4-FFF2-40B4-BE49-F238E27FC236}">
                    <a16:creationId xmlns:a16="http://schemas.microsoft.com/office/drawing/2014/main" id="{225797D0-C4E9-49E7-B511-BA0A3710AF25}"/>
                  </a:ext>
                </a:extLst>
              </p:cNvPr>
              <p:cNvSpPr/>
              <p:nvPr/>
            </p:nvSpPr>
            <p:spPr>
              <a:xfrm rot="12290750">
                <a:off x="2513449" y="5184968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0" name="Trapezoid 39">
                <a:extLst>
                  <a:ext uri="{FF2B5EF4-FFF2-40B4-BE49-F238E27FC236}">
                    <a16:creationId xmlns:a16="http://schemas.microsoft.com/office/drawing/2014/main" id="{737B76AB-C590-4232-802C-1AC8043FD9BE}"/>
                  </a:ext>
                </a:extLst>
              </p:cNvPr>
              <p:cNvSpPr/>
              <p:nvPr/>
            </p:nvSpPr>
            <p:spPr>
              <a:xfrm rot="19639710">
                <a:off x="2452301" y="2514601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1" name="Trapezoid 40">
                <a:extLst>
                  <a:ext uri="{FF2B5EF4-FFF2-40B4-BE49-F238E27FC236}">
                    <a16:creationId xmlns:a16="http://schemas.microsoft.com/office/drawing/2014/main" id="{F65909F7-9600-4AB1-A579-80FC0AEA546F}"/>
                  </a:ext>
                </a:extLst>
              </p:cNvPr>
              <p:cNvSpPr/>
              <p:nvPr/>
            </p:nvSpPr>
            <p:spPr>
              <a:xfrm rot="18254825">
                <a:off x="1865025" y="3086179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2" name="Trapezoid 41">
                <a:extLst>
                  <a:ext uri="{FF2B5EF4-FFF2-40B4-BE49-F238E27FC236}">
                    <a16:creationId xmlns:a16="http://schemas.microsoft.com/office/drawing/2014/main" id="{82D4EB7E-45B8-4DFA-85D8-78ECEA18374D}"/>
                  </a:ext>
                </a:extLst>
              </p:cNvPr>
              <p:cNvSpPr/>
              <p:nvPr/>
            </p:nvSpPr>
            <p:spPr>
              <a:xfrm rot="14165416">
                <a:off x="1865024" y="4681161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3CFA551-4967-494D-824A-89BEFA01E4EC}"/>
                </a:ext>
              </a:extLst>
            </p:cNvPr>
            <p:cNvGrpSpPr/>
            <p:nvPr/>
          </p:nvGrpSpPr>
          <p:grpSpPr>
            <a:xfrm rot="8750139">
              <a:off x="680536" y="1492762"/>
              <a:ext cx="1024466" cy="990509"/>
              <a:chOff x="1726221" y="2286001"/>
              <a:chExt cx="3880343" cy="3547306"/>
            </a:xfrm>
            <a:solidFill>
              <a:schemeClr val="bg1"/>
            </a:solidFill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A2216306-3799-4B44-895D-40B8C52FCEE2}"/>
                  </a:ext>
                </a:extLst>
              </p:cNvPr>
              <p:cNvSpPr/>
              <p:nvPr/>
            </p:nvSpPr>
            <p:spPr>
              <a:xfrm>
                <a:off x="2057400" y="2672862"/>
                <a:ext cx="3217985" cy="276078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18" name="Trapezoid 17">
                <a:extLst>
                  <a:ext uri="{FF2B5EF4-FFF2-40B4-BE49-F238E27FC236}">
                    <a16:creationId xmlns:a16="http://schemas.microsoft.com/office/drawing/2014/main" id="{DEB61ECF-E992-4B37-A11E-7DD6C4A74381}"/>
                  </a:ext>
                </a:extLst>
              </p:cNvPr>
              <p:cNvSpPr/>
              <p:nvPr/>
            </p:nvSpPr>
            <p:spPr>
              <a:xfrm>
                <a:off x="3354265" y="2286001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19" name="Trapezoid 18">
                <a:extLst>
                  <a:ext uri="{FF2B5EF4-FFF2-40B4-BE49-F238E27FC236}">
                    <a16:creationId xmlns:a16="http://schemas.microsoft.com/office/drawing/2014/main" id="{C081DB22-BBD3-4865-BBBE-AA702F0379A7}"/>
                  </a:ext>
                </a:extLst>
              </p:cNvPr>
              <p:cNvSpPr/>
              <p:nvPr/>
            </p:nvSpPr>
            <p:spPr>
              <a:xfrm rot="10800000">
                <a:off x="3354265" y="5376107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0" name="Trapezoid 19">
                <a:extLst>
                  <a:ext uri="{FF2B5EF4-FFF2-40B4-BE49-F238E27FC236}">
                    <a16:creationId xmlns:a16="http://schemas.microsoft.com/office/drawing/2014/main" id="{3C4E6CF9-DD6F-49E7-8247-C5925D69DBA6}"/>
                  </a:ext>
                </a:extLst>
              </p:cNvPr>
              <p:cNvSpPr/>
              <p:nvPr/>
            </p:nvSpPr>
            <p:spPr>
              <a:xfrm rot="16200000">
                <a:off x="1642694" y="3824654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1" name="Trapezoid 20">
                <a:extLst>
                  <a:ext uri="{FF2B5EF4-FFF2-40B4-BE49-F238E27FC236}">
                    <a16:creationId xmlns:a16="http://schemas.microsoft.com/office/drawing/2014/main" id="{35D605A3-C1A3-4F32-A8ED-432A3DBEFABA}"/>
                  </a:ext>
                </a:extLst>
              </p:cNvPr>
              <p:cNvSpPr/>
              <p:nvPr/>
            </p:nvSpPr>
            <p:spPr>
              <a:xfrm rot="5400000">
                <a:off x="5065837" y="3824654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2" name="Trapezoid 21">
                <a:extLst>
                  <a:ext uri="{FF2B5EF4-FFF2-40B4-BE49-F238E27FC236}">
                    <a16:creationId xmlns:a16="http://schemas.microsoft.com/office/drawing/2014/main" id="{474F21F6-B78A-4B9A-BADA-F8BC9CD6956C}"/>
                  </a:ext>
                </a:extLst>
              </p:cNvPr>
              <p:cNvSpPr/>
              <p:nvPr/>
            </p:nvSpPr>
            <p:spPr>
              <a:xfrm rot="1787128">
                <a:off x="4239459" y="2504247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3" name="Trapezoid 22">
                <a:extLst>
                  <a:ext uri="{FF2B5EF4-FFF2-40B4-BE49-F238E27FC236}">
                    <a16:creationId xmlns:a16="http://schemas.microsoft.com/office/drawing/2014/main" id="{1889F745-1071-4098-A603-1598580A814D}"/>
                  </a:ext>
                </a:extLst>
              </p:cNvPr>
              <p:cNvSpPr/>
              <p:nvPr/>
            </p:nvSpPr>
            <p:spPr>
              <a:xfrm rot="3503146">
                <a:off x="4851636" y="3070359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4" name="Trapezoid 23">
                <a:extLst>
                  <a:ext uri="{FF2B5EF4-FFF2-40B4-BE49-F238E27FC236}">
                    <a16:creationId xmlns:a16="http://schemas.microsoft.com/office/drawing/2014/main" id="{42BF5A35-0844-4015-B61B-CC0577E728BF}"/>
                  </a:ext>
                </a:extLst>
              </p:cNvPr>
              <p:cNvSpPr/>
              <p:nvPr/>
            </p:nvSpPr>
            <p:spPr>
              <a:xfrm rot="7692657">
                <a:off x="4837237" y="4669491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5" name="Trapezoid 24">
                <a:extLst>
                  <a:ext uri="{FF2B5EF4-FFF2-40B4-BE49-F238E27FC236}">
                    <a16:creationId xmlns:a16="http://schemas.microsoft.com/office/drawing/2014/main" id="{DF2A93D6-FA6D-458C-94C5-F17A800DEAD6}"/>
                  </a:ext>
                </a:extLst>
              </p:cNvPr>
              <p:cNvSpPr/>
              <p:nvPr/>
            </p:nvSpPr>
            <p:spPr>
              <a:xfrm rot="9137030">
                <a:off x="4198426" y="5176019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6" name="Trapezoid 25">
                <a:extLst>
                  <a:ext uri="{FF2B5EF4-FFF2-40B4-BE49-F238E27FC236}">
                    <a16:creationId xmlns:a16="http://schemas.microsoft.com/office/drawing/2014/main" id="{0A79323A-3FE4-495C-9115-8242602575C8}"/>
                  </a:ext>
                </a:extLst>
              </p:cNvPr>
              <p:cNvSpPr/>
              <p:nvPr/>
            </p:nvSpPr>
            <p:spPr>
              <a:xfrm rot="12290750">
                <a:off x="2513449" y="5184968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7" name="Trapezoid 26">
                <a:extLst>
                  <a:ext uri="{FF2B5EF4-FFF2-40B4-BE49-F238E27FC236}">
                    <a16:creationId xmlns:a16="http://schemas.microsoft.com/office/drawing/2014/main" id="{6AF3FEE0-608C-4B44-8253-0E13D79E2C0B}"/>
                  </a:ext>
                </a:extLst>
              </p:cNvPr>
              <p:cNvSpPr/>
              <p:nvPr/>
            </p:nvSpPr>
            <p:spPr>
              <a:xfrm rot="19639710">
                <a:off x="2452301" y="2514601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8" name="Trapezoid 27">
                <a:extLst>
                  <a:ext uri="{FF2B5EF4-FFF2-40B4-BE49-F238E27FC236}">
                    <a16:creationId xmlns:a16="http://schemas.microsoft.com/office/drawing/2014/main" id="{98226E21-5EAA-41CC-867C-F9AE9C59D5BB}"/>
                  </a:ext>
                </a:extLst>
              </p:cNvPr>
              <p:cNvSpPr/>
              <p:nvPr/>
            </p:nvSpPr>
            <p:spPr>
              <a:xfrm rot="18254825">
                <a:off x="1865025" y="3086179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9" name="Trapezoid 28">
                <a:extLst>
                  <a:ext uri="{FF2B5EF4-FFF2-40B4-BE49-F238E27FC236}">
                    <a16:creationId xmlns:a16="http://schemas.microsoft.com/office/drawing/2014/main" id="{C1EEC97A-9070-44A5-8275-4AC0DFC1E278}"/>
                  </a:ext>
                </a:extLst>
              </p:cNvPr>
              <p:cNvSpPr/>
              <p:nvPr/>
            </p:nvSpPr>
            <p:spPr>
              <a:xfrm rot="14165416">
                <a:off x="1865024" y="4681161"/>
                <a:ext cx="624254" cy="45720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3296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632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pic>
          <p:nvPicPr>
            <p:cNvPr id="12" name="Picture 4" descr="Free Puzzle Piece, Download Free Puzzle Piece png images, Free ClipArts on  Clipart Library">
              <a:extLst>
                <a:ext uri="{FF2B5EF4-FFF2-40B4-BE49-F238E27FC236}">
                  <a16:creationId xmlns:a16="http://schemas.microsoft.com/office/drawing/2014/main" id="{DC0B9C9D-44AD-49C4-8552-224AF76791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484" y="774139"/>
              <a:ext cx="677796" cy="449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6" descr="GES 2019 Lower Primary Science Syllabus - Galexgh">
              <a:extLst>
                <a:ext uri="{FF2B5EF4-FFF2-40B4-BE49-F238E27FC236}">
                  <a16:creationId xmlns:a16="http://schemas.microsoft.com/office/drawing/2014/main" id="{D57CDA20-02F6-4B7F-A73E-7C96C9FFA7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0534" y="1056614"/>
              <a:ext cx="499530" cy="4995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8" descr="Swimming pool Silhouette Clip art - Swimming png download - 512*512 - Free  Transparent Swimming png Download. - Clip Art Library">
              <a:extLst>
                <a:ext uri="{FF2B5EF4-FFF2-40B4-BE49-F238E27FC236}">
                  <a16:creationId xmlns:a16="http://schemas.microsoft.com/office/drawing/2014/main" id="{0AE43ECD-7368-4CCE-A76A-5E50A08BEE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923" y="1719154"/>
              <a:ext cx="289496" cy="289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0" descr="Coding Kid Cartoon , Free Transparent Clipart - ClipartKey">
              <a:extLst>
                <a:ext uri="{FF2B5EF4-FFF2-40B4-BE49-F238E27FC236}">
                  <a16:creationId xmlns:a16="http://schemas.microsoft.com/office/drawing/2014/main" id="{D93677B2-AB27-4E8F-90EB-421014EE65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3461" y="1780465"/>
              <a:ext cx="305347" cy="252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2" descr="Home - American Sign Language - LibGuides at San Jose State University  School of Information">
              <a:extLst>
                <a:ext uri="{FF2B5EF4-FFF2-40B4-BE49-F238E27FC236}">
                  <a16:creationId xmlns:a16="http://schemas.microsoft.com/office/drawing/2014/main" id="{9DEE0FCC-1392-48FE-AD30-AF88EE3E8B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4168" y="2044015"/>
              <a:ext cx="515426" cy="2154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581A3CEA-B454-447E-963A-C1B487E778E0}"/>
              </a:ext>
            </a:extLst>
          </p:cNvPr>
          <p:cNvSpPr txBox="1"/>
          <p:nvPr/>
        </p:nvSpPr>
        <p:spPr>
          <a:xfrm>
            <a:off x="375920" y="2415106"/>
            <a:ext cx="11541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329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Latha" panose="020B0502040204020203"/>
              </a:rPr>
              <a:t>PRINCESS  MEADOW – THE  JOURNEY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Latha" panose="020B0502040204020203"/>
              </a:rPr>
              <a:t>  BEGINS</a:t>
            </a:r>
          </a:p>
          <a:p>
            <a:pPr marL="0" marR="0" lvl="0" indent="0" algn="ctr" defTabSz="9329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baseline="0" dirty="0">
              <a:solidFill>
                <a:srgbClr val="FFFF00"/>
              </a:solidFill>
              <a:latin typeface="Latha" panose="020B0502040204020203"/>
            </a:endParaRPr>
          </a:p>
          <a:p>
            <a:pPr marL="0" marR="0" lvl="0" indent="0" algn="ctr" defTabSz="9329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Latha" panose="020B0502040204020203"/>
              </a:rPr>
              <a:t>MOTTO:  EDUCATION  MEADOW  PALACE - EMD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Latha" panose="020B0502040204020203"/>
            </a:endParaRPr>
          </a:p>
        </p:txBody>
      </p:sp>
    </p:spTree>
    <p:extLst>
      <p:ext uri="{BB962C8B-B14F-4D97-AF65-F5344CB8AC3E}">
        <p14:creationId xmlns:p14="http://schemas.microsoft.com/office/powerpoint/2010/main" val="1578195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33974-11DC-865A-253C-768CEA962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152713"/>
            <a:ext cx="10585326" cy="414834"/>
          </a:xfrm>
        </p:spPr>
        <p:txBody>
          <a:bodyPr/>
          <a:lstStyle/>
          <a:p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SHARED RESOURCES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EDA28-5401-E4A5-A668-F3BAC5EE9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STILL  TO  BE  SHARED</a:t>
            </a:r>
          </a:p>
          <a:p>
            <a:r>
              <a:rPr lang="en-ZA" b="0" dirty="0"/>
              <a:t>HUMAN  RESOURCES  -  GENERAL  WORKERS  (GARDENING),  ADMINISTRATION – SASAMS, ADMIN SKILLS,  TEACHERS -  COLLABORATIVE  TEACHING,  SMT -  LEADERSHIP  AND  MANAGEMENT</a:t>
            </a:r>
          </a:p>
          <a:p>
            <a:r>
              <a:rPr lang="en-ZA" b="0" dirty="0"/>
              <a:t>ICT  resources</a:t>
            </a:r>
          </a:p>
          <a:p>
            <a:r>
              <a:rPr lang="en-ZA" b="0" dirty="0"/>
              <a:t>Sport  Fields</a:t>
            </a:r>
          </a:p>
          <a:p>
            <a:r>
              <a:rPr lang="en-ZA" b="0" dirty="0"/>
              <a:t>Hall  usage</a:t>
            </a:r>
          </a:p>
          <a:p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64395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33974-11DC-865A-253C-768CEA962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152713"/>
            <a:ext cx="10585326" cy="414834"/>
          </a:xfrm>
        </p:spPr>
        <p:txBody>
          <a:bodyPr/>
          <a:lstStyle/>
          <a:p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IMPROVED LEARNER PERFORMANCE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EDA28-5401-E4A5-A668-F3BAC5EE9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Not  yet  implemented</a:t>
            </a:r>
          </a:p>
          <a:p>
            <a:r>
              <a:rPr lang="en-ZA" dirty="0"/>
              <a:t>No  report  as  yet</a:t>
            </a:r>
          </a:p>
        </p:txBody>
      </p:sp>
    </p:spTree>
    <p:extLst>
      <p:ext uri="{BB962C8B-B14F-4D97-AF65-F5344CB8AC3E}">
        <p14:creationId xmlns:p14="http://schemas.microsoft.com/office/powerpoint/2010/main" val="980511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432E7-54C0-B89A-1040-B0FA2D2D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C8995-7A6A-D2E1-F98B-5BCA8AAF8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Achievements</a:t>
            </a:r>
          </a:p>
          <a:p>
            <a:pPr>
              <a:buFontTx/>
              <a:buChar char="-"/>
            </a:pPr>
            <a:r>
              <a:rPr lang="en-US" dirty="0"/>
              <a:t>Section 17  SGB  name – Princess  Meadow</a:t>
            </a:r>
          </a:p>
          <a:p>
            <a:pPr>
              <a:buFontTx/>
              <a:buChar char="-"/>
            </a:pPr>
            <a:r>
              <a:rPr lang="en-US" dirty="0"/>
              <a:t>Section 17  SGB  Exco  committee selected</a:t>
            </a:r>
          </a:p>
          <a:p>
            <a:pPr>
              <a:buFontTx/>
              <a:buChar char="-"/>
            </a:pPr>
            <a:r>
              <a:rPr lang="en-US" dirty="0"/>
              <a:t>Section  17  SGB  Website</a:t>
            </a:r>
          </a:p>
          <a:p>
            <a:pPr>
              <a:buFontTx/>
              <a:buChar char="-"/>
            </a:pPr>
            <a:r>
              <a:rPr lang="en-US" dirty="0"/>
              <a:t>Acquisition -  New  Roll  Up  Banners</a:t>
            </a:r>
          </a:p>
          <a:p>
            <a:pPr>
              <a:buFontTx/>
              <a:buChar char="-"/>
            </a:pPr>
            <a:r>
              <a:rPr lang="en-US" dirty="0"/>
              <a:t>Invitation to observe  AGM  proceeding:  Principals  observed  AGM  proceedings</a:t>
            </a:r>
          </a:p>
          <a:p>
            <a:pPr>
              <a:buFontTx/>
              <a:buChar char="-"/>
            </a:pPr>
            <a:r>
              <a:rPr lang="en-US" dirty="0"/>
              <a:t>Meeting  with  the  Coach</a:t>
            </a:r>
          </a:p>
          <a:p>
            <a:pPr>
              <a:buFontTx/>
              <a:buChar char="-"/>
            </a:pPr>
            <a:r>
              <a:rPr lang="en-US" dirty="0"/>
              <a:t>SGB  Broader  Meetings</a:t>
            </a:r>
          </a:p>
          <a:p>
            <a:pPr>
              <a:buFontTx/>
              <a:buChar char="-"/>
            </a:pPr>
            <a:r>
              <a:rPr lang="en-US" dirty="0"/>
              <a:t>Official  Letterhead</a:t>
            </a:r>
          </a:p>
          <a:p>
            <a:pPr>
              <a:buFontTx/>
              <a:buChar char="-"/>
            </a:pPr>
            <a:r>
              <a:rPr lang="en-US" dirty="0"/>
              <a:t>Official  Logo</a:t>
            </a:r>
          </a:p>
          <a:p>
            <a:pPr>
              <a:buFontTx/>
              <a:buChar char="-"/>
            </a:pPr>
            <a:r>
              <a:rPr lang="en-US" dirty="0"/>
              <a:t>NPO  registration  -  In  Progress</a:t>
            </a:r>
          </a:p>
          <a:p>
            <a:pPr>
              <a:buFontTx/>
              <a:buChar char="-"/>
            </a:pPr>
            <a:endParaRPr lang="en-US" dirty="0"/>
          </a:p>
          <a:p>
            <a:r>
              <a:rPr lang="en-US" b="1" dirty="0"/>
              <a:t>Support provided, existing schools, newly launched schools and schools to be launched in 2024</a:t>
            </a:r>
          </a:p>
          <a:p>
            <a:pPr marL="0" indent="0">
              <a:buNone/>
            </a:pPr>
            <a:r>
              <a:rPr lang="en-US" dirty="0"/>
              <a:t>-  Coach  Allocated  to  Princess  Meadow</a:t>
            </a:r>
          </a:p>
          <a:p>
            <a:r>
              <a:rPr lang="en-US" dirty="0"/>
              <a:t>Planning </a:t>
            </a:r>
          </a:p>
          <a:p>
            <a:pPr marL="0" indent="0">
              <a:buNone/>
            </a:pPr>
            <a:r>
              <a:rPr lang="en-US" dirty="0"/>
              <a:t>- 2024  POA   -  LAST  SLIDE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60394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432E7-54C0-B89A-1040-B0FA2D2D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and mitigation</a:t>
            </a:r>
            <a:endParaRPr lang="en-ZA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D285865-0782-54B6-9DC3-4EF5A3013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666588"/>
              </p:ext>
            </p:extLst>
          </p:nvPr>
        </p:nvGraphicFramePr>
        <p:xfrm>
          <a:off x="1334530" y="1798958"/>
          <a:ext cx="10585326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7062">
                  <a:extLst>
                    <a:ext uri="{9D8B030D-6E8A-4147-A177-3AD203B41FA5}">
                      <a16:colId xmlns:a16="http://schemas.microsoft.com/office/drawing/2014/main" val="1706858700"/>
                    </a:ext>
                  </a:extLst>
                </a:gridCol>
                <a:gridCol w="4768264">
                  <a:extLst>
                    <a:ext uri="{9D8B030D-6E8A-4147-A177-3AD203B41FA5}">
                      <a16:colId xmlns:a16="http://schemas.microsoft.com/office/drawing/2014/main" val="5578768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Mitigation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763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Funding for twinning programmes, transport &amp; refreshments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GDE  to  provide  Funding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40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Maintenance  of  Resources 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Funding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555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Twinning  not</a:t>
                      </a: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funded  whilst  </a:t>
                      </a:r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SOS has</a:t>
                      </a: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funding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All ROS projects to be funded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351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Safety</a:t>
                      </a: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and  Security  of  resources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Outsource armed response security company</a:t>
                      </a:r>
                    </a:p>
                    <a:p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Installation  of  Alarm  beams, Surveillance  cameras in all  classrooms, corridors,</a:t>
                      </a: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foyers and  field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215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082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432E7-54C0-B89A-1040-B0FA2D2D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Support provided, existing schools, newly launched schools and schools to be launched in 2024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2C55C00-4B75-F53E-B71B-9E16931AB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427769"/>
              </p:ext>
            </p:extLst>
          </p:nvPr>
        </p:nvGraphicFramePr>
        <p:xfrm>
          <a:off x="861001" y="2060215"/>
          <a:ext cx="10585325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7205">
                  <a:extLst>
                    <a:ext uri="{9D8B030D-6E8A-4147-A177-3AD203B41FA5}">
                      <a16:colId xmlns:a16="http://schemas.microsoft.com/office/drawing/2014/main" val="2881331539"/>
                    </a:ext>
                  </a:extLst>
                </a:gridCol>
                <a:gridCol w="6408120">
                  <a:extLst>
                    <a:ext uri="{9D8B030D-6E8A-4147-A177-3AD203B41FA5}">
                      <a16:colId xmlns:a16="http://schemas.microsoft.com/office/drawing/2014/main" val="40304157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Existing schools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325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Newly Gazetted</a:t>
                      </a:r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Meadowlands Primary School and Princess Primary School</a:t>
                      </a:r>
                    </a:p>
                    <a:p>
                      <a:r>
                        <a:rPr lang="en-ZA" dirty="0"/>
                        <a:t>Support Provided: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dirty="0"/>
                        <a:t>Workshops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dirty="0"/>
                        <a:t>Meeting with a coach – 30 October 2023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dirty="0"/>
                        <a:t>Strategic planning meeting – 09 November 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065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754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9557A-0047-4C69-A2F4-F9AA5F81C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Johannesburg Region: School Profiling 2023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(9 Focus Areas)</a:t>
            </a:r>
            <a:endParaRPr lang="en-ZA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3E3A773-EB2E-420B-8798-8D3BA53F57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8852868"/>
              </p:ext>
            </p:extLst>
          </p:nvPr>
        </p:nvGraphicFramePr>
        <p:xfrm>
          <a:off x="228600" y="1741261"/>
          <a:ext cx="11691252" cy="19145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46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37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47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7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37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946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SCHOOL NAME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Prof period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BF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LMC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GR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QTLTD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CPR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LA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SSD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SI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PC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TOT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l"/>
                      <a:r>
                        <a:rPr lang="en-ZA" dirty="0"/>
                        <a:t>Princess Primary School</a:t>
                      </a:r>
                    </a:p>
                    <a:p>
                      <a:pPr algn="l"/>
                      <a:r>
                        <a:rPr lang="en-ZA" dirty="0"/>
                        <a:t>[JW]</a:t>
                      </a:r>
                    </a:p>
                    <a:p>
                      <a:pPr algn="l"/>
                      <a:r>
                        <a:rPr lang="en-ZA" dirty="0"/>
                        <a:t>Circuit: </a:t>
                      </a:r>
                    </a:p>
                    <a:p>
                      <a:pPr algn="l"/>
                      <a:r>
                        <a:rPr lang="en-ZA" dirty="0"/>
                        <a:t>Cluster: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Initial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Term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Term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Term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59021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8E17A18-9D93-5F1C-0B08-186FD72491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434307"/>
              </p:ext>
            </p:extLst>
          </p:nvPr>
        </p:nvGraphicFramePr>
        <p:xfrm>
          <a:off x="250374" y="4088221"/>
          <a:ext cx="11691252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46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37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47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7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37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946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SCHOOL NAME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Prof period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BF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LMC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GR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QTLTD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CPR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LA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SSD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SI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PC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TOT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ZA" dirty="0"/>
                        <a:t>Meadowlands Primary School [JW]</a:t>
                      </a:r>
                    </a:p>
                    <a:p>
                      <a:pPr algn="l"/>
                      <a:r>
                        <a:rPr lang="en-ZA" dirty="0"/>
                        <a:t>Circuit: </a:t>
                      </a:r>
                    </a:p>
                    <a:p>
                      <a:pPr algn="l"/>
                      <a:r>
                        <a:rPr lang="en-ZA" dirty="0"/>
                        <a:t>Cluster: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Initial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Term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Term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Term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</a:t>
                      </a:r>
                      <a:endParaRPr lang="en-Z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590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654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3CD43-26CC-49AD-892D-D65AB654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Johannesburg Region: Infrastructure and ICT Audits </a:t>
            </a:r>
            <a:endParaRPr lang="en-Z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E290C3-11A0-EED3-A5BC-70D0F8EE8F47}"/>
              </a:ext>
            </a:extLst>
          </p:cNvPr>
          <p:cNvSpPr txBox="1"/>
          <p:nvPr/>
        </p:nvSpPr>
        <p:spPr>
          <a:xfrm>
            <a:off x="1334530" y="1630345"/>
            <a:ext cx="1058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Infrastructure &amp; ICT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139F27-06C6-9D64-A353-70B882598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233505"/>
              </p:ext>
            </p:extLst>
          </p:nvPr>
        </p:nvGraphicFramePr>
        <p:xfrm>
          <a:off x="539261" y="2127794"/>
          <a:ext cx="11113477" cy="471616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59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8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1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21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46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8290">
                <a:tc>
                  <a:txBody>
                    <a:bodyPr/>
                    <a:lstStyle/>
                    <a:p>
                      <a:r>
                        <a:rPr lang="en-ZA" sz="1100" dirty="0"/>
                        <a:t>Name of School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100" dirty="0"/>
                        <a:t>Infrastructure e.g. Buildings, classrooms, workshops, Labs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100" dirty="0"/>
                        <a:t>Smartboards</a:t>
                      </a:r>
                    </a:p>
                    <a:p>
                      <a:endParaRPr lang="en-ZA" sz="1100" dirty="0"/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100" dirty="0"/>
                        <a:t>Teacher Laptops</a:t>
                      </a:r>
                    </a:p>
                    <a:p>
                      <a:endParaRPr lang="en-ZA" sz="1100" dirty="0"/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100" dirty="0"/>
                        <a:t>Learner Devices</a:t>
                      </a:r>
                    </a:p>
                    <a:p>
                      <a:endParaRPr lang="en-ZA" sz="1100" dirty="0"/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100" dirty="0"/>
                        <a:t>Other:</a:t>
                      </a:r>
                    </a:p>
                    <a:p>
                      <a:r>
                        <a:rPr lang="en-ZA" sz="1100" dirty="0"/>
                        <a:t>E.g. Connectivity, LTSM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100" dirty="0"/>
                        <a:t>Comments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8556">
                <a:tc>
                  <a:txBody>
                    <a:bodyPr/>
                    <a:lstStyle/>
                    <a:p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Princess Primary School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School  Hall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ZA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Tennis  Court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Netball  Courts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Soccer  Field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ZA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Need  for  Smart  Library (Paperless  Library – 4IR  relevant  education)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ZA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Z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Smart TVs  in  all  classrooms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en-ZA" sz="1100" b="1" baseline="0" dirty="0">
                          <a:solidFill>
                            <a:schemeClr val="tx1"/>
                          </a:solidFill>
                        </a:rPr>
                        <a:t>  teachers  have  Laptops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ZA" sz="1100" b="1" baseline="0" dirty="0">
                          <a:solidFill>
                            <a:schemeClr val="tx1"/>
                          </a:solidFill>
                        </a:rPr>
                        <a:t>(Need  for  new  Laptops – 70 pieces)</a:t>
                      </a:r>
                      <a:endParaRPr lang="en-Z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Zero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(We  need 2000  pieces  of</a:t>
                      </a:r>
                      <a:r>
                        <a:rPr lang="en-ZA" sz="11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 learner  Tablets)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ZA" altLang="en-US" sz="1100" b="1" dirty="0">
                          <a:solidFill>
                            <a:schemeClr val="tx1"/>
                          </a:solidFill>
                        </a:rPr>
                        <a:t>Wi-Fi  Connectivity  for  the  entire  school</a:t>
                      </a:r>
                    </a:p>
                    <a:p>
                      <a:pPr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ZA" alt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pPr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ZA" altLang="en-US" sz="1100" b="1" dirty="0">
                          <a:solidFill>
                            <a:schemeClr val="tx1"/>
                          </a:solidFill>
                        </a:rPr>
                        <a:t>Solar  Power  installed</a:t>
                      </a:r>
                    </a:p>
                    <a:p>
                      <a:pPr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ZA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Additional  </a:t>
                      </a:r>
                      <a:r>
                        <a:rPr lang="en-ZA" sz="1100" b="1" dirty="0" err="1">
                          <a:solidFill>
                            <a:schemeClr val="tx1"/>
                          </a:solidFill>
                        </a:rPr>
                        <a:t>WiFi</a:t>
                      </a:r>
                      <a:r>
                        <a:rPr lang="en-ZA" sz="1100" b="1" baseline="0" dirty="0">
                          <a:solidFill>
                            <a:schemeClr val="tx1"/>
                          </a:solidFill>
                        </a:rPr>
                        <a:t>  Hotpots  needed to boost connectivity  for  learner  devices</a:t>
                      </a:r>
                      <a:endParaRPr lang="en-ZA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ZA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100 Additional  Solar  Panels,  12  Batteries, and  12  inverters needed.  </a:t>
                      </a:r>
                    </a:p>
                    <a:p>
                      <a:pPr marL="0"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en-ZA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Urgent  need  to  build  12  Additional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 classrooms </a:t>
                      </a:r>
                      <a:endParaRPr lang="en-ZA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Need  to  extend  the  Hall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Installation of a borehole and water purification system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Building of a covered  Olympic Swimming Pool and heated covered grade R Swimming pool.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Rugby field and vertical extension of a fence.</a:t>
                      </a:r>
                      <a:endParaRPr lang="en-Z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222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3CD43-26CC-49AD-892D-D65AB654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Johannesburg Region: Infrastructure and ICT Audits </a:t>
            </a:r>
            <a:endParaRPr lang="en-Z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E290C3-11A0-EED3-A5BC-70D0F8EE8F47}"/>
              </a:ext>
            </a:extLst>
          </p:cNvPr>
          <p:cNvSpPr txBox="1"/>
          <p:nvPr/>
        </p:nvSpPr>
        <p:spPr>
          <a:xfrm>
            <a:off x="1334530" y="1758462"/>
            <a:ext cx="10585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Infrastructure &amp; ICT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139F27-06C6-9D64-A353-70B882598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183643"/>
              </p:ext>
            </p:extLst>
          </p:nvPr>
        </p:nvGraphicFramePr>
        <p:xfrm>
          <a:off x="539261" y="2257418"/>
          <a:ext cx="11113477" cy="394467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59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8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1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21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46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4544">
                <a:tc>
                  <a:txBody>
                    <a:bodyPr/>
                    <a:lstStyle/>
                    <a:p>
                      <a:r>
                        <a:rPr lang="en-ZA" sz="1100" dirty="0"/>
                        <a:t>Name of School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100" dirty="0"/>
                        <a:t>Infrastructure e.g. Buildings, classrooms, workshops, Labs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100" dirty="0"/>
                        <a:t>Smartboards</a:t>
                      </a:r>
                    </a:p>
                    <a:p>
                      <a:endParaRPr lang="en-ZA" sz="1100" dirty="0"/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100" dirty="0"/>
                        <a:t>Teacher Laptops</a:t>
                      </a:r>
                    </a:p>
                    <a:p>
                      <a:endParaRPr lang="en-ZA" sz="1100" dirty="0"/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100" dirty="0"/>
                        <a:t>Learner Devices</a:t>
                      </a:r>
                    </a:p>
                    <a:p>
                      <a:endParaRPr lang="en-ZA" sz="1100" dirty="0"/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100" dirty="0"/>
                        <a:t>Other:</a:t>
                      </a:r>
                    </a:p>
                    <a:p>
                      <a:r>
                        <a:rPr lang="en-ZA" sz="1100" dirty="0"/>
                        <a:t>E.g. Connectivity, LTSM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100" dirty="0"/>
                        <a:t>Comments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7236">
                <a:tc>
                  <a:txBody>
                    <a:bodyPr/>
                    <a:lstStyle/>
                    <a:p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Meadowlands Primary School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No laboratories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No workshops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No school hall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No library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No computer Lab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2 tablets available for Coding and Robotics for the Foundation Phase learners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ZA" altLang="en-US" sz="1100" b="1" dirty="0">
                          <a:solidFill>
                            <a:schemeClr val="tx1"/>
                          </a:solidFill>
                        </a:rPr>
                        <a:t>WIFI connectivity in the ADMIN Block only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Learner devices needed for the whole school- 275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ZA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15 Educator laptops needed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ZA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ZA" sz="1100" b="1" dirty="0">
                          <a:solidFill>
                            <a:schemeClr val="tx1"/>
                          </a:solidFill>
                        </a:rPr>
                        <a:t>Connectivity for the whole school needed</a:t>
                      </a:r>
                    </a:p>
                  </a:txBody>
                  <a:tcPr marL="54513" marR="54513" marT="27257" marB="27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223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2DF582A-29EC-AA3B-EC1B-B740501A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Johannesburg Region: Twinned Schools Learner Performance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60EE984-3483-2E69-DE4F-733C75D2A1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872676"/>
              </p:ext>
            </p:extLst>
          </p:nvPr>
        </p:nvGraphicFramePr>
        <p:xfrm>
          <a:off x="203199" y="1768294"/>
          <a:ext cx="11826250" cy="2965544"/>
        </p:xfrm>
        <a:graphic>
          <a:graphicData uri="http://schemas.openxmlformats.org/drawingml/2006/table">
            <a:tbl>
              <a:tblPr firstRow="1" bandRow="1"/>
              <a:tblGrid>
                <a:gridCol w="473050">
                  <a:extLst>
                    <a:ext uri="{9D8B030D-6E8A-4147-A177-3AD203B41FA5}">
                      <a16:colId xmlns:a16="http://schemas.microsoft.com/office/drawing/2014/main" val="3459389616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224346673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4226382147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3789556369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2571827774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850498262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2198088430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2880432148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3520279825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1530088601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4251088080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2205825434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4263448536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2589086422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1192806661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3537386588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1357382401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1094952773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2852911243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2918532158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811731342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2074240009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3300747839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824596113"/>
                    </a:ext>
                  </a:extLst>
                </a:gridCol>
                <a:gridCol w="473050">
                  <a:extLst>
                    <a:ext uri="{9D8B030D-6E8A-4147-A177-3AD203B41FA5}">
                      <a16:colId xmlns:a16="http://schemas.microsoft.com/office/drawing/2014/main" val="2993081383"/>
                    </a:ext>
                  </a:extLst>
                </a:gridCol>
              </a:tblGrid>
              <a:tr h="1717872"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 1       Learner Pass rate%</a:t>
                      </a:r>
                    </a:p>
                  </a:txBody>
                  <a:tcPr marL="6616" marR="6616" marT="661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1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2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3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4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5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6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7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 2       Learner Pass rate%</a:t>
                      </a:r>
                    </a:p>
                  </a:txBody>
                  <a:tcPr marL="6616" marR="6616" marT="661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1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2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3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4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5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6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7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 3      Learner Pass rate%</a:t>
                      </a:r>
                    </a:p>
                  </a:txBody>
                  <a:tcPr marL="6616" marR="6616" marT="661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1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2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3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4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5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6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 7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940648"/>
                  </a:ext>
                </a:extLst>
              </a:tr>
              <a:tr h="272678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MEADOWLANDS PS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Z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74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83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88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71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83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91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95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92.1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93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890971"/>
                  </a:ext>
                </a:extLst>
              </a:tr>
              <a:tr h="272678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PRINCESS PS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b"/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Z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91.5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96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99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94 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96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96.8</a:t>
                      </a:r>
                    </a:p>
                  </a:txBody>
                  <a:tcPr marL="6616" marR="6616" marT="6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454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287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095470" cy="414834"/>
          </a:xfrm>
        </p:spPr>
        <p:txBody>
          <a:bodyPr/>
          <a:lstStyle/>
          <a:p>
            <a:r>
              <a:rPr lang="en-ZA" dirty="0"/>
              <a:t>PLANNING  2024  POA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281639"/>
              </p:ext>
            </p:extLst>
          </p:nvPr>
        </p:nvGraphicFramePr>
        <p:xfrm>
          <a:off x="294641" y="1532842"/>
          <a:ext cx="11625216" cy="5225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8888">
                  <a:extLst>
                    <a:ext uri="{9D8B030D-6E8A-4147-A177-3AD203B41FA5}">
                      <a16:colId xmlns:a16="http://schemas.microsoft.com/office/drawing/2014/main" val="3767943361"/>
                    </a:ext>
                  </a:extLst>
                </a:gridCol>
                <a:gridCol w="1724472">
                  <a:extLst>
                    <a:ext uri="{9D8B030D-6E8A-4147-A177-3AD203B41FA5}">
                      <a16:colId xmlns:a16="http://schemas.microsoft.com/office/drawing/2014/main" val="2220997755"/>
                    </a:ext>
                  </a:extLst>
                </a:gridCol>
                <a:gridCol w="1249937">
                  <a:extLst>
                    <a:ext uri="{9D8B030D-6E8A-4147-A177-3AD203B41FA5}">
                      <a16:colId xmlns:a16="http://schemas.microsoft.com/office/drawing/2014/main" val="835169726"/>
                    </a:ext>
                  </a:extLst>
                </a:gridCol>
                <a:gridCol w="1724472">
                  <a:extLst>
                    <a:ext uri="{9D8B030D-6E8A-4147-A177-3AD203B41FA5}">
                      <a16:colId xmlns:a16="http://schemas.microsoft.com/office/drawing/2014/main" val="2329937178"/>
                    </a:ext>
                  </a:extLst>
                </a:gridCol>
                <a:gridCol w="1933534">
                  <a:extLst>
                    <a:ext uri="{9D8B030D-6E8A-4147-A177-3AD203B41FA5}">
                      <a16:colId xmlns:a16="http://schemas.microsoft.com/office/drawing/2014/main" val="3375755684"/>
                    </a:ext>
                  </a:extLst>
                </a:gridCol>
                <a:gridCol w="3083913">
                  <a:extLst>
                    <a:ext uri="{9D8B030D-6E8A-4147-A177-3AD203B41FA5}">
                      <a16:colId xmlns:a16="http://schemas.microsoft.com/office/drawing/2014/main" val="3482392142"/>
                    </a:ext>
                  </a:extLst>
                </a:gridCol>
              </a:tblGrid>
              <a:tr h="259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Item 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Activity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Responsibilities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Target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Date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Comment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:a16="http://schemas.microsoft.com/office/drawing/2014/main" val="2382706590"/>
                  </a:ext>
                </a:extLst>
              </a:tr>
              <a:tr h="1102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Joint  SMT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Meeting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Principals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SMT Members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ZA" sz="1100" dirty="0">
                          <a:effectLst/>
                        </a:rPr>
                        <a:t>Jan 2024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Planning   - First  Joint  meeting.  Sharing  Ideas  on  Curriculum  Delivery/ Management. (POA)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100" dirty="0">
                          <a:effectLst/>
                        </a:rPr>
                        <a:t>PLCs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100" dirty="0">
                          <a:effectLst/>
                        </a:rPr>
                        <a:t>Needs Analysis,</a:t>
                      </a:r>
                      <a:r>
                        <a:rPr lang="en-ZA" sz="1100" baseline="0" dirty="0">
                          <a:effectLst/>
                        </a:rPr>
                        <a:t> </a:t>
                      </a:r>
                      <a:r>
                        <a:rPr lang="en-ZA" sz="1100" dirty="0">
                          <a:effectLst/>
                        </a:rPr>
                        <a:t>Assessment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100" dirty="0">
                          <a:effectLst/>
                        </a:rPr>
                        <a:t>Learner  Support,</a:t>
                      </a:r>
                      <a:r>
                        <a:rPr lang="en-ZA" sz="1100" baseline="0" dirty="0">
                          <a:effectLst/>
                        </a:rPr>
                        <a:t> </a:t>
                      </a:r>
                      <a:r>
                        <a:rPr lang="en-ZA" sz="1100" dirty="0">
                          <a:effectLst/>
                        </a:rPr>
                        <a:t>Learner  Awards,</a:t>
                      </a:r>
                      <a:r>
                        <a:rPr lang="en-ZA" sz="1100" baseline="0" dirty="0">
                          <a:effectLst/>
                        </a:rPr>
                        <a:t> </a:t>
                      </a:r>
                      <a:r>
                        <a:rPr lang="en-ZA" sz="1100" dirty="0">
                          <a:effectLst/>
                        </a:rPr>
                        <a:t>Grade  R  Graduation</a:t>
                      </a:r>
                      <a:r>
                        <a:rPr lang="en-Z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ZA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ICT</a:t>
                      </a: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:a16="http://schemas.microsoft.com/office/drawing/2014/main" val="2752047277"/>
                  </a:ext>
                </a:extLst>
              </a:tr>
              <a:tr h="1493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Joint  SGB  EXCO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Meeting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Principals / Secretary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SGB  EXCO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</a:t>
                      </a:r>
                      <a:r>
                        <a:rPr lang="en-ZA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2024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Planning  (POA)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100" dirty="0">
                          <a:effectLst/>
                        </a:rPr>
                        <a:t>Fundraising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100" dirty="0">
                          <a:effectLst/>
                        </a:rPr>
                        <a:t>School  Resourcing  and  Infrastructure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100" dirty="0">
                          <a:effectLst/>
                        </a:rPr>
                        <a:t>ICT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100" dirty="0">
                          <a:effectLst/>
                        </a:rPr>
                        <a:t>Social  Cohesion – Sports, Learner  Awards  &amp;  Graduation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100" dirty="0">
                          <a:effectLst/>
                        </a:rPr>
                        <a:t>Breakaway  Session (Funding)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100" dirty="0">
                          <a:effectLst/>
                        </a:rPr>
                        <a:t>NPO  Registration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:a16="http://schemas.microsoft.com/office/drawing/2014/main" val="3989122130"/>
                  </a:ext>
                </a:extLst>
              </a:tr>
              <a:tr h="389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Joint  SGB  Broader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Meeting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Principals / Secretary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Full  SGB  Compliment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 2024</a:t>
                      </a: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Adoption  of  POA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Information sharing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:a16="http://schemas.microsoft.com/office/drawing/2014/main" val="3128924512"/>
                  </a:ext>
                </a:extLst>
              </a:tr>
              <a:tr h="259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Administrator  Orientation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Work  Ethics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SASAMS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Principals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Administrative  Assistants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2024</a:t>
                      </a: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Whole  Week  reporting  at  PPS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:a16="http://schemas.microsoft.com/office/drawing/2014/main" val="2189559743"/>
                  </a:ext>
                </a:extLst>
              </a:tr>
              <a:tr h="259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Service  Excellence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Workshop  for  Administrators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Principals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AAs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 2024</a:t>
                      </a: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Effective  and  Efficient Service  delivery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:a16="http://schemas.microsoft.com/office/drawing/2014/main" val="2283828939"/>
                  </a:ext>
                </a:extLst>
              </a:tr>
              <a:tr h="389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Service  Excellence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Workshop  for  General    Workers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Principals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GAs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2024</a:t>
                      </a: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Effective  and  Efficient Service  delivery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:a16="http://schemas.microsoft.com/office/drawing/2014/main" val="385949205"/>
                  </a:ext>
                </a:extLst>
              </a:tr>
              <a:tr h="259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Netball  &amp; Soccer  Games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Sports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Sports  Convenors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Learners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 2024</a:t>
                      </a: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Combined  Teams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:a16="http://schemas.microsoft.com/office/drawing/2014/main" val="2474748647"/>
                  </a:ext>
                </a:extLst>
              </a:tr>
              <a:tr h="2553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Leave  Workshop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AAs  &amp;  GAs  Workshop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Principals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AAs  &amp;  GAs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 2024</a:t>
                      </a: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Responsible  use  of  leave  by  employees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:a16="http://schemas.microsoft.com/office/drawing/2014/main" val="3906736573"/>
                  </a:ext>
                </a:extLst>
              </a:tr>
              <a:tr h="259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Leadership Skills  Development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Learner  Workshop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Principals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Learners - Councillor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Once a Month</a:t>
                      </a: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Responsible  Learners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:a16="http://schemas.microsoft.com/office/drawing/2014/main" val="2717140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526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6D8B21-A919-4238-B501-3DD06C6F04E0}"/>
              </a:ext>
            </a:extLst>
          </p:cNvPr>
          <p:cNvSpPr/>
          <p:nvPr/>
        </p:nvSpPr>
        <p:spPr>
          <a:xfrm>
            <a:off x="1673451" y="2244384"/>
            <a:ext cx="1333075" cy="9287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Improved Social Cohesion</a:t>
            </a:r>
            <a:endParaRPr kumimoji="0" lang="en-ZA" sz="13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81C45B-93D6-441E-9422-DFE319C28AD1}"/>
              </a:ext>
            </a:extLst>
          </p:cNvPr>
          <p:cNvSpPr/>
          <p:nvPr/>
        </p:nvSpPr>
        <p:spPr>
          <a:xfrm>
            <a:off x="1690089" y="1692376"/>
            <a:ext cx="1339993" cy="451984"/>
          </a:xfrm>
          <a:prstGeom prst="rect">
            <a:avLst/>
          </a:prstGeom>
          <a:solidFill>
            <a:srgbClr val="0056A7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9964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 Objecti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ves</a:t>
            </a:r>
            <a:endParaRPr kumimoji="0" lang="en-ZA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3AC67D-BE24-4705-84DA-D64AFFFDEEB9}"/>
              </a:ext>
            </a:extLst>
          </p:cNvPr>
          <p:cNvSpPr/>
          <p:nvPr/>
        </p:nvSpPr>
        <p:spPr>
          <a:xfrm>
            <a:off x="3253988" y="1692375"/>
            <a:ext cx="7247924" cy="451984"/>
          </a:xfrm>
          <a:prstGeom prst="rect">
            <a:avLst/>
          </a:prstGeom>
          <a:solidFill>
            <a:srgbClr val="0056A7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9964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8 Educational Outcomes</a:t>
            </a:r>
            <a:endParaRPr kumimoji="0" lang="en-ZA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9F7EB45-1764-440F-A262-8EC67FF49373}"/>
              </a:ext>
            </a:extLst>
          </p:cNvPr>
          <p:cNvSpPr>
            <a:spLocks noGrp="1"/>
          </p:cNvSpPr>
          <p:nvPr/>
        </p:nvSpPr>
        <p:spPr bwMode="gray">
          <a:xfrm>
            <a:off x="3253984" y="2702528"/>
            <a:ext cx="7247921" cy="4470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38964" tIns="61553" rIns="27371" bIns="61553" anchor="ctr"/>
          <a:lstStyle/>
          <a:p>
            <a:pPr marL="1215" marR="0" lvl="1" indent="0" algn="l" defTabSz="6805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19C"/>
              </a:buClr>
              <a:buSzPct val="125000"/>
              <a:buFontTx/>
              <a:buNone/>
              <a:tabLst/>
              <a:defRPr/>
            </a:pPr>
            <a:r>
              <a:rPr kumimoji="0" lang="en-GB" sz="1125" b="1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Unified citizens </a:t>
            </a:r>
            <a:r>
              <a:rPr kumimoji="0" lang="en-GB" sz="1125" b="0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through fostering an improved understanding of South Africa’s diversity</a:t>
            </a:r>
            <a:endParaRPr kumimoji="0" lang="en-CA" sz="1125" b="0" i="0" u="none" strike="noStrike" kern="1200" cap="none" spc="0" normalizeH="0" baseline="0" noProof="0" dirty="0">
              <a:ln>
                <a:noFill/>
              </a:ln>
              <a:solidFill>
                <a:srgbClr val="00419C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E6F389D-4C9A-4F51-8B75-0083A8946C0E}"/>
              </a:ext>
            </a:extLst>
          </p:cNvPr>
          <p:cNvSpPr>
            <a:spLocks noGrp="1"/>
          </p:cNvSpPr>
          <p:nvPr/>
        </p:nvSpPr>
        <p:spPr bwMode="gray">
          <a:xfrm>
            <a:off x="3253981" y="2220982"/>
            <a:ext cx="7247924" cy="3928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38964" tIns="61553" rIns="27371" bIns="61553" anchor="ctr"/>
          <a:lstStyle/>
          <a:p>
            <a:pPr marL="1215" marR="0" lvl="1" indent="0" algn="l" defTabSz="6805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19C"/>
              </a:buClr>
              <a:buSzPct val="125000"/>
              <a:buFontTx/>
              <a:buNone/>
              <a:tabLst/>
              <a:defRPr/>
            </a:pPr>
            <a:r>
              <a:rPr kumimoji="0" lang="en-GB" sz="1125" b="1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Improved social cohesion </a:t>
            </a:r>
            <a:r>
              <a:rPr kumimoji="0" lang="en-GB" sz="1125" b="0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of all school stakeholders through cultural exchange</a:t>
            </a:r>
            <a:endParaRPr kumimoji="0" lang="en-CA" sz="1125" b="0" i="0" u="none" strike="noStrike" kern="1200" cap="none" spc="0" normalizeH="0" baseline="0" noProof="0" dirty="0">
              <a:ln>
                <a:noFill/>
              </a:ln>
              <a:solidFill>
                <a:srgbClr val="00419C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14E6CE17-B0D0-4773-A43E-A1AA0B73C31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335918" y="2791385"/>
            <a:ext cx="518003" cy="26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75C3F730-4A98-44C2-9CE9-71FA2FF126AB}"/>
              </a:ext>
            </a:extLst>
          </p:cNvPr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33" b="12357"/>
          <a:stretch>
            <a:fillRect/>
          </a:stretch>
        </p:blipFill>
        <p:spPr bwMode="gray">
          <a:xfrm>
            <a:off x="3371880" y="2300789"/>
            <a:ext cx="482041" cy="227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2941ED4-06E1-425D-A793-3CCB2847858F}"/>
              </a:ext>
            </a:extLst>
          </p:cNvPr>
          <p:cNvSpPr>
            <a:spLocks noGrp="1"/>
          </p:cNvSpPr>
          <p:nvPr/>
        </p:nvSpPr>
        <p:spPr bwMode="gray">
          <a:xfrm>
            <a:off x="3244546" y="3342479"/>
            <a:ext cx="7247921" cy="4164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38964" tIns="61553" rIns="27371" bIns="61553" anchor="ctr"/>
          <a:lstStyle/>
          <a:p>
            <a:pPr marL="1215" marR="0" lvl="1" indent="0" algn="l" defTabSz="6805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19C"/>
              </a:buClr>
              <a:buSzPct val="125000"/>
              <a:buFontTx/>
              <a:buNone/>
              <a:tabLst/>
              <a:defRPr/>
            </a:pPr>
            <a:r>
              <a:rPr kumimoji="0" lang="en-GB" sz="1125" b="1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Improved education delivery</a:t>
            </a:r>
            <a:r>
              <a:rPr kumimoji="0" lang="en-GB" sz="1125" b="0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 through the transfer of skills and access to ICT</a:t>
            </a:r>
            <a:endParaRPr kumimoji="0" lang="en-CA" sz="1125" b="0" i="0" u="none" strike="noStrike" kern="1200" cap="none" spc="0" normalizeH="0" baseline="0" noProof="0" dirty="0">
              <a:ln>
                <a:noFill/>
              </a:ln>
              <a:solidFill>
                <a:srgbClr val="00419C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D7167FB-5B9D-4045-9E91-D6348B635F25}"/>
              </a:ext>
            </a:extLst>
          </p:cNvPr>
          <p:cNvSpPr>
            <a:spLocks noGrp="1"/>
          </p:cNvSpPr>
          <p:nvPr/>
        </p:nvSpPr>
        <p:spPr bwMode="gray">
          <a:xfrm>
            <a:off x="3253974" y="3864148"/>
            <a:ext cx="7247914" cy="4671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66331" tIns="61553" rIns="27371" bIns="61553" anchor="ctr"/>
          <a:lstStyle/>
          <a:p>
            <a:pPr marL="1215" marR="0" lvl="1" indent="0" algn="l" defTabSz="6805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19C"/>
              </a:buClr>
              <a:buSzPct val="125000"/>
              <a:buFontTx/>
              <a:buNone/>
              <a:tabLst/>
              <a:defRPr/>
            </a:pPr>
            <a:r>
              <a:rPr kumimoji="0" lang="en-GB" sz="1125" b="1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Improved school functionality </a:t>
            </a:r>
            <a:r>
              <a:rPr kumimoji="0" lang="en-GB" sz="1125" b="0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by focusing on whole school development</a:t>
            </a:r>
            <a:endParaRPr kumimoji="0" lang="en-CA" sz="1125" b="0" i="0" u="none" strike="noStrike" kern="1200" cap="none" spc="0" normalizeH="0" baseline="0" noProof="0" dirty="0">
              <a:ln>
                <a:noFill/>
              </a:ln>
              <a:solidFill>
                <a:srgbClr val="00419C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grpSp>
        <p:nvGrpSpPr>
          <p:cNvPr id="13" name="Group 14">
            <a:extLst>
              <a:ext uri="{FF2B5EF4-FFF2-40B4-BE49-F238E27FC236}">
                <a16:creationId xmlns:a16="http://schemas.microsoft.com/office/drawing/2014/main" id="{C337A3A1-3535-4BF5-8BA1-DA21F5930570}"/>
              </a:ext>
            </a:extLst>
          </p:cNvPr>
          <p:cNvGrpSpPr>
            <a:grpSpLocks/>
          </p:cNvGrpSpPr>
          <p:nvPr/>
        </p:nvGrpSpPr>
        <p:grpSpPr bwMode="auto">
          <a:xfrm>
            <a:off x="3372620" y="3419514"/>
            <a:ext cx="403325" cy="282501"/>
            <a:chOff x="313585" y="5809168"/>
            <a:chExt cx="655319" cy="458652"/>
          </a:xfrm>
        </p:grpSpPr>
        <p:pic>
          <p:nvPicPr>
            <p:cNvPr id="14" name="Picture 29">
              <a:extLst>
                <a:ext uri="{FF2B5EF4-FFF2-40B4-BE49-F238E27FC236}">
                  <a16:creationId xmlns:a16="http://schemas.microsoft.com/office/drawing/2014/main" id="{5F8508BA-0422-4732-A4CE-055648B6F6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585" y="5809168"/>
              <a:ext cx="655319" cy="4586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5" name="Group 659">
              <a:extLst>
                <a:ext uri="{FF2B5EF4-FFF2-40B4-BE49-F238E27FC236}">
                  <a16:creationId xmlns:a16="http://schemas.microsoft.com/office/drawing/2014/main" id="{78E2EA02-622D-480E-BF6E-A7C2820A5A7F}"/>
                </a:ext>
              </a:extLst>
            </p:cNvPr>
            <p:cNvGrpSpPr>
              <a:grpSpLocks/>
            </p:cNvGrpSpPr>
            <p:nvPr/>
          </p:nvGrpSpPr>
          <p:grpSpPr bwMode="auto">
            <a:xfrm rot="361899">
              <a:off x="542976" y="5943731"/>
              <a:ext cx="79736" cy="61096"/>
              <a:chOff x="-1606853" y="2930347"/>
              <a:chExt cx="195015" cy="162486"/>
            </a:xfrm>
          </p:grpSpPr>
          <p:sp>
            <p:nvSpPr>
              <p:cNvPr id="16" name="Freeform 1132">
                <a:extLst>
                  <a:ext uri="{FF2B5EF4-FFF2-40B4-BE49-F238E27FC236}">
                    <a16:creationId xmlns:a16="http://schemas.microsoft.com/office/drawing/2014/main" id="{828D43A2-AA9B-40F4-AD00-B6ED79A13FB6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1575338" y="3008733"/>
                <a:ext cx="27223" cy="18482"/>
              </a:xfrm>
              <a:custGeom>
                <a:avLst/>
                <a:gdLst>
                  <a:gd name="T0" fmla="*/ 2147483646 w 1098"/>
                  <a:gd name="T1" fmla="*/ 2147483646 h 839"/>
                  <a:gd name="T2" fmla="*/ 2147483646 w 1098"/>
                  <a:gd name="T3" fmla="*/ 2147483646 h 839"/>
                  <a:gd name="T4" fmla="*/ 2147483646 w 1098"/>
                  <a:gd name="T5" fmla="*/ 2147483646 h 839"/>
                  <a:gd name="T6" fmla="*/ 2147483646 w 1098"/>
                  <a:gd name="T7" fmla="*/ 2147483646 h 839"/>
                  <a:gd name="T8" fmla="*/ 2147483646 w 1098"/>
                  <a:gd name="T9" fmla="*/ 2147483646 h 839"/>
                  <a:gd name="T10" fmla="*/ 2147483646 w 1098"/>
                  <a:gd name="T11" fmla="*/ 2147483646 h 839"/>
                  <a:gd name="T12" fmla="*/ 2147483646 w 1098"/>
                  <a:gd name="T13" fmla="*/ 2147483646 h 839"/>
                  <a:gd name="T14" fmla="*/ 2147483646 w 1098"/>
                  <a:gd name="T15" fmla="*/ 2147483646 h 839"/>
                  <a:gd name="T16" fmla="*/ 2147483646 w 1098"/>
                  <a:gd name="T17" fmla="*/ 2147483646 h 839"/>
                  <a:gd name="T18" fmla="*/ 2147483646 w 1098"/>
                  <a:gd name="T19" fmla="*/ 2147483646 h 839"/>
                  <a:gd name="T20" fmla="*/ 2147483646 w 1098"/>
                  <a:gd name="T21" fmla="*/ 2147483646 h 839"/>
                  <a:gd name="T22" fmla="*/ 2147483646 w 1098"/>
                  <a:gd name="T23" fmla="*/ 2147483646 h 839"/>
                  <a:gd name="T24" fmla="*/ 2147483646 w 1098"/>
                  <a:gd name="T25" fmla="*/ 2147483646 h 839"/>
                  <a:gd name="T26" fmla="*/ 2147483646 w 1098"/>
                  <a:gd name="T27" fmla="*/ 2147483646 h 839"/>
                  <a:gd name="T28" fmla="*/ 2147483646 w 1098"/>
                  <a:gd name="T29" fmla="*/ 2147483646 h 839"/>
                  <a:gd name="T30" fmla="*/ 0 w 1098"/>
                  <a:gd name="T31" fmla="*/ 2147483646 h 839"/>
                  <a:gd name="T32" fmla="*/ 0 w 1098"/>
                  <a:gd name="T33" fmla="*/ 2147483646 h 839"/>
                  <a:gd name="T34" fmla="*/ 2147483646 w 1098"/>
                  <a:gd name="T35" fmla="*/ 2147483646 h 839"/>
                  <a:gd name="T36" fmla="*/ 2147483646 w 1098"/>
                  <a:gd name="T37" fmla="*/ 2147483646 h 839"/>
                  <a:gd name="T38" fmla="*/ 2147483646 w 1098"/>
                  <a:gd name="T39" fmla="*/ 2147483646 h 839"/>
                  <a:gd name="T40" fmla="*/ 2147483646 w 1098"/>
                  <a:gd name="T41" fmla="*/ 2147483646 h 839"/>
                  <a:gd name="T42" fmla="*/ 2147483646 w 1098"/>
                  <a:gd name="T43" fmla="*/ 2147483646 h 839"/>
                  <a:gd name="T44" fmla="*/ 2147483646 w 1098"/>
                  <a:gd name="T45" fmla="*/ 2147483646 h 839"/>
                  <a:gd name="T46" fmla="*/ 2147483646 w 1098"/>
                  <a:gd name="T47" fmla="*/ 2147483646 h 839"/>
                  <a:gd name="T48" fmla="*/ 2147483646 w 1098"/>
                  <a:gd name="T49" fmla="*/ 2147483646 h 839"/>
                  <a:gd name="T50" fmla="*/ 2147483646 w 1098"/>
                  <a:gd name="T51" fmla="*/ 2147483646 h 839"/>
                  <a:gd name="T52" fmla="*/ 2147483646 w 1098"/>
                  <a:gd name="T53" fmla="*/ 2147483646 h 839"/>
                  <a:gd name="T54" fmla="*/ 2147483646 w 1098"/>
                  <a:gd name="T55" fmla="*/ 2147483646 h 839"/>
                  <a:gd name="T56" fmla="*/ 2147483646 w 1098"/>
                  <a:gd name="T57" fmla="*/ 2147483646 h 839"/>
                  <a:gd name="T58" fmla="*/ 2147483646 w 1098"/>
                  <a:gd name="T59" fmla="*/ 2147483646 h 839"/>
                  <a:gd name="T60" fmla="*/ 2147483646 w 1098"/>
                  <a:gd name="T61" fmla="*/ 2147483646 h 839"/>
                  <a:gd name="T62" fmla="*/ 2147483646 w 1098"/>
                  <a:gd name="T63" fmla="*/ 2147483646 h 839"/>
                  <a:gd name="T64" fmla="*/ 2147483646 w 1098"/>
                  <a:gd name="T65" fmla="*/ 2147483646 h 839"/>
                  <a:gd name="T66" fmla="*/ 2147483646 w 1098"/>
                  <a:gd name="T67" fmla="*/ 2147483646 h 839"/>
                  <a:gd name="T68" fmla="*/ 2147483646 w 1098"/>
                  <a:gd name="T69" fmla="*/ 2147483646 h 839"/>
                  <a:gd name="T70" fmla="*/ 2147483646 w 1098"/>
                  <a:gd name="T71" fmla="*/ 2147483646 h 839"/>
                  <a:gd name="T72" fmla="*/ 2147483646 w 1098"/>
                  <a:gd name="T73" fmla="*/ 2147483646 h 839"/>
                  <a:gd name="T74" fmla="*/ 2147483646 w 1098"/>
                  <a:gd name="T75" fmla="*/ 2147483646 h 839"/>
                  <a:gd name="T76" fmla="*/ 2147483646 w 1098"/>
                  <a:gd name="T77" fmla="*/ 2147483646 h 839"/>
                  <a:gd name="T78" fmla="*/ 2147483646 w 1098"/>
                  <a:gd name="T79" fmla="*/ 2147483646 h 839"/>
                  <a:gd name="T80" fmla="*/ 2147483646 w 1098"/>
                  <a:gd name="T81" fmla="*/ 2147483646 h 839"/>
                  <a:gd name="T82" fmla="*/ 2147483646 w 1098"/>
                  <a:gd name="T83" fmla="*/ 2147483646 h 839"/>
                  <a:gd name="T84" fmla="*/ 2147483646 w 1098"/>
                  <a:gd name="T85" fmla="*/ 2147483646 h 839"/>
                  <a:gd name="T86" fmla="*/ 2147483646 w 1098"/>
                  <a:gd name="T87" fmla="*/ 2147483646 h 839"/>
                  <a:gd name="T88" fmla="*/ 2147483646 w 1098"/>
                  <a:gd name="T89" fmla="*/ 2147483646 h 839"/>
                  <a:gd name="T90" fmla="*/ 2147483646 w 1098"/>
                  <a:gd name="T91" fmla="*/ 2147483646 h 839"/>
                  <a:gd name="T92" fmla="*/ 2147483646 w 1098"/>
                  <a:gd name="T93" fmla="*/ 2147483646 h 839"/>
                  <a:gd name="T94" fmla="*/ 2147483646 w 1098"/>
                  <a:gd name="T95" fmla="*/ 2147483646 h 839"/>
                  <a:gd name="T96" fmla="*/ 2147483646 w 1098"/>
                  <a:gd name="T97" fmla="*/ 2147483646 h 839"/>
                  <a:gd name="T98" fmla="*/ 2147483646 w 1098"/>
                  <a:gd name="T99" fmla="*/ 2147483646 h 839"/>
                  <a:gd name="T100" fmla="*/ 2147483646 w 1098"/>
                  <a:gd name="T101" fmla="*/ 2147483646 h 839"/>
                  <a:gd name="T102" fmla="*/ 2147483646 w 1098"/>
                  <a:gd name="T103" fmla="*/ 2147483646 h 839"/>
                  <a:gd name="T104" fmla="*/ 2147483646 w 1098"/>
                  <a:gd name="T105" fmla="*/ 2147483646 h 839"/>
                  <a:gd name="T106" fmla="*/ 2147483646 w 1098"/>
                  <a:gd name="T107" fmla="*/ 2147483646 h 839"/>
                  <a:gd name="T108" fmla="*/ 2147483646 w 1098"/>
                  <a:gd name="T109" fmla="*/ 2147483646 h 839"/>
                  <a:gd name="T110" fmla="*/ 2147483646 w 1098"/>
                  <a:gd name="T111" fmla="*/ 0 h 839"/>
                  <a:gd name="T112" fmla="*/ 2147483646 w 1098"/>
                  <a:gd name="T113" fmla="*/ 0 h 839"/>
                  <a:gd name="T114" fmla="*/ 2147483646 w 1098"/>
                  <a:gd name="T115" fmla="*/ 2147483646 h 839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098" h="839">
                    <a:moveTo>
                      <a:pt x="460" y="3"/>
                    </a:moveTo>
                    <a:lnTo>
                      <a:pt x="408" y="17"/>
                    </a:lnTo>
                    <a:lnTo>
                      <a:pt x="359" y="31"/>
                    </a:lnTo>
                    <a:lnTo>
                      <a:pt x="310" y="52"/>
                    </a:lnTo>
                    <a:lnTo>
                      <a:pt x="268" y="76"/>
                    </a:lnTo>
                    <a:lnTo>
                      <a:pt x="223" y="104"/>
                    </a:lnTo>
                    <a:lnTo>
                      <a:pt x="185" y="135"/>
                    </a:lnTo>
                    <a:lnTo>
                      <a:pt x="150" y="174"/>
                    </a:lnTo>
                    <a:lnTo>
                      <a:pt x="115" y="212"/>
                    </a:lnTo>
                    <a:lnTo>
                      <a:pt x="87" y="254"/>
                    </a:lnTo>
                    <a:lnTo>
                      <a:pt x="63" y="299"/>
                    </a:lnTo>
                    <a:lnTo>
                      <a:pt x="42" y="348"/>
                    </a:lnTo>
                    <a:lnTo>
                      <a:pt x="24" y="396"/>
                    </a:lnTo>
                    <a:lnTo>
                      <a:pt x="11" y="449"/>
                    </a:lnTo>
                    <a:lnTo>
                      <a:pt x="4" y="501"/>
                    </a:lnTo>
                    <a:lnTo>
                      <a:pt x="0" y="554"/>
                    </a:lnTo>
                    <a:lnTo>
                      <a:pt x="0" y="609"/>
                    </a:lnTo>
                    <a:lnTo>
                      <a:pt x="52" y="596"/>
                    </a:lnTo>
                    <a:lnTo>
                      <a:pt x="105" y="585"/>
                    </a:lnTo>
                    <a:lnTo>
                      <a:pt x="153" y="575"/>
                    </a:lnTo>
                    <a:lnTo>
                      <a:pt x="210" y="572"/>
                    </a:lnTo>
                    <a:lnTo>
                      <a:pt x="261" y="567"/>
                    </a:lnTo>
                    <a:lnTo>
                      <a:pt x="313" y="564"/>
                    </a:lnTo>
                    <a:lnTo>
                      <a:pt x="418" y="567"/>
                    </a:lnTo>
                    <a:lnTo>
                      <a:pt x="477" y="575"/>
                    </a:lnTo>
                    <a:lnTo>
                      <a:pt x="540" y="585"/>
                    </a:lnTo>
                    <a:lnTo>
                      <a:pt x="606" y="602"/>
                    </a:lnTo>
                    <a:lnTo>
                      <a:pt x="672" y="623"/>
                    </a:lnTo>
                    <a:lnTo>
                      <a:pt x="738" y="648"/>
                    </a:lnTo>
                    <a:lnTo>
                      <a:pt x="805" y="679"/>
                    </a:lnTo>
                    <a:lnTo>
                      <a:pt x="871" y="714"/>
                    </a:lnTo>
                    <a:lnTo>
                      <a:pt x="930" y="749"/>
                    </a:lnTo>
                    <a:lnTo>
                      <a:pt x="990" y="794"/>
                    </a:lnTo>
                    <a:lnTo>
                      <a:pt x="1041" y="839"/>
                    </a:lnTo>
                    <a:lnTo>
                      <a:pt x="1059" y="801"/>
                    </a:lnTo>
                    <a:lnTo>
                      <a:pt x="1072" y="759"/>
                    </a:lnTo>
                    <a:lnTo>
                      <a:pt x="1083" y="721"/>
                    </a:lnTo>
                    <a:lnTo>
                      <a:pt x="1090" y="675"/>
                    </a:lnTo>
                    <a:lnTo>
                      <a:pt x="1093" y="633"/>
                    </a:lnTo>
                    <a:lnTo>
                      <a:pt x="1098" y="588"/>
                    </a:lnTo>
                    <a:lnTo>
                      <a:pt x="1093" y="543"/>
                    </a:lnTo>
                    <a:lnTo>
                      <a:pt x="1090" y="498"/>
                    </a:lnTo>
                    <a:lnTo>
                      <a:pt x="1080" y="443"/>
                    </a:lnTo>
                    <a:lnTo>
                      <a:pt x="1062" y="386"/>
                    </a:lnTo>
                    <a:lnTo>
                      <a:pt x="1041" y="330"/>
                    </a:lnTo>
                    <a:lnTo>
                      <a:pt x="1014" y="282"/>
                    </a:lnTo>
                    <a:lnTo>
                      <a:pt x="985" y="237"/>
                    </a:lnTo>
                    <a:lnTo>
                      <a:pt x="951" y="191"/>
                    </a:lnTo>
                    <a:lnTo>
                      <a:pt x="912" y="153"/>
                    </a:lnTo>
                    <a:lnTo>
                      <a:pt x="871" y="114"/>
                    </a:lnTo>
                    <a:lnTo>
                      <a:pt x="825" y="84"/>
                    </a:lnTo>
                    <a:lnTo>
                      <a:pt x="780" y="59"/>
                    </a:lnTo>
                    <a:lnTo>
                      <a:pt x="732" y="34"/>
                    </a:lnTo>
                    <a:lnTo>
                      <a:pt x="679" y="17"/>
                    </a:lnTo>
                    <a:lnTo>
                      <a:pt x="627" y="6"/>
                    </a:lnTo>
                    <a:lnTo>
                      <a:pt x="571" y="0"/>
                    </a:lnTo>
                    <a:lnTo>
                      <a:pt x="519" y="0"/>
                    </a:lnTo>
                    <a:lnTo>
                      <a:pt x="460" y="3"/>
                    </a:lnTo>
                    <a:close/>
                  </a:path>
                </a:pathLst>
              </a:custGeom>
              <a:solidFill>
                <a:srgbClr val="F1BA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7" name="Freeform 1142">
                <a:extLst>
                  <a:ext uri="{FF2B5EF4-FFF2-40B4-BE49-F238E27FC236}">
                    <a16:creationId xmlns:a16="http://schemas.microsoft.com/office/drawing/2014/main" id="{8D2819DB-4155-45A3-BF18-F1EDAC210C73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1589825" y="2929005"/>
                <a:ext cx="176949" cy="157094"/>
              </a:xfrm>
              <a:custGeom>
                <a:avLst/>
                <a:gdLst>
                  <a:gd name="T0" fmla="*/ 3437 w 4244"/>
                  <a:gd name="T1" fmla="*/ 198 h 4924"/>
                  <a:gd name="T2" fmla="*/ 3593 w 4244"/>
                  <a:gd name="T3" fmla="*/ 292 h 4924"/>
                  <a:gd name="T4" fmla="*/ 3736 w 4244"/>
                  <a:gd name="T5" fmla="*/ 411 h 4924"/>
                  <a:gd name="T6" fmla="*/ 3827 w 4244"/>
                  <a:gd name="T7" fmla="*/ 511 h 4924"/>
                  <a:gd name="T8" fmla="*/ 3949 w 4244"/>
                  <a:gd name="T9" fmla="*/ 711 h 4924"/>
                  <a:gd name="T10" fmla="*/ 4049 w 4244"/>
                  <a:gd name="T11" fmla="*/ 975 h 4924"/>
                  <a:gd name="T12" fmla="*/ 4115 w 4244"/>
                  <a:gd name="T13" fmla="*/ 1261 h 4924"/>
                  <a:gd name="T14" fmla="*/ 4223 w 4244"/>
                  <a:gd name="T15" fmla="*/ 2031 h 4924"/>
                  <a:gd name="T16" fmla="*/ 4244 w 4244"/>
                  <a:gd name="T17" fmla="*/ 2324 h 4924"/>
                  <a:gd name="T18" fmla="*/ 4241 w 4244"/>
                  <a:gd name="T19" fmla="*/ 2620 h 4924"/>
                  <a:gd name="T20" fmla="*/ 4220 w 4244"/>
                  <a:gd name="T21" fmla="*/ 2920 h 4924"/>
                  <a:gd name="T22" fmla="*/ 4172 w 4244"/>
                  <a:gd name="T23" fmla="*/ 3216 h 4924"/>
                  <a:gd name="T24" fmla="*/ 4099 w 4244"/>
                  <a:gd name="T25" fmla="*/ 3501 h 4924"/>
                  <a:gd name="T26" fmla="*/ 3994 w 4244"/>
                  <a:gd name="T27" fmla="*/ 3777 h 4924"/>
                  <a:gd name="T28" fmla="*/ 3859 w 4244"/>
                  <a:gd name="T29" fmla="*/ 4035 h 4924"/>
                  <a:gd name="T30" fmla="*/ 3691 w 4244"/>
                  <a:gd name="T31" fmla="*/ 4271 h 4924"/>
                  <a:gd name="T32" fmla="*/ 3490 w 4244"/>
                  <a:gd name="T33" fmla="*/ 4481 h 4924"/>
                  <a:gd name="T34" fmla="*/ 3248 w 4244"/>
                  <a:gd name="T35" fmla="*/ 4661 h 4924"/>
                  <a:gd name="T36" fmla="*/ 3061 w 4244"/>
                  <a:gd name="T37" fmla="*/ 4766 h 4924"/>
                  <a:gd name="T38" fmla="*/ 2863 w 4244"/>
                  <a:gd name="T39" fmla="*/ 4843 h 4924"/>
                  <a:gd name="T40" fmla="*/ 2660 w 4244"/>
                  <a:gd name="T41" fmla="*/ 4892 h 4924"/>
                  <a:gd name="T42" fmla="*/ 2455 w 4244"/>
                  <a:gd name="T43" fmla="*/ 4916 h 4924"/>
                  <a:gd name="T44" fmla="*/ 2246 w 4244"/>
                  <a:gd name="T45" fmla="*/ 4919 h 4924"/>
                  <a:gd name="T46" fmla="*/ 2038 w 4244"/>
                  <a:gd name="T47" fmla="*/ 4898 h 4924"/>
                  <a:gd name="T48" fmla="*/ 1832 w 4244"/>
                  <a:gd name="T49" fmla="*/ 4856 h 4924"/>
                  <a:gd name="T50" fmla="*/ 1633 w 4244"/>
                  <a:gd name="T51" fmla="*/ 4790 h 4924"/>
                  <a:gd name="T52" fmla="*/ 1438 w 4244"/>
                  <a:gd name="T53" fmla="*/ 4707 h 4924"/>
                  <a:gd name="T54" fmla="*/ 1254 w 4244"/>
                  <a:gd name="T55" fmla="*/ 4603 h 4924"/>
                  <a:gd name="T56" fmla="*/ 1072 w 4244"/>
                  <a:gd name="T57" fmla="*/ 4474 h 4924"/>
                  <a:gd name="T58" fmla="*/ 892 w 4244"/>
                  <a:gd name="T59" fmla="*/ 4307 h 4924"/>
                  <a:gd name="T60" fmla="*/ 742 w 4244"/>
                  <a:gd name="T61" fmla="*/ 4122 h 4924"/>
                  <a:gd name="T62" fmla="*/ 616 w 4244"/>
                  <a:gd name="T63" fmla="*/ 3923 h 4924"/>
                  <a:gd name="T64" fmla="*/ 513 w 4244"/>
                  <a:gd name="T65" fmla="*/ 3711 h 4924"/>
                  <a:gd name="T66" fmla="*/ 429 w 4244"/>
                  <a:gd name="T67" fmla="*/ 3487 h 4924"/>
                  <a:gd name="T68" fmla="*/ 307 w 4244"/>
                  <a:gd name="T69" fmla="*/ 3024 h 4924"/>
                  <a:gd name="T70" fmla="*/ 223 w 4244"/>
                  <a:gd name="T71" fmla="*/ 2554 h 4924"/>
                  <a:gd name="T72" fmla="*/ 154 w 4244"/>
                  <a:gd name="T73" fmla="*/ 2111 h 4924"/>
                  <a:gd name="T74" fmla="*/ 42 w 4244"/>
                  <a:gd name="T75" fmla="*/ 1641 h 4924"/>
                  <a:gd name="T76" fmla="*/ 4 w 4244"/>
                  <a:gd name="T77" fmla="*/ 1407 h 4924"/>
                  <a:gd name="T78" fmla="*/ 7 w 4244"/>
                  <a:gd name="T79" fmla="*/ 1202 h 4924"/>
                  <a:gd name="T80" fmla="*/ 31 w 4244"/>
                  <a:gd name="T81" fmla="*/ 1115 h 4924"/>
                  <a:gd name="T82" fmla="*/ 108 w 4244"/>
                  <a:gd name="T83" fmla="*/ 982 h 4924"/>
                  <a:gd name="T84" fmla="*/ 216 w 4244"/>
                  <a:gd name="T85" fmla="*/ 850 h 4924"/>
                  <a:gd name="T86" fmla="*/ 339 w 4244"/>
                  <a:gd name="T87" fmla="*/ 735 h 4924"/>
                  <a:gd name="T88" fmla="*/ 624 w 4244"/>
                  <a:gd name="T89" fmla="*/ 540 h 4924"/>
                  <a:gd name="T90" fmla="*/ 1024 w 4244"/>
                  <a:gd name="T91" fmla="*/ 306 h 4924"/>
                  <a:gd name="T92" fmla="*/ 1258 w 4244"/>
                  <a:gd name="T93" fmla="*/ 198 h 4924"/>
                  <a:gd name="T94" fmla="*/ 1620 w 4244"/>
                  <a:gd name="T95" fmla="*/ 87 h 4924"/>
                  <a:gd name="T96" fmla="*/ 2051 w 4244"/>
                  <a:gd name="T97" fmla="*/ 13 h 4924"/>
                  <a:gd name="T98" fmla="*/ 2494 w 4244"/>
                  <a:gd name="T99" fmla="*/ 3 h 4924"/>
                  <a:gd name="T100" fmla="*/ 2813 w 4244"/>
                  <a:gd name="T101" fmla="*/ 24 h 4924"/>
                  <a:gd name="T102" fmla="*/ 3127 w 4244"/>
                  <a:gd name="T103" fmla="*/ 80 h 4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244" h="4924">
                    <a:moveTo>
                      <a:pt x="3326" y="146"/>
                    </a:moveTo>
                    <a:lnTo>
                      <a:pt x="3382" y="171"/>
                    </a:lnTo>
                    <a:lnTo>
                      <a:pt x="3437" y="198"/>
                    </a:lnTo>
                    <a:lnTo>
                      <a:pt x="3490" y="226"/>
                    </a:lnTo>
                    <a:lnTo>
                      <a:pt x="3541" y="258"/>
                    </a:lnTo>
                    <a:lnTo>
                      <a:pt x="3593" y="292"/>
                    </a:lnTo>
                    <a:lnTo>
                      <a:pt x="3643" y="327"/>
                    </a:lnTo>
                    <a:lnTo>
                      <a:pt x="3691" y="369"/>
                    </a:lnTo>
                    <a:lnTo>
                      <a:pt x="3736" y="411"/>
                    </a:lnTo>
                    <a:lnTo>
                      <a:pt x="3767" y="442"/>
                    </a:lnTo>
                    <a:lnTo>
                      <a:pt x="3799" y="477"/>
                    </a:lnTo>
                    <a:lnTo>
                      <a:pt x="3827" y="511"/>
                    </a:lnTo>
                    <a:lnTo>
                      <a:pt x="3854" y="550"/>
                    </a:lnTo>
                    <a:lnTo>
                      <a:pt x="3904" y="627"/>
                    </a:lnTo>
                    <a:lnTo>
                      <a:pt x="3949" y="711"/>
                    </a:lnTo>
                    <a:lnTo>
                      <a:pt x="3987" y="794"/>
                    </a:lnTo>
                    <a:lnTo>
                      <a:pt x="4022" y="885"/>
                    </a:lnTo>
                    <a:lnTo>
                      <a:pt x="4049" y="975"/>
                    </a:lnTo>
                    <a:lnTo>
                      <a:pt x="4074" y="1070"/>
                    </a:lnTo>
                    <a:lnTo>
                      <a:pt x="4095" y="1164"/>
                    </a:lnTo>
                    <a:lnTo>
                      <a:pt x="4115" y="1261"/>
                    </a:lnTo>
                    <a:lnTo>
                      <a:pt x="4147" y="1457"/>
                    </a:lnTo>
                    <a:lnTo>
                      <a:pt x="4199" y="1839"/>
                    </a:lnTo>
                    <a:lnTo>
                      <a:pt x="4223" y="2031"/>
                    </a:lnTo>
                    <a:lnTo>
                      <a:pt x="4231" y="2129"/>
                    </a:lnTo>
                    <a:lnTo>
                      <a:pt x="4238" y="2227"/>
                    </a:lnTo>
                    <a:lnTo>
                      <a:pt x="4244" y="2324"/>
                    </a:lnTo>
                    <a:lnTo>
                      <a:pt x="4244" y="2422"/>
                    </a:lnTo>
                    <a:lnTo>
                      <a:pt x="4244" y="2522"/>
                    </a:lnTo>
                    <a:lnTo>
                      <a:pt x="4241" y="2620"/>
                    </a:lnTo>
                    <a:lnTo>
                      <a:pt x="4238" y="2721"/>
                    </a:lnTo>
                    <a:lnTo>
                      <a:pt x="4231" y="2818"/>
                    </a:lnTo>
                    <a:lnTo>
                      <a:pt x="4220" y="2920"/>
                    </a:lnTo>
                    <a:lnTo>
                      <a:pt x="4207" y="3018"/>
                    </a:lnTo>
                    <a:lnTo>
                      <a:pt x="4189" y="3118"/>
                    </a:lnTo>
                    <a:lnTo>
                      <a:pt x="4172" y="3216"/>
                    </a:lnTo>
                    <a:lnTo>
                      <a:pt x="4151" y="3310"/>
                    </a:lnTo>
                    <a:lnTo>
                      <a:pt x="4126" y="3408"/>
                    </a:lnTo>
                    <a:lnTo>
                      <a:pt x="4099" y="3501"/>
                    </a:lnTo>
                    <a:lnTo>
                      <a:pt x="4067" y="3596"/>
                    </a:lnTo>
                    <a:lnTo>
                      <a:pt x="4033" y="3686"/>
                    </a:lnTo>
                    <a:lnTo>
                      <a:pt x="3994" y="3777"/>
                    </a:lnTo>
                    <a:lnTo>
                      <a:pt x="3952" y="3864"/>
                    </a:lnTo>
                    <a:lnTo>
                      <a:pt x="3907" y="3951"/>
                    </a:lnTo>
                    <a:lnTo>
                      <a:pt x="3859" y="4035"/>
                    </a:lnTo>
                    <a:lnTo>
                      <a:pt x="3809" y="4115"/>
                    </a:lnTo>
                    <a:lnTo>
                      <a:pt x="3751" y="4194"/>
                    </a:lnTo>
                    <a:lnTo>
                      <a:pt x="3691" y="4271"/>
                    </a:lnTo>
                    <a:lnTo>
                      <a:pt x="3628" y="4345"/>
                    </a:lnTo>
                    <a:lnTo>
                      <a:pt x="3562" y="4415"/>
                    </a:lnTo>
                    <a:lnTo>
                      <a:pt x="3490" y="4481"/>
                    </a:lnTo>
                    <a:lnTo>
                      <a:pt x="3413" y="4547"/>
                    </a:lnTo>
                    <a:lnTo>
                      <a:pt x="3332" y="4606"/>
                    </a:lnTo>
                    <a:lnTo>
                      <a:pt x="3248" y="4661"/>
                    </a:lnTo>
                    <a:lnTo>
                      <a:pt x="3187" y="4700"/>
                    </a:lnTo>
                    <a:lnTo>
                      <a:pt x="3124" y="4735"/>
                    </a:lnTo>
                    <a:lnTo>
                      <a:pt x="3061" y="4766"/>
                    </a:lnTo>
                    <a:lnTo>
                      <a:pt x="2995" y="4795"/>
                    </a:lnTo>
                    <a:lnTo>
                      <a:pt x="2932" y="4819"/>
                    </a:lnTo>
                    <a:lnTo>
                      <a:pt x="2863" y="4843"/>
                    </a:lnTo>
                    <a:lnTo>
                      <a:pt x="2797" y="4861"/>
                    </a:lnTo>
                    <a:lnTo>
                      <a:pt x="2731" y="4877"/>
                    </a:lnTo>
                    <a:lnTo>
                      <a:pt x="2660" y="4892"/>
                    </a:lnTo>
                    <a:lnTo>
                      <a:pt x="2594" y="4903"/>
                    </a:lnTo>
                    <a:lnTo>
                      <a:pt x="2525" y="4913"/>
                    </a:lnTo>
                    <a:lnTo>
                      <a:pt x="2455" y="4916"/>
                    </a:lnTo>
                    <a:lnTo>
                      <a:pt x="2386" y="4919"/>
                    </a:lnTo>
                    <a:lnTo>
                      <a:pt x="2316" y="4924"/>
                    </a:lnTo>
                    <a:lnTo>
                      <a:pt x="2246" y="4919"/>
                    </a:lnTo>
                    <a:lnTo>
                      <a:pt x="2176" y="4916"/>
                    </a:lnTo>
                    <a:lnTo>
                      <a:pt x="2107" y="4909"/>
                    </a:lnTo>
                    <a:lnTo>
                      <a:pt x="2038" y="4898"/>
                    </a:lnTo>
                    <a:lnTo>
                      <a:pt x="1971" y="4885"/>
                    </a:lnTo>
                    <a:lnTo>
                      <a:pt x="1901" y="4871"/>
                    </a:lnTo>
                    <a:lnTo>
                      <a:pt x="1832" y="4856"/>
                    </a:lnTo>
                    <a:lnTo>
                      <a:pt x="1765" y="4835"/>
                    </a:lnTo>
                    <a:lnTo>
                      <a:pt x="1699" y="4816"/>
                    </a:lnTo>
                    <a:lnTo>
                      <a:pt x="1633" y="4790"/>
                    </a:lnTo>
                    <a:lnTo>
                      <a:pt x="1567" y="4766"/>
                    </a:lnTo>
                    <a:lnTo>
                      <a:pt x="1501" y="4738"/>
                    </a:lnTo>
                    <a:lnTo>
                      <a:pt x="1438" y="4707"/>
                    </a:lnTo>
                    <a:lnTo>
                      <a:pt x="1375" y="4676"/>
                    </a:lnTo>
                    <a:lnTo>
                      <a:pt x="1317" y="4640"/>
                    </a:lnTo>
                    <a:lnTo>
                      <a:pt x="1254" y="4603"/>
                    </a:lnTo>
                    <a:lnTo>
                      <a:pt x="1195" y="4564"/>
                    </a:lnTo>
                    <a:lnTo>
                      <a:pt x="1139" y="4523"/>
                    </a:lnTo>
                    <a:lnTo>
                      <a:pt x="1072" y="4474"/>
                    </a:lnTo>
                    <a:lnTo>
                      <a:pt x="1010" y="4418"/>
                    </a:lnTo>
                    <a:lnTo>
                      <a:pt x="951" y="4365"/>
                    </a:lnTo>
                    <a:lnTo>
                      <a:pt x="892" y="4307"/>
                    </a:lnTo>
                    <a:lnTo>
                      <a:pt x="840" y="4247"/>
                    </a:lnTo>
                    <a:lnTo>
                      <a:pt x="790" y="4184"/>
                    </a:lnTo>
                    <a:lnTo>
                      <a:pt x="742" y="4122"/>
                    </a:lnTo>
                    <a:lnTo>
                      <a:pt x="697" y="4055"/>
                    </a:lnTo>
                    <a:lnTo>
                      <a:pt x="655" y="3989"/>
                    </a:lnTo>
                    <a:lnTo>
                      <a:pt x="616" y="3923"/>
                    </a:lnTo>
                    <a:lnTo>
                      <a:pt x="579" y="3854"/>
                    </a:lnTo>
                    <a:lnTo>
                      <a:pt x="547" y="3783"/>
                    </a:lnTo>
                    <a:lnTo>
                      <a:pt x="513" y="3711"/>
                    </a:lnTo>
                    <a:lnTo>
                      <a:pt x="484" y="3637"/>
                    </a:lnTo>
                    <a:lnTo>
                      <a:pt x="457" y="3564"/>
                    </a:lnTo>
                    <a:lnTo>
                      <a:pt x="429" y="3487"/>
                    </a:lnTo>
                    <a:lnTo>
                      <a:pt x="384" y="3337"/>
                    </a:lnTo>
                    <a:lnTo>
                      <a:pt x="342" y="3181"/>
                    </a:lnTo>
                    <a:lnTo>
                      <a:pt x="307" y="3024"/>
                    </a:lnTo>
                    <a:lnTo>
                      <a:pt x="276" y="2868"/>
                    </a:lnTo>
                    <a:lnTo>
                      <a:pt x="247" y="2710"/>
                    </a:lnTo>
                    <a:lnTo>
                      <a:pt x="223" y="2554"/>
                    </a:lnTo>
                    <a:lnTo>
                      <a:pt x="178" y="2243"/>
                    </a:lnTo>
                    <a:lnTo>
                      <a:pt x="168" y="2177"/>
                    </a:lnTo>
                    <a:lnTo>
                      <a:pt x="154" y="2111"/>
                    </a:lnTo>
                    <a:lnTo>
                      <a:pt x="118" y="1961"/>
                    </a:lnTo>
                    <a:lnTo>
                      <a:pt x="81" y="1801"/>
                    </a:lnTo>
                    <a:lnTo>
                      <a:pt x="42" y="1641"/>
                    </a:lnTo>
                    <a:lnTo>
                      <a:pt x="25" y="1560"/>
                    </a:lnTo>
                    <a:lnTo>
                      <a:pt x="15" y="1484"/>
                    </a:lnTo>
                    <a:lnTo>
                      <a:pt x="4" y="1407"/>
                    </a:lnTo>
                    <a:lnTo>
                      <a:pt x="0" y="1334"/>
                    </a:lnTo>
                    <a:lnTo>
                      <a:pt x="0" y="1265"/>
                    </a:lnTo>
                    <a:lnTo>
                      <a:pt x="7" y="1202"/>
                    </a:lnTo>
                    <a:lnTo>
                      <a:pt x="15" y="1170"/>
                    </a:lnTo>
                    <a:lnTo>
                      <a:pt x="25" y="1143"/>
                    </a:lnTo>
                    <a:lnTo>
                      <a:pt x="31" y="1115"/>
                    </a:lnTo>
                    <a:lnTo>
                      <a:pt x="46" y="1091"/>
                    </a:lnTo>
                    <a:lnTo>
                      <a:pt x="78" y="1035"/>
                    </a:lnTo>
                    <a:lnTo>
                      <a:pt x="108" y="982"/>
                    </a:lnTo>
                    <a:lnTo>
                      <a:pt x="144" y="937"/>
                    </a:lnTo>
                    <a:lnTo>
                      <a:pt x="181" y="891"/>
                    </a:lnTo>
                    <a:lnTo>
                      <a:pt x="216" y="850"/>
                    </a:lnTo>
                    <a:lnTo>
                      <a:pt x="258" y="808"/>
                    </a:lnTo>
                    <a:lnTo>
                      <a:pt x="297" y="770"/>
                    </a:lnTo>
                    <a:lnTo>
                      <a:pt x="339" y="735"/>
                    </a:lnTo>
                    <a:lnTo>
                      <a:pt x="429" y="666"/>
                    </a:lnTo>
                    <a:lnTo>
                      <a:pt x="523" y="603"/>
                    </a:lnTo>
                    <a:lnTo>
                      <a:pt x="624" y="540"/>
                    </a:lnTo>
                    <a:lnTo>
                      <a:pt x="729" y="474"/>
                    </a:lnTo>
                    <a:lnTo>
                      <a:pt x="874" y="387"/>
                    </a:lnTo>
                    <a:lnTo>
                      <a:pt x="1024" y="306"/>
                    </a:lnTo>
                    <a:lnTo>
                      <a:pt x="1101" y="268"/>
                    </a:lnTo>
                    <a:lnTo>
                      <a:pt x="1180" y="229"/>
                    </a:lnTo>
                    <a:lnTo>
                      <a:pt x="1258" y="198"/>
                    </a:lnTo>
                    <a:lnTo>
                      <a:pt x="1338" y="167"/>
                    </a:lnTo>
                    <a:lnTo>
                      <a:pt x="1477" y="121"/>
                    </a:lnTo>
                    <a:lnTo>
                      <a:pt x="1620" y="87"/>
                    </a:lnTo>
                    <a:lnTo>
                      <a:pt x="1762" y="55"/>
                    </a:lnTo>
                    <a:lnTo>
                      <a:pt x="1909" y="31"/>
                    </a:lnTo>
                    <a:lnTo>
                      <a:pt x="2051" y="13"/>
                    </a:lnTo>
                    <a:lnTo>
                      <a:pt x="2197" y="3"/>
                    </a:lnTo>
                    <a:lnTo>
                      <a:pt x="2347" y="0"/>
                    </a:lnTo>
                    <a:lnTo>
                      <a:pt x="2494" y="3"/>
                    </a:lnTo>
                    <a:lnTo>
                      <a:pt x="2598" y="7"/>
                    </a:lnTo>
                    <a:lnTo>
                      <a:pt x="2705" y="13"/>
                    </a:lnTo>
                    <a:lnTo>
                      <a:pt x="2813" y="24"/>
                    </a:lnTo>
                    <a:lnTo>
                      <a:pt x="2918" y="38"/>
                    </a:lnTo>
                    <a:lnTo>
                      <a:pt x="3023" y="59"/>
                    </a:lnTo>
                    <a:lnTo>
                      <a:pt x="3127" y="80"/>
                    </a:lnTo>
                    <a:lnTo>
                      <a:pt x="3229" y="111"/>
                    </a:lnTo>
                    <a:lnTo>
                      <a:pt x="3326" y="146"/>
                    </a:ln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" name="Freeform 1143">
                <a:extLst>
                  <a:ext uri="{FF2B5EF4-FFF2-40B4-BE49-F238E27FC236}">
                    <a16:creationId xmlns:a16="http://schemas.microsoft.com/office/drawing/2014/main" id="{C8472340-1C08-4BA6-890A-940EF93B6612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1450447" y="2997421"/>
                <a:ext cx="13611" cy="12321"/>
              </a:xfrm>
              <a:custGeom>
                <a:avLst/>
                <a:gdLst>
                  <a:gd name="T0" fmla="*/ 2147483646 w 345"/>
                  <a:gd name="T1" fmla="*/ 0 h 369"/>
                  <a:gd name="T2" fmla="*/ 2147483646 w 345"/>
                  <a:gd name="T3" fmla="*/ 0 h 369"/>
                  <a:gd name="T4" fmla="*/ 2147483646 w 345"/>
                  <a:gd name="T5" fmla="*/ 2147483646 h 369"/>
                  <a:gd name="T6" fmla="*/ 2147483646 w 345"/>
                  <a:gd name="T7" fmla="*/ 2147483646 h 369"/>
                  <a:gd name="T8" fmla="*/ 2147483646 w 345"/>
                  <a:gd name="T9" fmla="*/ 2147483646 h 369"/>
                  <a:gd name="T10" fmla="*/ 2147483646 w 345"/>
                  <a:gd name="T11" fmla="*/ 2147483646 h 369"/>
                  <a:gd name="T12" fmla="*/ 2147483646 w 345"/>
                  <a:gd name="T13" fmla="*/ 2147483646 h 369"/>
                  <a:gd name="T14" fmla="*/ 2147483646 w 345"/>
                  <a:gd name="T15" fmla="*/ 2147483646 h 369"/>
                  <a:gd name="T16" fmla="*/ 2147483646 w 345"/>
                  <a:gd name="T17" fmla="*/ 2147483646 h 369"/>
                  <a:gd name="T18" fmla="*/ 2147483646 w 345"/>
                  <a:gd name="T19" fmla="*/ 2147483646 h 369"/>
                  <a:gd name="T20" fmla="*/ 2147483646 w 345"/>
                  <a:gd name="T21" fmla="*/ 2147483646 h 369"/>
                  <a:gd name="T22" fmla="*/ 2147483646 w 345"/>
                  <a:gd name="T23" fmla="*/ 2147483646 h 369"/>
                  <a:gd name="T24" fmla="*/ 2147483646 w 345"/>
                  <a:gd name="T25" fmla="*/ 2147483646 h 369"/>
                  <a:gd name="T26" fmla="*/ 2147483646 w 345"/>
                  <a:gd name="T27" fmla="*/ 2147483646 h 369"/>
                  <a:gd name="T28" fmla="*/ 2147483646 w 345"/>
                  <a:gd name="T29" fmla="*/ 2147483646 h 369"/>
                  <a:gd name="T30" fmla="*/ 2147483646 w 345"/>
                  <a:gd name="T31" fmla="*/ 2147483646 h 369"/>
                  <a:gd name="T32" fmla="*/ 2147483646 w 345"/>
                  <a:gd name="T33" fmla="*/ 2147483646 h 369"/>
                  <a:gd name="T34" fmla="*/ 2147483646 w 345"/>
                  <a:gd name="T35" fmla="*/ 2147483646 h 369"/>
                  <a:gd name="T36" fmla="*/ 2147483646 w 345"/>
                  <a:gd name="T37" fmla="*/ 2147483646 h 369"/>
                  <a:gd name="T38" fmla="*/ 2147483646 w 345"/>
                  <a:gd name="T39" fmla="*/ 2147483646 h 369"/>
                  <a:gd name="T40" fmla="*/ 2147483646 w 345"/>
                  <a:gd name="T41" fmla="*/ 2147483646 h 369"/>
                  <a:gd name="T42" fmla="*/ 2147483646 w 345"/>
                  <a:gd name="T43" fmla="*/ 2147483646 h 369"/>
                  <a:gd name="T44" fmla="*/ 2147483646 w 345"/>
                  <a:gd name="T45" fmla="*/ 2147483646 h 369"/>
                  <a:gd name="T46" fmla="*/ 2147483646 w 345"/>
                  <a:gd name="T47" fmla="*/ 2147483646 h 369"/>
                  <a:gd name="T48" fmla="*/ 2147483646 w 345"/>
                  <a:gd name="T49" fmla="*/ 2147483646 h 369"/>
                  <a:gd name="T50" fmla="*/ 2147483646 w 345"/>
                  <a:gd name="T51" fmla="*/ 2147483646 h 369"/>
                  <a:gd name="T52" fmla="*/ 2147483646 w 345"/>
                  <a:gd name="T53" fmla="*/ 2147483646 h 369"/>
                  <a:gd name="T54" fmla="*/ 2147483646 w 345"/>
                  <a:gd name="T55" fmla="*/ 2147483646 h 369"/>
                  <a:gd name="T56" fmla="*/ 2147483646 w 345"/>
                  <a:gd name="T57" fmla="*/ 2147483646 h 369"/>
                  <a:gd name="T58" fmla="*/ 2147483646 w 345"/>
                  <a:gd name="T59" fmla="*/ 2147483646 h 369"/>
                  <a:gd name="T60" fmla="*/ 2147483646 w 345"/>
                  <a:gd name="T61" fmla="*/ 2147483646 h 369"/>
                  <a:gd name="T62" fmla="*/ 2147483646 w 345"/>
                  <a:gd name="T63" fmla="*/ 2147483646 h 369"/>
                  <a:gd name="T64" fmla="*/ 0 w 345"/>
                  <a:gd name="T65" fmla="*/ 2147483646 h 369"/>
                  <a:gd name="T66" fmla="*/ 2147483646 w 345"/>
                  <a:gd name="T67" fmla="*/ 2147483646 h 369"/>
                  <a:gd name="T68" fmla="*/ 2147483646 w 345"/>
                  <a:gd name="T69" fmla="*/ 2147483646 h 369"/>
                  <a:gd name="T70" fmla="*/ 2147483646 w 345"/>
                  <a:gd name="T71" fmla="*/ 2147483646 h 369"/>
                  <a:gd name="T72" fmla="*/ 2147483646 w 345"/>
                  <a:gd name="T73" fmla="*/ 2147483646 h 369"/>
                  <a:gd name="T74" fmla="*/ 2147483646 w 345"/>
                  <a:gd name="T75" fmla="*/ 2147483646 h 369"/>
                  <a:gd name="T76" fmla="*/ 2147483646 w 345"/>
                  <a:gd name="T77" fmla="*/ 2147483646 h 369"/>
                  <a:gd name="T78" fmla="*/ 2147483646 w 345"/>
                  <a:gd name="T79" fmla="*/ 2147483646 h 369"/>
                  <a:gd name="T80" fmla="*/ 2147483646 w 345"/>
                  <a:gd name="T81" fmla="*/ 2147483646 h 369"/>
                  <a:gd name="T82" fmla="*/ 2147483646 w 345"/>
                  <a:gd name="T83" fmla="*/ 2147483646 h 369"/>
                  <a:gd name="T84" fmla="*/ 2147483646 w 345"/>
                  <a:gd name="T85" fmla="*/ 0 h 36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345" h="369">
                    <a:moveTo>
                      <a:pt x="161" y="0"/>
                    </a:moveTo>
                    <a:lnTo>
                      <a:pt x="192" y="0"/>
                    </a:lnTo>
                    <a:lnTo>
                      <a:pt x="219" y="3"/>
                    </a:lnTo>
                    <a:lnTo>
                      <a:pt x="248" y="9"/>
                    </a:lnTo>
                    <a:lnTo>
                      <a:pt x="276" y="27"/>
                    </a:lnTo>
                    <a:lnTo>
                      <a:pt x="297" y="45"/>
                    </a:lnTo>
                    <a:lnTo>
                      <a:pt x="317" y="69"/>
                    </a:lnTo>
                    <a:lnTo>
                      <a:pt x="332" y="100"/>
                    </a:lnTo>
                    <a:lnTo>
                      <a:pt x="342" y="138"/>
                    </a:lnTo>
                    <a:lnTo>
                      <a:pt x="345" y="159"/>
                    </a:lnTo>
                    <a:lnTo>
                      <a:pt x="345" y="180"/>
                    </a:lnTo>
                    <a:lnTo>
                      <a:pt x="338" y="222"/>
                    </a:lnTo>
                    <a:lnTo>
                      <a:pt x="327" y="264"/>
                    </a:lnTo>
                    <a:lnTo>
                      <a:pt x="317" y="282"/>
                    </a:lnTo>
                    <a:lnTo>
                      <a:pt x="307" y="299"/>
                    </a:lnTo>
                    <a:lnTo>
                      <a:pt x="297" y="312"/>
                    </a:lnTo>
                    <a:lnTo>
                      <a:pt x="279" y="330"/>
                    </a:lnTo>
                    <a:lnTo>
                      <a:pt x="266" y="341"/>
                    </a:lnTo>
                    <a:lnTo>
                      <a:pt x="248" y="351"/>
                    </a:lnTo>
                    <a:lnTo>
                      <a:pt x="230" y="358"/>
                    </a:lnTo>
                    <a:lnTo>
                      <a:pt x="210" y="365"/>
                    </a:lnTo>
                    <a:lnTo>
                      <a:pt x="189" y="369"/>
                    </a:lnTo>
                    <a:lnTo>
                      <a:pt x="164" y="365"/>
                    </a:lnTo>
                    <a:lnTo>
                      <a:pt x="143" y="365"/>
                    </a:lnTo>
                    <a:lnTo>
                      <a:pt x="126" y="358"/>
                    </a:lnTo>
                    <a:lnTo>
                      <a:pt x="105" y="351"/>
                    </a:lnTo>
                    <a:lnTo>
                      <a:pt x="87" y="341"/>
                    </a:lnTo>
                    <a:lnTo>
                      <a:pt x="74" y="330"/>
                    </a:lnTo>
                    <a:lnTo>
                      <a:pt x="60" y="320"/>
                    </a:lnTo>
                    <a:lnTo>
                      <a:pt x="35" y="288"/>
                    </a:lnTo>
                    <a:lnTo>
                      <a:pt x="18" y="257"/>
                    </a:lnTo>
                    <a:lnTo>
                      <a:pt x="5" y="219"/>
                    </a:lnTo>
                    <a:lnTo>
                      <a:pt x="0" y="180"/>
                    </a:lnTo>
                    <a:lnTo>
                      <a:pt x="5" y="163"/>
                    </a:lnTo>
                    <a:lnTo>
                      <a:pt x="8" y="142"/>
                    </a:lnTo>
                    <a:lnTo>
                      <a:pt x="15" y="111"/>
                    </a:lnTo>
                    <a:lnTo>
                      <a:pt x="29" y="87"/>
                    </a:lnTo>
                    <a:lnTo>
                      <a:pt x="45" y="61"/>
                    </a:lnTo>
                    <a:lnTo>
                      <a:pt x="63" y="41"/>
                    </a:lnTo>
                    <a:lnTo>
                      <a:pt x="87" y="27"/>
                    </a:lnTo>
                    <a:lnTo>
                      <a:pt x="112" y="13"/>
                    </a:lnTo>
                    <a:lnTo>
                      <a:pt x="137" y="6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9" name="Freeform 1144">
                <a:extLst>
                  <a:ext uri="{FF2B5EF4-FFF2-40B4-BE49-F238E27FC236}">
                    <a16:creationId xmlns:a16="http://schemas.microsoft.com/office/drawing/2014/main" id="{C477D633-A78E-4D2A-BB0F-870A6ED47DAD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1450626" y="2997430"/>
                <a:ext cx="13611" cy="9240"/>
              </a:xfrm>
              <a:custGeom>
                <a:avLst/>
                <a:gdLst>
                  <a:gd name="T0" fmla="*/ 2147483646 w 258"/>
                  <a:gd name="T1" fmla="*/ 0 h 279"/>
                  <a:gd name="T2" fmla="*/ 2147483646 w 258"/>
                  <a:gd name="T3" fmla="*/ 0 h 279"/>
                  <a:gd name="T4" fmla="*/ 2147483646 w 258"/>
                  <a:gd name="T5" fmla="*/ 2147483646 h 279"/>
                  <a:gd name="T6" fmla="*/ 2147483646 w 258"/>
                  <a:gd name="T7" fmla="*/ 2147483646 h 279"/>
                  <a:gd name="T8" fmla="*/ 2147483646 w 258"/>
                  <a:gd name="T9" fmla="*/ 2147483646 h 279"/>
                  <a:gd name="T10" fmla="*/ 2147483646 w 258"/>
                  <a:gd name="T11" fmla="*/ 2147483646 h 279"/>
                  <a:gd name="T12" fmla="*/ 2147483646 w 258"/>
                  <a:gd name="T13" fmla="*/ 2147483646 h 279"/>
                  <a:gd name="T14" fmla="*/ 2147483646 w 258"/>
                  <a:gd name="T15" fmla="*/ 2147483646 h 279"/>
                  <a:gd name="T16" fmla="*/ 2147483646 w 258"/>
                  <a:gd name="T17" fmla="*/ 2147483646 h 279"/>
                  <a:gd name="T18" fmla="*/ 2147483646 w 258"/>
                  <a:gd name="T19" fmla="*/ 2147483646 h 279"/>
                  <a:gd name="T20" fmla="*/ 2147483646 w 258"/>
                  <a:gd name="T21" fmla="*/ 2147483646 h 279"/>
                  <a:gd name="T22" fmla="*/ 2147483646 w 258"/>
                  <a:gd name="T23" fmla="*/ 2147483646 h 279"/>
                  <a:gd name="T24" fmla="*/ 2147483646 w 258"/>
                  <a:gd name="T25" fmla="*/ 2147483646 h 279"/>
                  <a:gd name="T26" fmla="*/ 2147483646 w 258"/>
                  <a:gd name="T27" fmla="*/ 2147483646 h 279"/>
                  <a:gd name="T28" fmla="*/ 2147483646 w 258"/>
                  <a:gd name="T29" fmla="*/ 2147483646 h 279"/>
                  <a:gd name="T30" fmla="*/ 2147483646 w 258"/>
                  <a:gd name="T31" fmla="*/ 2147483646 h 279"/>
                  <a:gd name="T32" fmla="*/ 2147483646 w 258"/>
                  <a:gd name="T33" fmla="*/ 2147483646 h 279"/>
                  <a:gd name="T34" fmla="*/ 2147483646 w 258"/>
                  <a:gd name="T35" fmla="*/ 2147483646 h 279"/>
                  <a:gd name="T36" fmla="*/ 2147483646 w 258"/>
                  <a:gd name="T37" fmla="*/ 2147483646 h 279"/>
                  <a:gd name="T38" fmla="*/ 2147483646 w 258"/>
                  <a:gd name="T39" fmla="*/ 2147483646 h 279"/>
                  <a:gd name="T40" fmla="*/ 2147483646 w 258"/>
                  <a:gd name="T41" fmla="*/ 2147483646 h 279"/>
                  <a:gd name="T42" fmla="*/ 2147483646 w 258"/>
                  <a:gd name="T43" fmla="*/ 2147483646 h 279"/>
                  <a:gd name="T44" fmla="*/ 2147483646 w 258"/>
                  <a:gd name="T45" fmla="*/ 2147483646 h 279"/>
                  <a:gd name="T46" fmla="*/ 2147483646 w 258"/>
                  <a:gd name="T47" fmla="*/ 2147483646 h 279"/>
                  <a:gd name="T48" fmla="*/ 2147483646 w 258"/>
                  <a:gd name="T49" fmla="*/ 2147483646 h 279"/>
                  <a:gd name="T50" fmla="*/ 0 w 258"/>
                  <a:gd name="T51" fmla="*/ 2147483646 h 279"/>
                  <a:gd name="T52" fmla="*/ 2147483646 w 258"/>
                  <a:gd name="T53" fmla="*/ 2147483646 h 279"/>
                  <a:gd name="T54" fmla="*/ 2147483646 w 258"/>
                  <a:gd name="T55" fmla="*/ 2147483646 h 279"/>
                  <a:gd name="T56" fmla="*/ 2147483646 w 258"/>
                  <a:gd name="T57" fmla="*/ 2147483646 h 279"/>
                  <a:gd name="T58" fmla="*/ 2147483646 w 258"/>
                  <a:gd name="T59" fmla="*/ 2147483646 h 279"/>
                  <a:gd name="T60" fmla="*/ 2147483646 w 258"/>
                  <a:gd name="T61" fmla="*/ 2147483646 h 279"/>
                  <a:gd name="T62" fmla="*/ 2147483646 w 258"/>
                  <a:gd name="T63" fmla="*/ 2147483646 h 279"/>
                  <a:gd name="T64" fmla="*/ 2147483646 w 258"/>
                  <a:gd name="T65" fmla="*/ 2147483646 h 279"/>
                  <a:gd name="T66" fmla="*/ 2147483646 w 258"/>
                  <a:gd name="T67" fmla="*/ 2147483646 h 279"/>
                  <a:gd name="T68" fmla="*/ 2147483646 w 258"/>
                  <a:gd name="T69" fmla="*/ 0 h 27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258" h="279">
                    <a:moveTo>
                      <a:pt x="119" y="0"/>
                    </a:moveTo>
                    <a:lnTo>
                      <a:pt x="144" y="0"/>
                    </a:lnTo>
                    <a:lnTo>
                      <a:pt x="165" y="4"/>
                    </a:lnTo>
                    <a:lnTo>
                      <a:pt x="185" y="11"/>
                    </a:lnTo>
                    <a:lnTo>
                      <a:pt x="206" y="21"/>
                    </a:lnTo>
                    <a:lnTo>
                      <a:pt x="224" y="35"/>
                    </a:lnTo>
                    <a:lnTo>
                      <a:pt x="237" y="53"/>
                    </a:lnTo>
                    <a:lnTo>
                      <a:pt x="248" y="77"/>
                    </a:lnTo>
                    <a:lnTo>
                      <a:pt x="255" y="105"/>
                    </a:lnTo>
                    <a:lnTo>
                      <a:pt x="258" y="137"/>
                    </a:lnTo>
                    <a:lnTo>
                      <a:pt x="255" y="171"/>
                    </a:lnTo>
                    <a:lnTo>
                      <a:pt x="245" y="199"/>
                    </a:lnTo>
                    <a:lnTo>
                      <a:pt x="231" y="227"/>
                    </a:lnTo>
                    <a:lnTo>
                      <a:pt x="210" y="251"/>
                    </a:lnTo>
                    <a:lnTo>
                      <a:pt x="185" y="269"/>
                    </a:lnTo>
                    <a:lnTo>
                      <a:pt x="171" y="272"/>
                    </a:lnTo>
                    <a:lnTo>
                      <a:pt x="158" y="279"/>
                    </a:lnTo>
                    <a:lnTo>
                      <a:pt x="140" y="279"/>
                    </a:lnTo>
                    <a:lnTo>
                      <a:pt x="123" y="279"/>
                    </a:lnTo>
                    <a:lnTo>
                      <a:pt x="95" y="272"/>
                    </a:lnTo>
                    <a:lnTo>
                      <a:pt x="67" y="262"/>
                    </a:lnTo>
                    <a:lnTo>
                      <a:pt x="47" y="245"/>
                    </a:lnTo>
                    <a:lnTo>
                      <a:pt x="26" y="220"/>
                    </a:lnTo>
                    <a:lnTo>
                      <a:pt x="11" y="195"/>
                    </a:lnTo>
                    <a:lnTo>
                      <a:pt x="5" y="168"/>
                    </a:lnTo>
                    <a:lnTo>
                      <a:pt x="0" y="140"/>
                    </a:lnTo>
                    <a:lnTo>
                      <a:pt x="5" y="108"/>
                    </a:lnTo>
                    <a:lnTo>
                      <a:pt x="11" y="84"/>
                    </a:lnTo>
                    <a:lnTo>
                      <a:pt x="21" y="66"/>
                    </a:lnTo>
                    <a:lnTo>
                      <a:pt x="36" y="50"/>
                    </a:lnTo>
                    <a:lnTo>
                      <a:pt x="50" y="32"/>
                    </a:lnTo>
                    <a:lnTo>
                      <a:pt x="67" y="21"/>
                    </a:lnTo>
                    <a:lnTo>
                      <a:pt x="84" y="11"/>
                    </a:lnTo>
                    <a:lnTo>
                      <a:pt x="102" y="4"/>
                    </a:lnTo>
                    <a:lnTo>
                      <a:pt x="11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0" name="Freeform 1145">
                <a:extLst>
                  <a:ext uri="{FF2B5EF4-FFF2-40B4-BE49-F238E27FC236}">
                    <a16:creationId xmlns:a16="http://schemas.microsoft.com/office/drawing/2014/main" id="{5BE1533C-DC41-41C8-88CA-B58CA0C3C168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1447046" y="3000501"/>
                <a:ext cx="6806" cy="6161"/>
              </a:xfrm>
              <a:custGeom>
                <a:avLst/>
                <a:gdLst>
                  <a:gd name="T0" fmla="*/ 2147483646 w 163"/>
                  <a:gd name="T1" fmla="*/ 0 h 180"/>
                  <a:gd name="T2" fmla="*/ 2147483646 w 163"/>
                  <a:gd name="T3" fmla="*/ 0 h 180"/>
                  <a:gd name="T4" fmla="*/ 2147483646 w 163"/>
                  <a:gd name="T5" fmla="*/ 2147483646 h 180"/>
                  <a:gd name="T6" fmla="*/ 2147483646 w 163"/>
                  <a:gd name="T7" fmla="*/ 2147483646 h 180"/>
                  <a:gd name="T8" fmla="*/ 2147483646 w 163"/>
                  <a:gd name="T9" fmla="*/ 2147483646 h 180"/>
                  <a:gd name="T10" fmla="*/ 2147483646 w 163"/>
                  <a:gd name="T11" fmla="*/ 2147483646 h 180"/>
                  <a:gd name="T12" fmla="*/ 2147483646 w 163"/>
                  <a:gd name="T13" fmla="*/ 2147483646 h 180"/>
                  <a:gd name="T14" fmla="*/ 2147483646 w 163"/>
                  <a:gd name="T15" fmla="*/ 2147483646 h 180"/>
                  <a:gd name="T16" fmla="*/ 2147483646 w 163"/>
                  <a:gd name="T17" fmla="*/ 2147483646 h 180"/>
                  <a:gd name="T18" fmla="*/ 2147483646 w 163"/>
                  <a:gd name="T19" fmla="*/ 2147483646 h 180"/>
                  <a:gd name="T20" fmla="*/ 2147483646 w 163"/>
                  <a:gd name="T21" fmla="*/ 2147483646 h 180"/>
                  <a:gd name="T22" fmla="*/ 2147483646 w 163"/>
                  <a:gd name="T23" fmla="*/ 2147483646 h 180"/>
                  <a:gd name="T24" fmla="*/ 2147483646 w 163"/>
                  <a:gd name="T25" fmla="*/ 2147483646 h 180"/>
                  <a:gd name="T26" fmla="*/ 2147483646 w 163"/>
                  <a:gd name="T27" fmla="*/ 2147483646 h 180"/>
                  <a:gd name="T28" fmla="*/ 2147483646 w 163"/>
                  <a:gd name="T29" fmla="*/ 2147483646 h 180"/>
                  <a:gd name="T30" fmla="*/ 2147483646 w 163"/>
                  <a:gd name="T31" fmla="*/ 2147483646 h 180"/>
                  <a:gd name="T32" fmla="*/ 2147483646 w 163"/>
                  <a:gd name="T33" fmla="*/ 2147483646 h 180"/>
                  <a:gd name="T34" fmla="*/ 2147483646 w 163"/>
                  <a:gd name="T35" fmla="*/ 2147483646 h 180"/>
                  <a:gd name="T36" fmla="*/ 2147483646 w 163"/>
                  <a:gd name="T37" fmla="*/ 2147483646 h 180"/>
                  <a:gd name="T38" fmla="*/ 2147483646 w 163"/>
                  <a:gd name="T39" fmla="*/ 2147483646 h 180"/>
                  <a:gd name="T40" fmla="*/ 2147483646 w 163"/>
                  <a:gd name="T41" fmla="*/ 2147483646 h 180"/>
                  <a:gd name="T42" fmla="*/ 2147483646 w 163"/>
                  <a:gd name="T43" fmla="*/ 2147483646 h 180"/>
                  <a:gd name="T44" fmla="*/ 0 w 163"/>
                  <a:gd name="T45" fmla="*/ 2147483646 h 180"/>
                  <a:gd name="T46" fmla="*/ 0 w 163"/>
                  <a:gd name="T47" fmla="*/ 2147483646 h 180"/>
                  <a:gd name="T48" fmla="*/ 0 w 163"/>
                  <a:gd name="T49" fmla="*/ 2147483646 h 180"/>
                  <a:gd name="T50" fmla="*/ 2147483646 w 163"/>
                  <a:gd name="T51" fmla="*/ 2147483646 h 180"/>
                  <a:gd name="T52" fmla="*/ 2147483646 w 163"/>
                  <a:gd name="T53" fmla="*/ 2147483646 h 180"/>
                  <a:gd name="T54" fmla="*/ 2147483646 w 163"/>
                  <a:gd name="T55" fmla="*/ 2147483646 h 180"/>
                  <a:gd name="T56" fmla="*/ 2147483646 w 163"/>
                  <a:gd name="T57" fmla="*/ 2147483646 h 180"/>
                  <a:gd name="T58" fmla="*/ 2147483646 w 163"/>
                  <a:gd name="T59" fmla="*/ 2147483646 h 180"/>
                  <a:gd name="T60" fmla="*/ 2147483646 w 163"/>
                  <a:gd name="T61" fmla="*/ 0 h 18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163" h="180">
                    <a:moveTo>
                      <a:pt x="76" y="0"/>
                    </a:moveTo>
                    <a:lnTo>
                      <a:pt x="90" y="0"/>
                    </a:lnTo>
                    <a:lnTo>
                      <a:pt x="104" y="3"/>
                    </a:lnTo>
                    <a:lnTo>
                      <a:pt x="118" y="6"/>
                    </a:lnTo>
                    <a:lnTo>
                      <a:pt x="129" y="13"/>
                    </a:lnTo>
                    <a:lnTo>
                      <a:pt x="139" y="24"/>
                    </a:lnTo>
                    <a:lnTo>
                      <a:pt x="150" y="34"/>
                    </a:lnTo>
                    <a:lnTo>
                      <a:pt x="156" y="51"/>
                    </a:lnTo>
                    <a:lnTo>
                      <a:pt x="163" y="69"/>
                    </a:lnTo>
                    <a:lnTo>
                      <a:pt x="163" y="90"/>
                    </a:lnTo>
                    <a:lnTo>
                      <a:pt x="160" y="111"/>
                    </a:lnTo>
                    <a:lnTo>
                      <a:pt x="153" y="128"/>
                    </a:lnTo>
                    <a:lnTo>
                      <a:pt x="145" y="145"/>
                    </a:lnTo>
                    <a:lnTo>
                      <a:pt x="132" y="159"/>
                    </a:lnTo>
                    <a:lnTo>
                      <a:pt x="118" y="174"/>
                    </a:lnTo>
                    <a:lnTo>
                      <a:pt x="97" y="180"/>
                    </a:lnTo>
                    <a:lnTo>
                      <a:pt x="76" y="180"/>
                    </a:lnTo>
                    <a:lnTo>
                      <a:pt x="58" y="177"/>
                    </a:lnTo>
                    <a:lnTo>
                      <a:pt x="42" y="166"/>
                    </a:lnTo>
                    <a:lnTo>
                      <a:pt x="28" y="156"/>
                    </a:lnTo>
                    <a:lnTo>
                      <a:pt x="13" y="142"/>
                    </a:lnTo>
                    <a:lnTo>
                      <a:pt x="7" y="124"/>
                    </a:lnTo>
                    <a:lnTo>
                      <a:pt x="0" y="108"/>
                    </a:lnTo>
                    <a:lnTo>
                      <a:pt x="0" y="90"/>
                    </a:lnTo>
                    <a:lnTo>
                      <a:pt x="0" y="69"/>
                    </a:lnTo>
                    <a:lnTo>
                      <a:pt x="7" y="55"/>
                    </a:lnTo>
                    <a:lnTo>
                      <a:pt x="10" y="41"/>
                    </a:lnTo>
                    <a:lnTo>
                      <a:pt x="21" y="30"/>
                    </a:lnTo>
                    <a:lnTo>
                      <a:pt x="28" y="21"/>
                    </a:lnTo>
                    <a:lnTo>
                      <a:pt x="52" y="6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1" name="Freeform 1146">
                <a:extLst>
                  <a:ext uri="{FF2B5EF4-FFF2-40B4-BE49-F238E27FC236}">
                    <a16:creationId xmlns:a16="http://schemas.microsoft.com/office/drawing/2014/main" id="{E04130E1-3C22-4979-AF15-BA2F33612477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1545558" y="3003420"/>
                <a:ext cx="13611" cy="12321"/>
              </a:xfrm>
              <a:custGeom>
                <a:avLst/>
                <a:gdLst>
                  <a:gd name="T0" fmla="*/ 2147483646 w 341"/>
                  <a:gd name="T1" fmla="*/ 0 h 366"/>
                  <a:gd name="T2" fmla="*/ 2147483646 w 341"/>
                  <a:gd name="T3" fmla="*/ 0 h 366"/>
                  <a:gd name="T4" fmla="*/ 2147483646 w 341"/>
                  <a:gd name="T5" fmla="*/ 2147483646 h 366"/>
                  <a:gd name="T6" fmla="*/ 2147483646 w 341"/>
                  <a:gd name="T7" fmla="*/ 2147483646 h 366"/>
                  <a:gd name="T8" fmla="*/ 2147483646 w 341"/>
                  <a:gd name="T9" fmla="*/ 2147483646 h 366"/>
                  <a:gd name="T10" fmla="*/ 2147483646 w 341"/>
                  <a:gd name="T11" fmla="*/ 2147483646 h 366"/>
                  <a:gd name="T12" fmla="*/ 2147483646 w 341"/>
                  <a:gd name="T13" fmla="*/ 2147483646 h 366"/>
                  <a:gd name="T14" fmla="*/ 2147483646 w 341"/>
                  <a:gd name="T15" fmla="*/ 2147483646 h 366"/>
                  <a:gd name="T16" fmla="*/ 2147483646 w 341"/>
                  <a:gd name="T17" fmla="*/ 2147483646 h 366"/>
                  <a:gd name="T18" fmla="*/ 2147483646 w 341"/>
                  <a:gd name="T19" fmla="*/ 2147483646 h 366"/>
                  <a:gd name="T20" fmla="*/ 2147483646 w 341"/>
                  <a:gd name="T21" fmla="*/ 2147483646 h 366"/>
                  <a:gd name="T22" fmla="*/ 2147483646 w 341"/>
                  <a:gd name="T23" fmla="*/ 2147483646 h 366"/>
                  <a:gd name="T24" fmla="*/ 2147483646 w 341"/>
                  <a:gd name="T25" fmla="*/ 2147483646 h 366"/>
                  <a:gd name="T26" fmla="*/ 2147483646 w 341"/>
                  <a:gd name="T27" fmla="*/ 2147483646 h 366"/>
                  <a:gd name="T28" fmla="*/ 2147483646 w 341"/>
                  <a:gd name="T29" fmla="*/ 2147483646 h 366"/>
                  <a:gd name="T30" fmla="*/ 2147483646 w 341"/>
                  <a:gd name="T31" fmla="*/ 2147483646 h 366"/>
                  <a:gd name="T32" fmla="*/ 2147483646 w 341"/>
                  <a:gd name="T33" fmla="*/ 2147483646 h 366"/>
                  <a:gd name="T34" fmla="*/ 2147483646 w 341"/>
                  <a:gd name="T35" fmla="*/ 2147483646 h 366"/>
                  <a:gd name="T36" fmla="*/ 2147483646 w 341"/>
                  <a:gd name="T37" fmla="*/ 2147483646 h 366"/>
                  <a:gd name="T38" fmla="*/ 2147483646 w 341"/>
                  <a:gd name="T39" fmla="*/ 2147483646 h 366"/>
                  <a:gd name="T40" fmla="*/ 2147483646 w 341"/>
                  <a:gd name="T41" fmla="*/ 2147483646 h 366"/>
                  <a:gd name="T42" fmla="*/ 2147483646 w 341"/>
                  <a:gd name="T43" fmla="*/ 2147483646 h 366"/>
                  <a:gd name="T44" fmla="*/ 2147483646 w 341"/>
                  <a:gd name="T45" fmla="*/ 2147483646 h 366"/>
                  <a:gd name="T46" fmla="*/ 2147483646 w 341"/>
                  <a:gd name="T47" fmla="*/ 2147483646 h 366"/>
                  <a:gd name="T48" fmla="*/ 2147483646 w 341"/>
                  <a:gd name="T49" fmla="*/ 2147483646 h 366"/>
                  <a:gd name="T50" fmla="*/ 2147483646 w 341"/>
                  <a:gd name="T51" fmla="*/ 2147483646 h 366"/>
                  <a:gd name="T52" fmla="*/ 2147483646 w 341"/>
                  <a:gd name="T53" fmla="*/ 2147483646 h 366"/>
                  <a:gd name="T54" fmla="*/ 2147483646 w 341"/>
                  <a:gd name="T55" fmla="*/ 2147483646 h 366"/>
                  <a:gd name="T56" fmla="*/ 2147483646 w 341"/>
                  <a:gd name="T57" fmla="*/ 2147483646 h 366"/>
                  <a:gd name="T58" fmla="*/ 2147483646 w 341"/>
                  <a:gd name="T59" fmla="*/ 2147483646 h 366"/>
                  <a:gd name="T60" fmla="*/ 2147483646 w 341"/>
                  <a:gd name="T61" fmla="*/ 2147483646 h 366"/>
                  <a:gd name="T62" fmla="*/ 0 w 341"/>
                  <a:gd name="T63" fmla="*/ 2147483646 h 366"/>
                  <a:gd name="T64" fmla="*/ 0 w 341"/>
                  <a:gd name="T65" fmla="*/ 2147483646 h 366"/>
                  <a:gd name="T66" fmla="*/ 2147483646 w 341"/>
                  <a:gd name="T67" fmla="*/ 2147483646 h 366"/>
                  <a:gd name="T68" fmla="*/ 2147483646 w 341"/>
                  <a:gd name="T69" fmla="*/ 2147483646 h 366"/>
                  <a:gd name="T70" fmla="*/ 2147483646 w 341"/>
                  <a:gd name="T71" fmla="*/ 2147483646 h 366"/>
                  <a:gd name="T72" fmla="*/ 2147483646 w 341"/>
                  <a:gd name="T73" fmla="*/ 2147483646 h 366"/>
                  <a:gd name="T74" fmla="*/ 2147483646 w 341"/>
                  <a:gd name="T75" fmla="*/ 2147483646 h 366"/>
                  <a:gd name="T76" fmla="*/ 2147483646 w 341"/>
                  <a:gd name="T77" fmla="*/ 2147483646 h 366"/>
                  <a:gd name="T78" fmla="*/ 2147483646 w 341"/>
                  <a:gd name="T79" fmla="*/ 2147483646 h 366"/>
                  <a:gd name="T80" fmla="*/ 2147483646 w 341"/>
                  <a:gd name="T81" fmla="*/ 2147483646 h 366"/>
                  <a:gd name="T82" fmla="*/ 2147483646 w 341"/>
                  <a:gd name="T83" fmla="*/ 0 h 36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341" h="366">
                    <a:moveTo>
                      <a:pt x="159" y="0"/>
                    </a:moveTo>
                    <a:lnTo>
                      <a:pt x="188" y="0"/>
                    </a:lnTo>
                    <a:lnTo>
                      <a:pt x="219" y="4"/>
                    </a:lnTo>
                    <a:lnTo>
                      <a:pt x="246" y="10"/>
                    </a:lnTo>
                    <a:lnTo>
                      <a:pt x="272" y="25"/>
                    </a:lnTo>
                    <a:lnTo>
                      <a:pt x="296" y="46"/>
                    </a:lnTo>
                    <a:lnTo>
                      <a:pt x="317" y="70"/>
                    </a:lnTo>
                    <a:lnTo>
                      <a:pt x="330" y="101"/>
                    </a:lnTo>
                    <a:lnTo>
                      <a:pt x="341" y="139"/>
                    </a:lnTo>
                    <a:lnTo>
                      <a:pt x="341" y="181"/>
                    </a:lnTo>
                    <a:lnTo>
                      <a:pt x="338" y="223"/>
                    </a:lnTo>
                    <a:lnTo>
                      <a:pt x="323" y="265"/>
                    </a:lnTo>
                    <a:lnTo>
                      <a:pt x="317" y="283"/>
                    </a:lnTo>
                    <a:lnTo>
                      <a:pt x="306" y="299"/>
                    </a:lnTo>
                    <a:lnTo>
                      <a:pt x="293" y="313"/>
                    </a:lnTo>
                    <a:lnTo>
                      <a:pt x="278" y="331"/>
                    </a:lnTo>
                    <a:lnTo>
                      <a:pt x="264" y="341"/>
                    </a:lnTo>
                    <a:lnTo>
                      <a:pt x="246" y="352"/>
                    </a:lnTo>
                    <a:lnTo>
                      <a:pt x="225" y="359"/>
                    </a:lnTo>
                    <a:lnTo>
                      <a:pt x="205" y="366"/>
                    </a:lnTo>
                    <a:lnTo>
                      <a:pt x="185" y="366"/>
                    </a:lnTo>
                    <a:lnTo>
                      <a:pt x="164" y="366"/>
                    </a:lnTo>
                    <a:lnTo>
                      <a:pt x="143" y="366"/>
                    </a:lnTo>
                    <a:lnTo>
                      <a:pt x="122" y="359"/>
                    </a:lnTo>
                    <a:lnTo>
                      <a:pt x="104" y="352"/>
                    </a:lnTo>
                    <a:lnTo>
                      <a:pt x="87" y="341"/>
                    </a:lnTo>
                    <a:lnTo>
                      <a:pt x="69" y="331"/>
                    </a:lnTo>
                    <a:lnTo>
                      <a:pt x="56" y="320"/>
                    </a:lnTo>
                    <a:lnTo>
                      <a:pt x="31" y="289"/>
                    </a:lnTo>
                    <a:lnTo>
                      <a:pt x="14" y="257"/>
                    </a:lnTo>
                    <a:lnTo>
                      <a:pt x="3" y="220"/>
                    </a:lnTo>
                    <a:lnTo>
                      <a:pt x="0" y="181"/>
                    </a:lnTo>
                    <a:lnTo>
                      <a:pt x="0" y="160"/>
                    </a:lnTo>
                    <a:lnTo>
                      <a:pt x="3" y="143"/>
                    </a:lnTo>
                    <a:lnTo>
                      <a:pt x="14" y="112"/>
                    </a:lnTo>
                    <a:lnTo>
                      <a:pt x="27" y="88"/>
                    </a:lnTo>
                    <a:lnTo>
                      <a:pt x="45" y="62"/>
                    </a:lnTo>
                    <a:lnTo>
                      <a:pt x="62" y="41"/>
                    </a:lnTo>
                    <a:lnTo>
                      <a:pt x="83" y="28"/>
                    </a:lnTo>
                    <a:lnTo>
                      <a:pt x="107" y="14"/>
                    </a:lnTo>
                    <a:lnTo>
                      <a:pt x="132" y="7"/>
                    </a:lnTo>
                    <a:lnTo>
                      <a:pt x="15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2" name="Freeform 1147">
                <a:extLst>
                  <a:ext uri="{FF2B5EF4-FFF2-40B4-BE49-F238E27FC236}">
                    <a16:creationId xmlns:a16="http://schemas.microsoft.com/office/drawing/2014/main" id="{4E25B4F9-9EBD-4660-B033-16462E552B7E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1545727" y="3003590"/>
                <a:ext cx="10208" cy="9242"/>
              </a:xfrm>
              <a:custGeom>
                <a:avLst/>
                <a:gdLst>
                  <a:gd name="T0" fmla="*/ 2147483646 w 257"/>
                  <a:gd name="T1" fmla="*/ 0 h 279"/>
                  <a:gd name="T2" fmla="*/ 2147483646 w 257"/>
                  <a:gd name="T3" fmla="*/ 0 h 279"/>
                  <a:gd name="T4" fmla="*/ 2147483646 w 257"/>
                  <a:gd name="T5" fmla="*/ 2147483646 h 279"/>
                  <a:gd name="T6" fmla="*/ 2147483646 w 257"/>
                  <a:gd name="T7" fmla="*/ 2147483646 h 279"/>
                  <a:gd name="T8" fmla="*/ 2147483646 w 257"/>
                  <a:gd name="T9" fmla="*/ 2147483646 h 279"/>
                  <a:gd name="T10" fmla="*/ 2147483646 w 257"/>
                  <a:gd name="T11" fmla="*/ 2147483646 h 279"/>
                  <a:gd name="T12" fmla="*/ 2147483646 w 257"/>
                  <a:gd name="T13" fmla="*/ 2147483646 h 279"/>
                  <a:gd name="T14" fmla="*/ 2147483646 w 257"/>
                  <a:gd name="T15" fmla="*/ 2147483646 h 279"/>
                  <a:gd name="T16" fmla="*/ 2147483646 w 257"/>
                  <a:gd name="T17" fmla="*/ 2147483646 h 279"/>
                  <a:gd name="T18" fmla="*/ 2147483646 w 257"/>
                  <a:gd name="T19" fmla="*/ 2147483646 h 279"/>
                  <a:gd name="T20" fmla="*/ 2147483646 w 257"/>
                  <a:gd name="T21" fmla="*/ 2147483646 h 279"/>
                  <a:gd name="T22" fmla="*/ 2147483646 w 257"/>
                  <a:gd name="T23" fmla="*/ 2147483646 h 279"/>
                  <a:gd name="T24" fmla="*/ 2147483646 w 257"/>
                  <a:gd name="T25" fmla="*/ 2147483646 h 279"/>
                  <a:gd name="T26" fmla="*/ 2147483646 w 257"/>
                  <a:gd name="T27" fmla="*/ 2147483646 h 279"/>
                  <a:gd name="T28" fmla="*/ 2147483646 w 257"/>
                  <a:gd name="T29" fmla="*/ 2147483646 h 279"/>
                  <a:gd name="T30" fmla="*/ 2147483646 w 257"/>
                  <a:gd name="T31" fmla="*/ 2147483646 h 279"/>
                  <a:gd name="T32" fmla="*/ 2147483646 w 257"/>
                  <a:gd name="T33" fmla="*/ 2147483646 h 279"/>
                  <a:gd name="T34" fmla="*/ 2147483646 w 257"/>
                  <a:gd name="T35" fmla="*/ 2147483646 h 279"/>
                  <a:gd name="T36" fmla="*/ 2147483646 w 257"/>
                  <a:gd name="T37" fmla="*/ 2147483646 h 279"/>
                  <a:gd name="T38" fmla="*/ 2147483646 w 257"/>
                  <a:gd name="T39" fmla="*/ 2147483646 h 279"/>
                  <a:gd name="T40" fmla="*/ 2147483646 w 257"/>
                  <a:gd name="T41" fmla="*/ 2147483646 h 279"/>
                  <a:gd name="T42" fmla="*/ 2147483646 w 257"/>
                  <a:gd name="T43" fmla="*/ 2147483646 h 279"/>
                  <a:gd name="T44" fmla="*/ 2147483646 w 257"/>
                  <a:gd name="T45" fmla="*/ 2147483646 h 279"/>
                  <a:gd name="T46" fmla="*/ 2147483646 w 257"/>
                  <a:gd name="T47" fmla="*/ 2147483646 h 279"/>
                  <a:gd name="T48" fmla="*/ 2147483646 w 257"/>
                  <a:gd name="T49" fmla="*/ 2147483646 h 279"/>
                  <a:gd name="T50" fmla="*/ 0 w 257"/>
                  <a:gd name="T51" fmla="*/ 2147483646 h 279"/>
                  <a:gd name="T52" fmla="*/ 2147483646 w 257"/>
                  <a:gd name="T53" fmla="*/ 2147483646 h 279"/>
                  <a:gd name="T54" fmla="*/ 2147483646 w 257"/>
                  <a:gd name="T55" fmla="*/ 2147483646 h 279"/>
                  <a:gd name="T56" fmla="*/ 2147483646 w 257"/>
                  <a:gd name="T57" fmla="*/ 2147483646 h 279"/>
                  <a:gd name="T58" fmla="*/ 2147483646 w 257"/>
                  <a:gd name="T59" fmla="*/ 2147483646 h 279"/>
                  <a:gd name="T60" fmla="*/ 2147483646 w 257"/>
                  <a:gd name="T61" fmla="*/ 2147483646 h 279"/>
                  <a:gd name="T62" fmla="*/ 2147483646 w 257"/>
                  <a:gd name="T63" fmla="*/ 2147483646 h 279"/>
                  <a:gd name="T64" fmla="*/ 2147483646 w 257"/>
                  <a:gd name="T65" fmla="*/ 2147483646 h 279"/>
                  <a:gd name="T66" fmla="*/ 2147483646 w 257"/>
                  <a:gd name="T67" fmla="*/ 2147483646 h 279"/>
                  <a:gd name="T68" fmla="*/ 2147483646 w 257"/>
                  <a:gd name="T69" fmla="*/ 0 h 27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257" h="279">
                    <a:moveTo>
                      <a:pt x="119" y="0"/>
                    </a:moveTo>
                    <a:lnTo>
                      <a:pt x="140" y="0"/>
                    </a:lnTo>
                    <a:lnTo>
                      <a:pt x="164" y="3"/>
                    </a:lnTo>
                    <a:lnTo>
                      <a:pt x="185" y="11"/>
                    </a:lnTo>
                    <a:lnTo>
                      <a:pt x="201" y="21"/>
                    </a:lnTo>
                    <a:lnTo>
                      <a:pt x="219" y="35"/>
                    </a:lnTo>
                    <a:lnTo>
                      <a:pt x="237" y="53"/>
                    </a:lnTo>
                    <a:lnTo>
                      <a:pt x="248" y="77"/>
                    </a:lnTo>
                    <a:lnTo>
                      <a:pt x="254" y="105"/>
                    </a:lnTo>
                    <a:lnTo>
                      <a:pt x="257" y="137"/>
                    </a:lnTo>
                    <a:lnTo>
                      <a:pt x="251" y="171"/>
                    </a:lnTo>
                    <a:lnTo>
                      <a:pt x="243" y="199"/>
                    </a:lnTo>
                    <a:lnTo>
                      <a:pt x="230" y="227"/>
                    </a:lnTo>
                    <a:lnTo>
                      <a:pt x="209" y="251"/>
                    </a:lnTo>
                    <a:lnTo>
                      <a:pt x="185" y="269"/>
                    </a:lnTo>
                    <a:lnTo>
                      <a:pt x="170" y="272"/>
                    </a:lnTo>
                    <a:lnTo>
                      <a:pt x="153" y="279"/>
                    </a:lnTo>
                    <a:lnTo>
                      <a:pt x="140" y="279"/>
                    </a:lnTo>
                    <a:lnTo>
                      <a:pt x="122" y="279"/>
                    </a:lnTo>
                    <a:lnTo>
                      <a:pt x="90" y="272"/>
                    </a:lnTo>
                    <a:lnTo>
                      <a:pt x="66" y="261"/>
                    </a:lnTo>
                    <a:lnTo>
                      <a:pt x="42" y="245"/>
                    </a:lnTo>
                    <a:lnTo>
                      <a:pt x="24" y="219"/>
                    </a:lnTo>
                    <a:lnTo>
                      <a:pt x="11" y="195"/>
                    </a:lnTo>
                    <a:lnTo>
                      <a:pt x="3" y="167"/>
                    </a:lnTo>
                    <a:lnTo>
                      <a:pt x="0" y="140"/>
                    </a:lnTo>
                    <a:lnTo>
                      <a:pt x="3" y="108"/>
                    </a:lnTo>
                    <a:lnTo>
                      <a:pt x="11" y="84"/>
                    </a:lnTo>
                    <a:lnTo>
                      <a:pt x="21" y="66"/>
                    </a:lnTo>
                    <a:lnTo>
                      <a:pt x="32" y="50"/>
                    </a:lnTo>
                    <a:lnTo>
                      <a:pt x="48" y="32"/>
                    </a:lnTo>
                    <a:lnTo>
                      <a:pt x="62" y="21"/>
                    </a:lnTo>
                    <a:lnTo>
                      <a:pt x="80" y="11"/>
                    </a:lnTo>
                    <a:lnTo>
                      <a:pt x="101" y="3"/>
                    </a:lnTo>
                    <a:lnTo>
                      <a:pt x="11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3" name="Freeform 1148">
                <a:extLst>
                  <a:ext uri="{FF2B5EF4-FFF2-40B4-BE49-F238E27FC236}">
                    <a16:creationId xmlns:a16="http://schemas.microsoft.com/office/drawing/2014/main" id="{6D1A02A5-E7DB-4BD0-B48D-7A3E3D717038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1542156" y="3006501"/>
                <a:ext cx="6806" cy="6161"/>
              </a:xfrm>
              <a:custGeom>
                <a:avLst/>
                <a:gdLst>
                  <a:gd name="T0" fmla="*/ 2147483646 w 167"/>
                  <a:gd name="T1" fmla="*/ 0 h 180"/>
                  <a:gd name="T2" fmla="*/ 2147483646 w 167"/>
                  <a:gd name="T3" fmla="*/ 0 h 180"/>
                  <a:gd name="T4" fmla="*/ 2147483646 w 167"/>
                  <a:gd name="T5" fmla="*/ 2147483646 h 180"/>
                  <a:gd name="T6" fmla="*/ 2147483646 w 167"/>
                  <a:gd name="T7" fmla="*/ 2147483646 h 180"/>
                  <a:gd name="T8" fmla="*/ 2147483646 w 167"/>
                  <a:gd name="T9" fmla="*/ 2147483646 h 180"/>
                  <a:gd name="T10" fmla="*/ 2147483646 w 167"/>
                  <a:gd name="T11" fmla="*/ 2147483646 h 180"/>
                  <a:gd name="T12" fmla="*/ 2147483646 w 167"/>
                  <a:gd name="T13" fmla="*/ 2147483646 h 180"/>
                  <a:gd name="T14" fmla="*/ 2147483646 w 167"/>
                  <a:gd name="T15" fmla="*/ 2147483646 h 180"/>
                  <a:gd name="T16" fmla="*/ 2147483646 w 167"/>
                  <a:gd name="T17" fmla="*/ 2147483646 h 180"/>
                  <a:gd name="T18" fmla="*/ 2147483646 w 167"/>
                  <a:gd name="T19" fmla="*/ 2147483646 h 180"/>
                  <a:gd name="T20" fmla="*/ 2147483646 w 167"/>
                  <a:gd name="T21" fmla="*/ 2147483646 h 180"/>
                  <a:gd name="T22" fmla="*/ 2147483646 w 167"/>
                  <a:gd name="T23" fmla="*/ 2147483646 h 180"/>
                  <a:gd name="T24" fmla="*/ 2147483646 w 167"/>
                  <a:gd name="T25" fmla="*/ 2147483646 h 180"/>
                  <a:gd name="T26" fmla="*/ 2147483646 w 167"/>
                  <a:gd name="T27" fmla="*/ 2147483646 h 180"/>
                  <a:gd name="T28" fmla="*/ 2147483646 w 167"/>
                  <a:gd name="T29" fmla="*/ 2147483646 h 180"/>
                  <a:gd name="T30" fmla="*/ 2147483646 w 167"/>
                  <a:gd name="T31" fmla="*/ 2147483646 h 180"/>
                  <a:gd name="T32" fmla="*/ 2147483646 w 167"/>
                  <a:gd name="T33" fmla="*/ 2147483646 h 180"/>
                  <a:gd name="T34" fmla="*/ 2147483646 w 167"/>
                  <a:gd name="T35" fmla="*/ 2147483646 h 180"/>
                  <a:gd name="T36" fmla="*/ 2147483646 w 167"/>
                  <a:gd name="T37" fmla="*/ 2147483646 h 180"/>
                  <a:gd name="T38" fmla="*/ 2147483646 w 167"/>
                  <a:gd name="T39" fmla="*/ 2147483646 h 180"/>
                  <a:gd name="T40" fmla="*/ 2147483646 w 167"/>
                  <a:gd name="T41" fmla="*/ 2147483646 h 180"/>
                  <a:gd name="T42" fmla="*/ 2147483646 w 167"/>
                  <a:gd name="T43" fmla="*/ 2147483646 h 180"/>
                  <a:gd name="T44" fmla="*/ 2147483646 w 167"/>
                  <a:gd name="T45" fmla="*/ 2147483646 h 180"/>
                  <a:gd name="T46" fmla="*/ 0 w 167"/>
                  <a:gd name="T47" fmla="*/ 2147483646 h 180"/>
                  <a:gd name="T48" fmla="*/ 2147483646 w 167"/>
                  <a:gd name="T49" fmla="*/ 2147483646 h 180"/>
                  <a:gd name="T50" fmla="*/ 2147483646 w 167"/>
                  <a:gd name="T51" fmla="*/ 2147483646 h 180"/>
                  <a:gd name="T52" fmla="*/ 2147483646 w 167"/>
                  <a:gd name="T53" fmla="*/ 2147483646 h 180"/>
                  <a:gd name="T54" fmla="*/ 2147483646 w 167"/>
                  <a:gd name="T55" fmla="*/ 2147483646 h 180"/>
                  <a:gd name="T56" fmla="*/ 2147483646 w 167"/>
                  <a:gd name="T57" fmla="*/ 2147483646 h 180"/>
                  <a:gd name="T58" fmla="*/ 2147483646 w 167"/>
                  <a:gd name="T59" fmla="*/ 2147483646 h 180"/>
                  <a:gd name="T60" fmla="*/ 2147483646 w 167"/>
                  <a:gd name="T61" fmla="*/ 0 h 18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167" h="180">
                    <a:moveTo>
                      <a:pt x="77" y="0"/>
                    </a:moveTo>
                    <a:lnTo>
                      <a:pt x="90" y="0"/>
                    </a:lnTo>
                    <a:lnTo>
                      <a:pt x="105" y="3"/>
                    </a:lnTo>
                    <a:lnTo>
                      <a:pt x="119" y="6"/>
                    </a:lnTo>
                    <a:lnTo>
                      <a:pt x="132" y="13"/>
                    </a:lnTo>
                    <a:lnTo>
                      <a:pt x="143" y="24"/>
                    </a:lnTo>
                    <a:lnTo>
                      <a:pt x="153" y="34"/>
                    </a:lnTo>
                    <a:lnTo>
                      <a:pt x="161" y="51"/>
                    </a:lnTo>
                    <a:lnTo>
                      <a:pt x="164" y="69"/>
                    </a:lnTo>
                    <a:lnTo>
                      <a:pt x="167" y="90"/>
                    </a:lnTo>
                    <a:lnTo>
                      <a:pt x="164" y="111"/>
                    </a:lnTo>
                    <a:lnTo>
                      <a:pt x="156" y="128"/>
                    </a:lnTo>
                    <a:lnTo>
                      <a:pt x="146" y="145"/>
                    </a:lnTo>
                    <a:lnTo>
                      <a:pt x="135" y="159"/>
                    </a:lnTo>
                    <a:lnTo>
                      <a:pt x="119" y="174"/>
                    </a:lnTo>
                    <a:lnTo>
                      <a:pt x="101" y="177"/>
                    </a:lnTo>
                    <a:lnTo>
                      <a:pt x="80" y="180"/>
                    </a:lnTo>
                    <a:lnTo>
                      <a:pt x="59" y="177"/>
                    </a:lnTo>
                    <a:lnTo>
                      <a:pt x="42" y="166"/>
                    </a:lnTo>
                    <a:lnTo>
                      <a:pt x="28" y="156"/>
                    </a:lnTo>
                    <a:lnTo>
                      <a:pt x="17" y="142"/>
                    </a:lnTo>
                    <a:lnTo>
                      <a:pt x="8" y="124"/>
                    </a:lnTo>
                    <a:lnTo>
                      <a:pt x="3" y="108"/>
                    </a:lnTo>
                    <a:lnTo>
                      <a:pt x="0" y="90"/>
                    </a:lnTo>
                    <a:lnTo>
                      <a:pt x="3" y="69"/>
                    </a:lnTo>
                    <a:lnTo>
                      <a:pt x="8" y="55"/>
                    </a:lnTo>
                    <a:lnTo>
                      <a:pt x="14" y="40"/>
                    </a:lnTo>
                    <a:lnTo>
                      <a:pt x="21" y="30"/>
                    </a:lnTo>
                    <a:lnTo>
                      <a:pt x="32" y="19"/>
                    </a:lnTo>
                    <a:lnTo>
                      <a:pt x="53" y="6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4" name="Freeform 1149">
                <a:extLst>
                  <a:ext uri="{FF2B5EF4-FFF2-40B4-BE49-F238E27FC236}">
                    <a16:creationId xmlns:a16="http://schemas.microsoft.com/office/drawing/2014/main" id="{58A9B748-AFDE-4BCD-83EE-3175EF8615F0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1517959" y="2997564"/>
                <a:ext cx="17013" cy="27722"/>
              </a:xfrm>
              <a:custGeom>
                <a:avLst/>
                <a:gdLst>
                  <a:gd name="T0" fmla="*/ 2147483646 w 407"/>
                  <a:gd name="T1" fmla="*/ 2147483646 h 787"/>
                  <a:gd name="T2" fmla="*/ 2147483646 w 407"/>
                  <a:gd name="T3" fmla="*/ 2147483646 h 787"/>
                  <a:gd name="T4" fmla="*/ 2147483646 w 407"/>
                  <a:gd name="T5" fmla="*/ 2147483646 h 787"/>
                  <a:gd name="T6" fmla="*/ 2147483646 w 407"/>
                  <a:gd name="T7" fmla="*/ 2147483646 h 787"/>
                  <a:gd name="T8" fmla="*/ 2147483646 w 407"/>
                  <a:gd name="T9" fmla="*/ 2147483646 h 787"/>
                  <a:gd name="T10" fmla="*/ 2147483646 w 407"/>
                  <a:gd name="T11" fmla="*/ 2147483646 h 787"/>
                  <a:gd name="T12" fmla="*/ 2147483646 w 407"/>
                  <a:gd name="T13" fmla="*/ 2147483646 h 787"/>
                  <a:gd name="T14" fmla="*/ 2147483646 w 407"/>
                  <a:gd name="T15" fmla="*/ 2147483646 h 787"/>
                  <a:gd name="T16" fmla="*/ 2147483646 w 407"/>
                  <a:gd name="T17" fmla="*/ 2147483646 h 787"/>
                  <a:gd name="T18" fmla="*/ 2147483646 w 407"/>
                  <a:gd name="T19" fmla="*/ 2147483646 h 787"/>
                  <a:gd name="T20" fmla="*/ 2147483646 w 407"/>
                  <a:gd name="T21" fmla="*/ 2147483646 h 787"/>
                  <a:gd name="T22" fmla="*/ 2147483646 w 407"/>
                  <a:gd name="T23" fmla="*/ 2147483646 h 787"/>
                  <a:gd name="T24" fmla="*/ 2147483646 w 407"/>
                  <a:gd name="T25" fmla="*/ 2147483646 h 787"/>
                  <a:gd name="T26" fmla="*/ 2147483646 w 407"/>
                  <a:gd name="T27" fmla="*/ 2147483646 h 787"/>
                  <a:gd name="T28" fmla="*/ 2147483646 w 407"/>
                  <a:gd name="T29" fmla="*/ 2147483646 h 787"/>
                  <a:gd name="T30" fmla="*/ 2147483646 w 407"/>
                  <a:gd name="T31" fmla="*/ 2147483646 h 787"/>
                  <a:gd name="T32" fmla="*/ 2147483646 w 407"/>
                  <a:gd name="T33" fmla="*/ 2147483646 h 787"/>
                  <a:gd name="T34" fmla="*/ 2147483646 w 407"/>
                  <a:gd name="T35" fmla="*/ 2147483646 h 787"/>
                  <a:gd name="T36" fmla="*/ 2147483646 w 407"/>
                  <a:gd name="T37" fmla="*/ 2147483646 h 787"/>
                  <a:gd name="T38" fmla="*/ 2147483646 w 407"/>
                  <a:gd name="T39" fmla="*/ 2147483646 h 787"/>
                  <a:gd name="T40" fmla="*/ 2147483646 w 407"/>
                  <a:gd name="T41" fmla="*/ 2147483646 h 787"/>
                  <a:gd name="T42" fmla="*/ 2147483646 w 407"/>
                  <a:gd name="T43" fmla="*/ 2147483646 h 787"/>
                  <a:gd name="T44" fmla="*/ 2147483646 w 407"/>
                  <a:gd name="T45" fmla="*/ 2147483646 h 787"/>
                  <a:gd name="T46" fmla="*/ 2147483646 w 407"/>
                  <a:gd name="T47" fmla="*/ 2147483646 h 787"/>
                  <a:gd name="T48" fmla="*/ 2147483646 w 407"/>
                  <a:gd name="T49" fmla="*/ 2147483646 h 787"/>
                  <a:gd name="T50" fmla="*/ 2147483646 w 407"/>
                  <a:gd name="T51" fmla="*/ 2147483646 h 787"/>
                  <a:gd name="T52" fmla="*/ 2147483646 w 407"/>
                  <a:gd name="T53" fmla="*/ 2147483646 h 787"/>
                  <a:gd name="T54" fmla="*/ 2147483646 w 407"/>
                  <a:gd name="T55" fmla="*/ 2147483646 h 787"/>
                  <a:gd name="T56" fmla="*/ 2147483646 w 407"/>
                  <a:gd name="T57" fmla="*/ 2147483646 h 787"/>
                  <a:gd name="T58" fmla="*/ 2147483646 w 407"/>
                  <a:gd name="T59" fmla="*/ 2147483646 h 787"/>
                  <a:gd name="T60" fmla="*/ 2147483646 w 407"/>
                  <a:gd name="T61" fmla="*/ 2147483646 h 787"/>
                  <a:gd name="T62" fmla="*/ 2147483646 w 407"/>
                  <a:gd name="T63" fmla="*/ 2147483646 h 787"/>
                  <a:gd name="T64" fmla="*/ 2147483646 w 407"/>
                  <a:gd name="T65" fmla="*/ 2147483646 h 787"/>
                  <a:gd name="T66" fmla="*/ 2147483646 w 407"/>
                  <a:gd name="T67" fmla="*/ 2147483646 h 787"/>
                  <a:gd name="T68" fmla="*/ 2147483646 w 407"/>
                  <a:gd name="T69" fmla="*/ 2147483646 h 787"/>
                  <a:gd name="T70" fmla="*/ 2147483646 w 407"/>
                  <a:gd name="T71" fmla="*/ 2147483646 h 787"/>
                  <a:gd name="T72" fmla="*/ 2147483646 w 407"/>
                  <a:gd name="T73" fmla="*/ 2147483646 h 787"/>
                  <a:gd name="T74" fmla="*/ 2147483646 w 407"/>
                  <a:gd name="T75" fmla="*/ 0 h 787"/>
                  <a:gd name="T76" fmla="*/ 2147483646 w 407"/>
                  <a:gd name="T77" fmla="*/ 2147483646 h 787"/>
                  <a:gd name="T78" fmla="*/ 2147483646 w 407"/>
                  <a:gd name="T79" fmla="*/ 2147483646 h 787"/>
                  <a:gd name="T80" fmla="*/ 0 w 407"/>
                  <a:gd name="T81" fmla="*/ 2147483646 h 787"/>
                  <a:gd name="T82" fmla="*/ 0 w 407"/>
                  <a:gd name="T83" fmla="*/ 2147483646 h 787"/>
                  <a:gd name="T84" fmla="*/ 0 w 407"/>
                  <a:gd name="T85" fmla="*/ 2147483646 h 787"/>
                  <a:gd name="T86" fmla="*/ 2147483646 w 407"/>
                  <a:gd name="T87" fmla="*/ 2147483646 h 787"/>
                  <a:gd name="T88" fmla="*/ 2147483646 w 407"/>
                  <a:gd name="T89" fmla="*/ 2147483646 h 787"/>
                  <a:gd name="T90" fmla="*/ 2147483646 w 407"/>
                  <a:gd name="T91" fmla="*/ 2147483646 h 78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407" h="787">
                    <a:moveTo>
                      <a:pt x="21" y="627"/>
                    </a:moveTo>
                    <a:lnTo>
                      <a:pt x="28" y="661"/>
                    </a:lnTo>
                    <a:lnTo>
                      <a:pt x="38" y="690"/>
                    </a:lnTo>
                    <a:lnTo>
                      <a:pt x="56" y="718"/>
                    </a:lnTo>
                    <a:lnTo>
                      <a:pt x="74" y="738"/>
                    </a:lnTo>
                    <a:lnTo>
                      <a:pt x="95" y="756"/>
                    </a:lnTo>
                    <a:lnTo>
                      <a:pt x="122" y="770"/>
                    </a:lnTo>
                    <a:lnTo>
                      <a:pt x="150" y="780"/>
                    </a:lnTo>
                    <a:lnTo>
                      <a:pt x="185" y="787"/>
                    </a:lnTo>
                    <a:lnTo>
                      <a:pt x="241" y="787"/>
                    </a:lnTo>
                    <a:lnTo>
                      <a:pt x="272" y="787"/>
                    </a:lnTo>
                    <a:lnTo>
                      <a:pt x="303" y="780"/>
                    </a:lnTo>
                    <a:lnTo>
                      <a:pt x="335" y="774"/>
                    </a:lnTo>
                    <a:lnTo>
                      <a:pt x="362" y="763"/>
                    </a:lnTo>
                    <a:lnTo>
                      <a:pt x="387" y="749"/>
                    </a:lnTo>
                    <a:lnTo>
                      <a:pt x="407" y="732"/>
                    </a:lnTo>
                    <a:lnTo>
                      <a:pt x="383" y="732"/>
                    </a:lnTo>
                    <a:lnTo>
                      <a:pt x="328" y="728"/>
                    </a:lnTo>
                    <a:lnTo>
                      <a:pt x="241" y="718"/>
                    </a:lnTo>
                    <a:lnTo>
                      <a:pt x="195" y="703"/>
                    </a:lnTo>
                    <a:lnTo>
                      <a:pt x="174" y="693"/>
                    </a:lnTo>
                    <a:lnTo>
                      <a:pt x="157" y="682"/>
                    </a:lnTo>
                    <a:lnTo>
                      <a:pt x="140" y="669"/>
                    </a:lnTo>
                    <a:lnTo>
                      <a:pt x="125" y="655"/>
                    </a:lnTo>
                    <a:lnTo>
                      <a:pt x="112" y="637"/>
                    </a:lnTo>
                    <a:lnTo>
                      <a:pt x="101" y="616"/>
                    </a:lnTo>
                    <a:lnTo>
                      <a:pt x="84" y="574"/>
                    </a:lnTo>
                    <a:lnTo>
                      <a:pt x="74" y="537"/>
                    </a:lnTo>
                    <a:lnTo>
                      <a:pt x="67" y="495"/>
                    </a:lnTo>
                    <a:lnTo>
                      <a:pt x="63" y="453"/>
                    </a:lnTo>
                    <a:lnTo>
                      <a:pt x="56" y="366"/>
                    </a:lnTo>
                    <a:lnTo>
                      <a:pt x="56" y="282"/>
                    </a:lnTo>
                    <a:lnTo>
                      <a:pt x="56" y="216"/>
                    </a:lnTo>
                    <a:lnTo>
                      <a:pt x="53" y="136"/>
                    </a:lnTo>
                    <a:lnTo>
                      <a:pt x="49" y="97"/>
                    </a:lnTo>
                    <a:lnTo>
                      <a:pt x="46" y="59"/>
                    </a:lnTo>
                    <a:lnTo>
                      <a:pt x="35" y="28"/>
                    </a:lnTo>
                    <a:lnTo>
                      <a:pt x="21" y="0"/>
                    </a:lnTo>
                    <a:lnTo>
                      <a:pt x="14" y="76"/>
                    </a:lnTo>
                    <a:lnTo>
                      <a:pt x="7" y="153"/>
                    </a:lnTo>
                    <a:lnTo>
                      <a:pt x="0" y="233"/>
                    </a:lnTo>
                    <a:lnTo>
                      <a:pt x="0" y="313"/>
                    </a:lnTo>
                    <a:lnTo>
                      <a:pt x="0" y="394"/>
                    </a:lnTo>
                    <a:lnTo>
                      <a:pt x="4" y="474"/>
                    </a:lnTo>
                    <a:lnTo>
                      <a:pt x="11" y="550"/>
                    </a:lnTo>
                    <a:lnTo>
                      <a:pt x="21" y="627"/>
                    </a:lnTo>
                    <a:close/>
                  </a:path>
                </a:pathLst>
              </a:custGeom>
              <a:solidFill>
                <a:srgbClr val="9463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5" name="Freeform 1156">
                <a:extLst>
                  <a:ext uri="{FF2B5EF4-FFF2-40B4-BE49-F238E27FC236}">
                    <a16:creationId xmlns:a16="http://schemas.microsoft.com/office/drawing/2014/main" id="{0EA9BA20-1429-4260-B97C-A994F453D466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1520666" y="2926521"/>
                <a:ext cx="17013" cy="6161"/>
              </a:xfrm>
              <a:custGeom>
                <a:avLst/>
                <a:gdLst>
                  <a:gd name="T0" fmla="*/ 2147483646 w 431"/>
                  <a:gd name="T1" fmla="*/ 2147483646 h 209"/>
                  <a:gd name="T2" fmla="*/ 2147483646 w 431"/>
                  <a:gd name="T3" fmla="*/ 2147483646 h 209"/>
                  <a:gd name="T4" fmla="*/ 2147483646 w 431"/>
                  <a:gd name="T5" fmla="*/ 2147483646 h 209"/>
                  <a:gd name="T6" fmla="*/ 2147483646 w 431"/>
                  <a:gd name="T7" fmla="*/ 2147483646 h 209"/>
                  <a:gd name="T8" fmla="*/ 2147483646 w 431"/>
                  <a:gd name="T9" fmla="*/ 2147483646 h 209"/>
                  <a:gd name="T10" fmla="*/ 2147483646 w 431"/>
                  <a:gd name="T11" fmla="*/ 2147483646 h 209"/>
                  <a:gd name="T12" fmla="*/ 2147483646 w 431"/>
                  <a:gd name="T13" fmla="*/ 2147483646 h 209"/>
                  <a:gd name="T14" fmla="*/ 2147483646 w 431"/>
                  <a:gd name="T15" fmla="*/ 2147483646 h 209"/>
                  <a:gd name="T16" fmla="*/ 2147483646 w 431"/>
                  <a:gd name="T17" fmla="*/ 2147483646 h 209"/>
                  <a:gd name="T18" fmla="*/ 2147483646 w 431"/>
                  <a:gd name="T19" fmla="*/ 2147483646 h 209"/>
                  <a:gd name="T20" fmla="*/ 2147483646 w 431"/>
                  <a:gd name="T21" fmla="*/ 2147483646 h 209"/>
                  <a:gd name="T22" fmla="*/ 2147483646 w 431"/>
                  <a:gd name="T23" fmla="*/ 2147483646 h 209"/>
                  <a:gd name="T24" fmla="*/ 2147483646 w 431"/>
                  <a:gd name="T25" fmla="*/ 2147483646 h 209"/>
                  <a:gd name="T26" fmla="*/ 2147483646 w 431"/>
                  <a:gd name="T27" fmla="*/ 2147483646 h 209"/>
                  <a:gd name="T28" fmla="*/ 2147483646 w 431"/>
                  <a:gd name="T29" fmla="*/ 2147483646 h 209"/>
                  <a:gd name="T30" fmla="*/ 2147483646 w 431"/>
                  <a:gd name="T31" fmla="*/ 2147483646 h 209"/>
                  <a:gd name="T32" fmla="*/ 2147483646 w 431"/>
                  <a:gd name="T33" fmla="*/ 2147483646 h 209"/>
                  <a:gd name="T34" fmla="*/ 2147483646 w 431"/>
                  <a:gd name="T35" fmla="*/ 2147483646 h 209"/>
                  <a:gd name="T36" fmla="*/ 0 w 431"/>
                  <a:gd name="T37" fmla="*/ 2147483646 h 209"/>
                  <a:gd name="T38" fmla="*/ 2147483646 w 431"/>
                  <a:gd name="T39" fmla="*/ 2147483646 h 209"/>
                  <a:gd name="T40" fmla="*/ 2147483646 w 431"/>
                  <a:gd name="T41" fmla="*/ 2147483646 h 209"/>
                  <a:gd name="T42" fmla="*/ 2147483646 w 431"/>
                  <a:gd name="T43" fmla="*/ 2147483646 h 209"/>
                  <a:gd name="T44" fmla="*/ 2147483646 w 431"/>
                  <a:gd name="T45" fmla="*/ 2147483646 h 209"/>
                  <a:gd name="T46" fmla="*/ 2147483646 w 431"/>
                  <a:gd name="T47" fmla="*/ 2147483646 h 209"/>
                  <a:gd name="T48" fmla="*/ 2147483646 w 431"/>
                  <a:gd name="T49" fmla="*/ 2147483646 h 209"/>
                  <a:gd name="T50" fmla="*/ 2147483646 w 431"/>
                  <a:gd name="T51" fmla="*/ 2147483646 h 209"/>
                  <a:gd name="T52" fmla="*/ 2147483646 w 431"/>
                  <a:gd name="T53" fmla="*/ 2147483646 h 209"/>
                  <a:gd name="T54" fmla="*/ 2147483646 w 431"/>
                  <a:gd name="T55" fmla="*/ 2147483646 h 209"/>
                  <a:gd name="T56" fmla="*/ 2147483646 w 431"/>
                  <a:gd name="T57" fmla="*/ 0 h 209"/>
                  <a:gd name="T58" fmla="*/ 2147483646 w 431"/>
                  <a:gd name="T59" fmla="*/ 0 h 209"/>
                  <a:gd name="T60" fmla="*/ 2147483646 w 431"/>
                  <a:gd name="T61" fmla="*/ 0 h 209"/>
                  <a:gd name="T62" fmla="*/ 2147483646 w 431"/>
                  <a:gd name="T63" fmla="*/ 2147483646 h 209"/>
                  <a:gd name="T64" fmla="*/ 2147483646 w 431"/>
                  <a:gd name="T65" fmla="*/ 2147483646 h 209"/>
                  <a:gd name="T66" fmla="*/ 2147483646 w 431"/>
                  <a:gd name="T67" fmla="*/ 2147483646 h 209"/>
                  <a:gd name="T68" fmla="*/ 2147483646 w 431"/>
                  <a:gd name="T69" fmla="*/ 2147483646 h 209"/>
                  <a:gd name="T70" fmla="*/ 2147483646 w 431"/>
                  <a:gd name="T71" fmla="*/ 2147483646 h 209"/>
                  <a:gd name="T72" fmla="*/ 2147483646 w 431"/>
                  <a:gd name="T73" fmla="*/ 2147483646 h 209"/>
                  <a:gd name="T74" fmla="*/ 2147483646 w 431"/>
                  <a:gd name="T75" fmla="*/ 2147483646 h 20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431" h="209">
                    <a:moveTo>
                      <a:pt x="431" y="83"/>
                    </a:moveTo>
                    <a:lnTo>
                      <a:pt x="431" y="108"/>
                    </a:lnTo>
                    <a:lnTo>
                      <a:pt x="428" y="125"/>
                    </a:lnTo>
                    <a:lnTo>
                      <a:pt x="414" y="146"/>
                    </a:lnTo>
                    <a:lnTo>
                      <a:pt x="400" y="160"/>
                    </a:lnTo>
                    <a:lnTo>
                      <a:pt x="375" y="174"/>
                    </a:lnTo>
                    <a:lnTo>
                      <a:pt x="351" y="184"/>
                    </a:lnTo>
                    <a:lnTo>
                      <a:pt x="323" y="191"/>
                    </a:lnTo>
                    <a:lnTo>
                      <a:pt x="296" y="199"/>
                    </a:lnTo>
                    <a:lnTo>
                      <a:pt x="233" y="205"/>
                    </a:lnTo>
                    <a:lnTo>
                      <a:pt x="170" y="209"/>
                    </a:lnTo>
                    <a:lnTo>
                      <a:pt x="118" y="202"/>
                    </a:lnTo>
                    <a:lnTo>
                      <a:pt x="83" y="195"/>
                    </a:lnTo>
                    <a:lnTo>
                      <a:pt x="62" y="188"/>
                    </a:lnTo>
                    <a:lnTo>
                      <a:pt x="45" y="174"/>
                    </a:lnTo>
                    <a:lnTo>
                      <a:pt x="27" y="160"/>
                    </a:lnTo>
                    <a:lnTo>
                      <a:pt x="14" y="142"/>
                    </a:lnTo>
                    <a:lnTo>
                      <a:pt x="3" y="122"/>
                    </a:lnTo>
                    <a:lnTo>
                      <a:pt x="0" y="104"/>
                    </a:lnTo>
                    <a:lnTo>
                      <a:pt x="3" y="83"/>
                    </a:lnTo>
                    <a:lnTo>
                      <a:pt x="10" y="73"/>
                    </a:lnTo>
                    <a:lnTo>
                      <a:pt x="17" y="59"/>
                    </a:lnTo>
                    <a:lnTo>
                      <a:pt x="30" y="49"/>
                    </a:lnTo>
                    <a:lnTo>
                      <a:pt x="51" y="34"/>
                    </a:lnTo>
                    <a:lnTo>
                      <a:pt x="77" y="25"/>
                    </a:lnTo>
                    <a:lnTo>
                      <a:pt x="104" y="14"/>
                    </a:lnTo>
                    <a:lnTo>
                      <a:pt x="135" y="7"/>
                    </a:lnTo>
                    <a:lnTo>
                      <a:pt x="170" y="4"/>
                    </a:lnTo>
                    <a:lnTo>
                      <a:pt x="205" y="0"/>
                    </a:lnTo>
                    <a:lnTo>
                      <a:pt x="240" y="0"/>
                    </a:lnTo>
                    <a:lnTo>
                      <a:pt x="275" y="0"/>
                    </a:lnTo>
                    <a:lnTo>
                      <a:pt x="306" y="4"/>
                    </a:lnTo>
                    <a:lnTo>
                      <a:pt x="338" y="10"/>
                    </a:lnTo>
                    <a:lnTo>
                      <a:pt x="365" y="17"/>
                    </a:lnTo>
                    <a:lnTo>
                      <a:pt x="390" y="31"/>
                    </a:lnTo>
                    <a:lnTo>
                      <a:pt x="410" y="45"/>
                    </a:lnTo>
                    <a:lnTo>
                      <a:pt x="425" y="62"/>
                    </a:lnTo>
                    <a:lnTo>
                      <a:pt x="431" y="83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6" name="Freeform 1157">
                <a:extLst>
                  <a:ext uri="{FF2B5EF4-FFF2-40B4-BE49-F238E27FC236}">
                    <a16:creationId xmlns:a16="http://schemas.microsoft.com/office/drawing/2014/main" id="{0A537414-11BD-42BD-828E-50D2C1B670CA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1586211" y="2951212"/>
                <a:ext cx="20417" cy="6161"/>
              </a:xfrm>
              <a:custGeom>
                <a:avLst/>
                <a:gdLst>
                  <a:gd name="T0" fmla="*/ 2147483646 w 435"/>
                  <a:gd name="T1" fmla="*/ 2147483646 h 209"/>
                  <a:gd name="T2" fmla="*/ 2147483646 w 435"/>
                  <a:gd name="T3" fmla="*/ 2147483646 h 209"/>
                  <a:gd name="T4" fmla="*/ 2147483646 w 435"/>
                  <a:gd name="T5" fmla="*/ 2147483646 h 209"/>
                  <a:gd name="T6" fmla="*/ 2147483646 w 435"/>
                  <a:gd name="T7" fmla="*/ 2147483646 h 209"/>
                  <a:gd name="T8" fmla="*/ 2147483646 w 435"/>
                  <a:gd name="T9" fmla="*/ 2147483646 h 209"/>
                  <a:gd name="T10" fmla="*/ 2147483646 w 435"/>
                  <a:gd name="T11" fmla="*/ 2147483646 h 209"/>
                  <a:gd name="T12" fmla="*/ 2147483646 w 435"/>
                  <a:gd name="T13" fmla="*/ 2147483646 h 209"/>
                  <a:gd name="T14" fmla="*/ 2147483646 w 435"/>
                  <a:gd name="T15" fmla="*/ 2147483646 h 209"/>
                  <a:gd name="T16" fmla="*/ 2147483646 w 435"/>
                  <a:gd name="T17" fmla="*/ 2147483646 h 209"/>
                  <a:gd name="T18" fmla="*/ 2147483646 w 435"/>
                  <a:gd name="T19" fmla="*/ 2147483646 h 209"/>
                  <a:gd name="T20" fmla="*/ 2147483646 w 435"/>
                  <a:gd name="T21" fmla="*/ 2147483646 h 209"/>
                  <a:gd name="T22" fmla="*/ 2147483646 w 435"/>
                  <a:gd name="T23" fmla="*/ 2147483646 h 209"/>
                  <a:gd name="T24" fmla="*/ 2147483646 w 435"/>
                  <a:gd name="T25" fmla="*/ 2147483646 h 209"/>
                  <a:gd name="T26" fmla="*/ 2147483646 w 435"/>
                  <a:gd name="T27" fmla="*/ 2147483646 h 209"/>
                  <a:gd name="T28" fmla="*/ 2147483646 w 435"/>
                  <a:gd name="T29" fmla="*/ 2147483646 h 209"/>
                  <a:gd name="T30" fmla="*/ 2147483646 w 435"/>
                  <a:gd name="T31" fmla="*/ 2147483646 h 209"/>
                  <a:gd name="T32" fmla="*/ 2147483646 w 435"/>
                  <a:gd name="T33" fmla="*/ 2147483646 h 209"/>
                  <a:gd name="T34" fmla="*/ 2147483646 w 435"/>
                  <a:gd name="T35" fmla="*/ 2147483646 h 209"/>
                  <a:gd name="T36" fmla="*/ 0 w 435"/>
                  <a:gd name="T37" fmla="*/ 2147483646 h 209"/>
                  <a:gd name="T38" fmla="*/ 2147483646 w 435"/>
                  <a:gd name="T39" fmla="*/ 2147483646 h 209"/>
                  <a:gd name="T40" fmla="*/ 2147483646 w 435"/>
                  <a:gd name="T41" fmla="*/ 2147483646 h 209"/>
                  <a:gd name="T42" fmla="*/ 2147483646 w 435"/>
                  <a:gd name="T43" fmla="*/ 2147483646 h 209"/>
                  <a:gd name="T44" fmla="*/ 2147483646 w 435"/>
                  <a:gd name="T45" fmla="*/ 2147483646 h 209"/>
                  <a:gd name="T46" fmla="*/ 2147483646 w 435"/>
                  <a:gd name="T47" fmla="*/ 2147483646 h 209"/>
                  <a:gd name="T48" fmla="*/ 2147483646 w 435"/>
                  <a:gd name="T49" fmla="*/ 2147483646 h 209"/>
                  <a:gd name="T50" fmla="*/ 2147483646 w 435"/>
                  <a:gd name="T51" fmla="*/ 2147483646 h 209"/>
                  <a:gd name="T52" fmla="*/ 2147483646 w 435"/>
                  <a:gd name="T53" fmla="*/ 2147483646 h 209"/>
                  <a:gd name="T54" fmla="*/ 2147483646 w 435"/>
                  <a:gd name="T55" fmla="*/ 2147483646 h 209"/>
                  <a:gd name="T56" fmla="*/ 2147483646 w 435"/>
                  <a:gd name="T57" fmla="*/ 0 h 209"/>
                  <a:gd name="T58" fmla="*/ 2147483646 w 435"/>
                  <a:gd name="T59" fmla="*/ 0 h 209"/>
                  <a:gd name="T60" fmla="*/ 2147483646 w 435"/>
                  <a:gd name="T61" fmla="*/ 0 h 209"/>
                  <a:gd name="T62" fmla="*/ 2147483646 w 435"/>
                  <a:gd name="T63" fmla="*/ 2147483646 h 209"/>
                  <a:gd name="T64" fmla="*/ 2147483646 w 435"/>
                  <a:gd name="T65" fmla="*/ 2147483646 h 209"/>
                  <a:gd name="T66" fmla="*/ 2147483646 w 435"/>
                  <a:gd name="T67" fmla="*/ 2147483646 h 209"/>
                  <a:gd name="T68" fmla="*/ 2147483646 w 435"/>
                  <a:gd name="T69" fmla="*/ 2147483646 h 209"/>
                  <a:gd name="T70" fmla="*/ 2147483646 w 435"/>
                  <a:gd name="T71" fmla="*/ 2147483646 h 209"/>
                  <a:gd name="T72" fmla="*/ 2147483646 w 435"/>
                  <a:gd name="T73" fmla="*/ 2147483646 h 209"/>
                  <a:gd name="T74" fmla="*/ 2147483646 w 435"/>
                  <a:gd name="T75" fmla="*/ 2147483646 h 20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435" h="209">
                    <a:moveTo>
                      <a:pt x="432" y="83"/>
                    </a:moveTo>
                    <a:lnTo>
                      <a:pt x="435" y="108"/>
                    </a:lnTo>
                    <a:lnTo>
                      <a:pt x="429" y="125"/>
                    </a:lnTo>
                    <a:lnTo>
                      <a:pt x="418" y="146"/>
                    </a:lnTo>
                    <a:lnTo>
                      <a:pt x="400" y="160"/>
                    </a:lnTo>
                    <a:lnTo>
                      <a:pt x="379" y="174"/>
                    </a:lnTo>
                    <a:lnTo>
                      <a:pt x="355" y="185"/>
                    </a:lnTo>
                    <a:lnTo>
                      <a:pt x="327" y="191"/>
                    </a:lnTo>
                    <a:lnTo>
                      <a:pt x="295" y="198"/>
                    </a:lnTo>
                    <a:lnTo>
                      <a:pt x="234" y="206"/>
                    </a:lnTo>
                    <a:lnTo>
                      <a:pt x="174" y="209"/>
                    </a:lnTo>
                    <a:lnTo>
                      <a:pt x="121" y="206"/>
                    </a:lnTo>
                    <a:lnTo>
                      <a:pt x="84" y="195"/>
                    </a:lnTo>
                    <a:lnTo>
                      <a:pt x="66" y="188"/>
                    </a:lnTo>
                    <a:lnTo>
                      <a:pt x="45" y="174"/>
                    </a:lnTo>
                    <a:lnTo>
                      <a:pt x="28" y="160"/>
                    </a:lnTo>
                    <a:lnTo>
                      <a:pt x="13" y="143"/>
                    </a:lnTo>
                    <a:lnTo>
                      <a:pt x="3" y="125"/>
                    </a:lnTo>
                    <a:lnTo>
                      <a:pt x="0" y="104"/>
                    </a:lnTo>
                    <a:lnTo>
                      <a:pt x="7" y="83"/>
                    </a:lnTo>
                    <a:lnTo>
                      <a:pt x="10" y="72"/>
                    </a:lnTo>
                    <a:lnTo>
                      <a:pt x="18" y="59"/>
                    </a:lnTo>
                    <a:lnTo>
                      <a:pt x="34" y="48"/>
                    </a:lnTo>
                    <a:lnTo>
                      <a:pt x="55" y="35"/>
                    </a:lnTo>
                    <a:lnTo>
                      <a:pt x="80" y="24"/>
                    </a:lnTo>
                    <a:lnTo>
                      <a:pt x="108" y="14"/>
                    </a:lnTo>
                    <a:lnTo>
                      <a:pt x="139" y="6"/>
                    </a:lnTo>
                    <a:lnTo>
                      <a:pt x="174" y="3"/>
                    </a:lnTo>
                    <a:lnTo>
                      <a:pt x="205" y="0"/>
                    </a:lnTo>
                    <a:lnTo>
                      <a:pt x="240" y="0"/>
                    </a:lnTo>
                    <a:lnTo>
                      <a:pt x="274" y="0"/>
                    </a:lnTo>
                    <a:lnTo>
                      <a:pt x="310" y="3"/>
                    </a:lnTo>
                    <a:lnTo>
                      <a:pt x="341" y="11"/>
                    </a:lnTo>
                    <a:lnTo>
                      <a:pt x="369" y="17"/>
                    </a:lnTo>
                    <a:lnTo>
                      <a:pt x="390" y="32"/>
                    </a:lnTo>
                    <a:lnTo>
                      <a:pt x="411" y="45"/>
                    </a:lnTo>
                    <a:lnTo>
                      <a:pt x="424" y="62"/>
                    </a:lnTo>
                    <a:lnTo>
                      <a:pt x="432" y="83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7" name="Freeform 1159">
                <a:extLst>
                  <a:ext uri="{FF2B5EF4-FFF2-40B4-BE49-F238E27FC236}">
                    <a16:creationId xmlns:a16="http://schemas.microsoft.com/office/drawing/2014/main" id="{DA0EBCE9-D555-4A79-A2AD-4CAFFAFE7EFB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1509090" y="3051450"/>
                <a:ext cx="37433" cy="12321"/>
              </a:xfrm>
              <a:custGeom>
                <a:avLst/>
                <a:gdLst>
                  <a:gd name="T0" fmla="*/ 0 w 895"/>
                  <a:gd name="T1" fmla="*/ 2147483646 h 767"/>
                  <a:gd name="T2" fmla="*/ 2147483646 w 895"/>
                  <a:gd name="T3" fmla="*/ 2147483646 h 767"/>
                  <a:gd name="T4" fmla="*/ 2147483646 w 895"/>
                  <a:gd name="T5" fmla="*/ 2147483646 h 767"/>
                  <a:gd name="T6" fmla="*/ 2147483646 w 895"/>
                  <a:gd name="T7" fmla="*/ 2147483646 h 767"/>
                  <a:gd name="T8" fmla="*/ 2147483646 w 895"/>
                  <a:gd name="T9" fmla="*/ 2147483646 h 767"/>
                  <a:gd name="T10" fmla="*/ 2147483646 w 895"/>
                  <a:gd name="T11" fmla="*/ 2147483646 h 767"/>
                  <a:gd name="T12" fmla="*/ 2147483646 w 895"/>
                  <a:gd name="T13" fmla="*/ 2147483646 h 767"/>
                  <a:gd name="T14" fmla="*/ 2147483646 w 895"/>
                  <a:gd name="T15" fmla="*/ 2147483646 h 767"/>
                  <a:gd name="T16" fmla="*/ 2147483646 w 895"/>
                  <a:gd name="T17" fmla="*/ 2147483646 h 767"/>
                  <a:gd name="T18" fmla="*/ 2147483646 w 895"/>
                  <a:gd name="T19" fmla="*/ 2147483646 h 767"/>
                  <a:gd name="T20" fmla="*/ 2147483646 w 895"/>
                  <a:gd name="T21" fmla="*/ 2147483646 h 767"/>
                  <a:gd name="T22" fmla="*/ 2147483646 w 895"/>
                  <a:gd name="T23" fmla="*/ 2147483646 h 767"/>
                  <a:gd name="T24" fmla="*/ 2147483646 w 895"/>
                  <a:gd name="T25" fmla="*/ 2147483646 h 767"/>
                  <a:gd name="T26" fmla="*/ 2147483646 w 895"/>
                  <a:gd name="T27" fmla="*/ 2147483646 h 767"/>
                  <a:gd name="T28" fmla="*/ 2147483646 w 895"/>
                  <a:gd name="T29" fmla="*/ 0 h 767"/>
                  <a:gd name="T30" fmla="*/ 2147483646 w 895"/>
                  <a:gd name="T31" fmla="*/ 2147483646 h 767"/>
                  <a:gd name="T32" fmla="*/ 2147483646 w 895"/>
                  <a:gd name="T33" fmla="*/ 2147483646 h 767"/>
                  <a:gd name="T34" fmla="*/ 2147483646 w 895"/>
                  <a:gd name="T35" fmla="*/ 2147483646 h 767"/>
                  <a:gd name="T36" fmla="*/ 2147483646 w 895"/>
                  <a:gd name="T37" fmla="*/ 2147483646 h 767"/>
                  <a:gd name="T38" fmla="*/ 2147483646 w 895"/>
                  <a:gd name="T39" fmla="*/ 2147483646 h 767"/>
                  <a:gd name="T40" fmla="*/ 2147483646 w 895"/>
                  <a:gd name="T41" fmla="*/ 2147483646 h 767"/>
                  <a:gd name="T42" fmla="*/ 2147483646 w 895"/>
                  <a:gd name="T43" fmla="*/ 2147483646 h 767"/>
                  <a:gd name="T44" fmla="*/ 2147483646 w 895"/>
                  <a:gd name="T45" fmla="*/ 2147483646 h 767"/>
                  <a:gd name="T46" fmla="*/ 2147483646 w 895"/>
                  <a:gd name="T47" fmla="*/ 2147483646 h 767"/>
                  <a:gd name="T48" fmla="*/ 2147483646 w 895"/>
                  <a:gd name="T49" fmla="*/ 2147483646 h 767"/>
                  <a:gd name="T50" fmla="*/ 2147483646 w 895"/>
                  <a:gd name="T51" fmla="*/ 2147483646 h 767"/>
                  <a:gd name="T52" fmla="*/ 2147483646 w 895"/>
                  <a:gd name="T53" fmla="*/ 2147483646 h 767"/>
                  <a:gd name="T54" fmla="*/ 2147483646 w 895"/>
                  <a:gd name="T55" fmla="*/ 2147483646 h 767"/>
                  <a:gd name="T56" fmla="*/ 2147483646 w 895"/>
                  <a:gd name="T57" fmla="*/ 2147483646 h 767"/>
                  <a:gd name="T58" fmla="*/ 2147483646 w 895"/>
                  <a:gd name="T59" fmla="*/ 2147483646 h 767"/>
                  <a:gd name="T60" fmla="*/ 2147483646 w 895"/>
                  <a:gd name="T61" fmla="*/ 2147483646 h 767"/>
                  <a:gd name="T62" fmla="*/ 2147483646 w 895"/>
                  <a:gd name="T63" fmla="*/ 2147483646 h 767"/>
                  <a:gd name="T64" fmla="*/ 2147483646 w 895"/>
                  <a:gd name="T65" fmla="*/ 2147483646 h 767"/>
                  <a:gd name="T66" fmla="*/ 2147483646 w 895"/>
                  <a:gd name="T67" fmla="*/ 2147483646 h 767"/>
                  <a:gd name="T68" fmla="*/ 2147483646 w 895"/>
                  <a:gd name="T69" fmla="*/ 2147483646 h 767"/>
                  <a:gd name="T70" fmla="*/ 2147483646 w 895"/>
                  <a:gd name="T71" fmla="*/ 2147483646 h 767"/>
                  <a:gd name="T72" fmla="*/ 2147483646 w 895"/>
                  <a:gd name="T73" fmla="*/ 2147483646 h 767"/>
                  <a:gd name="T74" fmla="*/ 2147483646 w 895"/>
                  <a:gd name="T75" fmla="*/ 2147483646 h 767"/>
                  <a:gd name="T76" fmla="*/ 2147483646 w 895"/>
                  <a:gd name="T77" fmla="*/ 2147483646 h 767"/>
                  <a:gd name="T78" fmla="*/ 2147483646 w 895"/>
                  <a:gd name="T79" fmla="*/ 2147483646 h 767"/>
                  <a:gd name="T80" fmla="*/ 2147483646 w 895"/>
                  <a:gd name="T81" fmla="*/ 2147483646 h 767"/>
                  <a:gd name="T82" fmla="*/ 2147483646 w 895"/>
                  <a:gd name="T83" fmla="*/ 2147483646 h 767"/>
                  <a:gd name="T84" fmla="*/ 2147483646 w 895"/>
                  <a:gd name="T85" fmla="*/ 2147483646 h 767"/>
                  <a:gd name="T86" fmla="*/ 2147483646 w 895"/>
                  <a:gd name="T87" fmla="*/ 2147483646 h 767"/>
                  <a:gd name="T88" fmla="*/ 2147483646 w 895"/>
                  <a:gd name="T89" fmla="*/ 2147483646 h 767"/>
                  <a:gd name="T90" fmla="*/ 2147483646 w 895"/>
                  <a:gd name="T91" fmla="*/ 2147483646 h 767"/>
                  <a:gd name="T92" fmla="*/ 2147483646 w 895"/>
                  <a:gd name="T93" fmla="*/ 2147483646 h 767"/>
                  <a:gd name="T94" fmla="*/ 2147483646 w 895"/>
                  <a:gd name="T95" fmla="*/ 2147483646 h 767"/>
                  <a:gd name="T96" fmla="*/ 2147483646 w 895"/>
                  <a:gd name="T97" fmla="*/ 2147483646 h 767"/>
                  <a:gd name="T98" fmla="*/ 2147483646 w 895"/>
                  <a:gd name="T99" fmla="*/ 2147483646 h 767"/>
                  <a:gd name="T100" fmla="*/ 2147483646 w 895"/>
                  <a:gd name="T101" fmla="*/ 2147483646 h 767"/>
                  <a:gd name="T102" fmla="*/ 2147483646 w 895"/>
                  <a:gd name="T103" fmla="*/ 2147483646 h 767"/>
                  <a:gd name="T104" fmla="*/ 2147483646 w 895"/>
                  <a:gd name="T105" fmla="*/ 2147483646 h 767"/>
                  <a:gd name="T106" fmla="*/ 0 w 895"/>
                  <a:gd name="T107" fmla="*/ 2147483646 h 767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895" h="767">
                    <a:moveTo>
                      <a:pt x="0" y="81"/>
                    </a:moveTo>
                    <a:lnTo>
                      <a:pt x="11" y="84"/>
                    </a:lnTo>
                    <a:lnTo>
                      <a:pt x="42" y="97"/>
                    </a:lnTo>
                    <a:lnTo>
                      <a:pt x="66" y="105"/>
                    </a:lnTo>
                    <a:lnTo>
                      <a:pt x="98" y="112"/>
                    </a:lnTo>
                    <a:lnTo>
                      <a:pt x="132" y="118"/>
                    </a:lnTo>
                    <a:lnTo>
                      <a:pt x="178" y="122"/>
                    </a:lnTo>
                    <a:lnTo>
                      <a:pt x="230" y="122"/>
                    </a:lnTo>
                    <a:lnTo>
                      <a:pt x="293" y="122"/>
                    </a:lnTo>
                    <a:lnTo>
                      <a:pt x="359" y="115"/>
                    </a:lnTo>
                    <a:lnTo>
                      <a:pt x="439" y="105"/>
                    </a:lnTo>
                    <a:lnTo>
                      <a:pt x="526" y="87"/>
                    </a:lnTo>
                    <a:lnTo>
                      <a:pt x="624" y="67"/>
                    </a:lnTo>
                    <a:lnTo>
                      <a:pt x="732" y="35"/>
                    </a:lnTo>
                    <a:lnTo>
                      <a:pt x="853" y="0"/>
                    </a:lnTo>
                    <a:lnTo>
                      <a:pt x="874" y="102"/>
                    </a:lnTo>
                    <a:lnTo>
                      <a:pt x="882" y="150"/>
                    </a:lnTo>
                    <a:lnTo>
                      <a:pt x="888" y="202"/>
                    </a:lnTo>
                    <a:lnTo>
                      <a:pt x="892" y="252"/>
                    </a:lnTo>
                    <a:lnTo>
                      <a:pt x="895" y="303"/>
                    </a:lnTo>
                    <a:lnTo>
                      <a:pt x="892" y="352"/>
                    </a:lnTo>
                    <a:lnTo>
                      <a:pt x="885" y="397"/>
                    </a:lnTo>
                    <a:lnTo>
                      <a:pt x="878" y="442"/>
                    </a:lnTo>
                    <a:lnTo>
                      <a:pt x="864" y="488"/>
                    </a:lnTo>
                    <a:lnTo>
                      <a:pt x="846" y="529"/>
                    </a:lnTo>
                    <a:lnTo>
                      <a:pt x="822" y="571"/>
                    </a:lnTo>
                    <a:lnTo>
                      <a:pt x="795" y="606"/>
                    </a:lnTo>
                    <a:lnTo>
                      <a:pt x="763" y="642"/>
                    </a:lnTo>
                    <a:lnTo>
                      <a:pt x="724" y="676"/>
                    </a:lnTo>
                    <a:lnTo>
                      <a:pt x="679" y="704"/>
                    </a:lnTo>
                    <a:lnTo>
                      <a:pt x="634" y="729"/>
                    </a:lnTo>
                    <a:lnTo>
                      <a:pt x="589" y="746"/>
                    </a:lnTo>
                    <a:lnTo>
                      <a:pt x="543" y="756"/>
                    </a:lnTo>
                    <a:lnTo>
                      <a:pt x="502" y="763"/>
                    </a:lnTo>
                    <a:lnTo>
                      <a:pt x="460" y="767"/>
                    </a:lnTo>
                    <a:lnTo>
                      <a:pt x="422" y="763"/>
                    </a:lnTo>
                    <a:lnTo>
                      <a:pt x="380" y="756"/>
                    </a:lnTo>
                    <a:lnTo>
                      <a:pt x="345" y="742"/>
                    </a:lnTo>
                    <a:lnTo>
                      <a:pt x="307" y="725"/>
                    </a:lnTo>
                    <a:lnTo>
                      <a:pt x="272" y="704"/>
                    </a:lnTo>
                    <a:lnTo>
                      <a:pt x="240" y="680"/>
                    </a:lnTo>
                    <a:lnTo>
                      <a:pt x="210" y="648"/>
                    </a:lnTo>
                    <a:lnTo>
                      <a:pt x="181" y="613"/>
                    </a:lnTo>
                    <a:lnTo>
                      <a:pt x="153" y="579"/>
                    </a:lnTo>
                    <a:lnTo>
                      <a:pt x="129" y="537"/>
                    </a:lnTo>
                    <a:lnTo>
                      <a:pt x="105" y="492"/>
                    </a:lnTo>
                    <a:lnTo>
                      <a:pt x="94" y="453"/>
                    </a:lnTo>
                    <a:lnTo>
                      <a:pt x="81" y="400"/>
                    </a:lnTo>
                    <a:lnTo>
                      <a:pt x="56" y="268"/>
                    </a:lnTo>
                    <a:lnTo>
                      <a:pt x="42" y="205"/>
                    </a:lnTo>
                    <a:lnTo>
                      <a:pt x="32" y="147"/>
                    </a:lnTo>
                    <a:lnTo>
                      <a:pt x="18" y="105"/>
                    </a:lnTo>
                    <a:lnTo>
                      <a:pt x="11" y="87"/>
                    </a:ln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A171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8" name="Freeform 97">
                <a:extLst>
                  <a:ext uri="{FF2B5EF4-FFF2-40B4-BE49-F238E27FC236}">
                    <a16:creationId xmlns:a16="http://schemas.microsoft.com/office/drawing/2014/main" id="{99BE41D2-24CD-469F-AED9-9359A0B50AB4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51888" flipH="1">
                <a:off x="-1666390" y="2893758"/>
                <a:ext cx="23819" cy="36963"/>
              </a:xfrm>
              <a:custGeom>
                <a:avLst/>
                <a:gdLst>
                  <a:gd name="T0" fmla="*/ 704 w 789"/>
                  <a:gd name="T1" fmla="*/ 148 h 1226"/>
                  <a:gd name="T2" fmla="*/ 738 w 789"/>
                  <a:gd name="T3" fmla="*/ 210 h 1226"/>
                  <a:gd name="T4" fmla="*/ 767 w 789"/>
                  <a:gd name="T5" fmla="*/ 279 h 1226"/>
                  <a:gd name="T6" fmla="*/ 784 w 789"/>
                  <a:gd name="T7" fmla="*/ 353 h 1226"/>
                  <a:gd name="T8" fmla="*/ 789 w 789"/>
                  <a:gd name="T9" fmla="*/ 426 h 1226"/>
                  <a:gd name="T10" fmla="*/ 789 w 789"/>
                  <a:gd name="T11" fmla="*/ 500 h 1226"/>
                  <a:gd name="T12" fmla="*/ 784 w 789"/>
                  <a:gd name="T13" fmla="*/ 574 h 1226"/>
                  <a:gd name="T14" fmla="*/ 767 w 789"/>
                  <a:gd name="T15" fmla="*/ 648 h 1226"/>
                  <a:gd name="T16" fmla="*/ 749 w 789"/>
                  <a:gd name="T17" fmla="*/ 715 h 1226"/>
                  <a:gd name="T18" fmla="*/ 721 w 789"/>
                  <a:gd name="T19" fmla="*/ 789 h 1226"/>
                  <a:gd name="T20" fmla="*/ 693 w 789"/>
                  <a:gd name="T21" fmla="*/ 857 h 1226"/>
                  <a:gd name="T22" fmla="*/ 659 w 789"/>
                  <a:gd name="T23" fmla="*/ 919 h 1226"/>
                  <a:gd name="T24" fmla="*/ 619 w 789"/>
                  <a:gd name="T25" fmla="*/ 982 h 1226"/>
                  <a:gd name="T26" fmla="*/ 574 w 789"/>
                  <a:gd name="T27" fmla="*/ 1033 h 1226"/>
                  <a:gd name="T28" fmla="*/ 529 w 789"/>
                  <a:gd name="T29" fmla="*/ 1084 h 1226"/>
                  <a:gd name="T30" fmla="*/ 482 w 789"/>
                  <a:gd name="T31" fmla="*/ 1129 h 1226"/>
                  <a:gd name="T32" fmla="*/ 431 w 789"/>
                  <a:gd name="T33" fmla="*/ 1163 h 1226"/>
                  <a:gd name="T34" fmla="*/ 397 w 789"/>
                  <a:gd name="T35" fmla="*/ 1187 h 1226"/>
                  <a:gd name="T36" fmla="*/ 357 w 789"/>
                  <a:gd name="T37" fmla="*/ 1203 h 1226"/>
                  <a:gd name="T38" fmla="*/ 323 w 789"/>
                  <a:gd name="T39" fmla="*/ 1221 h 1226"/>
                  <a:gd name="T40" fmla="*/ 296 w 789"/>
                  <a:gd name="T41" fmla="*/ 1226 h 1226"/>
                  <a:gd name="T42" fmla="*/ 261 w 789"/>
                  <a:gd name="T43" fmla="*/ 1226 h 1226"/>
                  <a:gd name="T44" fmla="*/ 233 w 789"/>
                  <a:gd name="T45" fmla="*/ 1226 h 1226"/>
                  <a:gd name="T46" fmla="*/ 205 w 789"/>
                  <a:gd name="T47" fmla="*/ 1221 h 1226"/>
                  <a:gd name="T48" fmla="*/ 182 w 789"/>
                  <a:gd name="T49" fmla="*/ 1215 h 1226"/>
                  <a:gd name="T50" fmla="*/ 153 w 789"/>
                  <a:gd name="T51" fmla="*/ 1198 h 1226"/>
                  <a:gd name="T52" fmla="*/ 131 w 789"/>
                  <a:gd name="T53" fmla="*/ 1181 h 1226"/>
                  <a:gd name="T54" fmla="*/ 97 w 789"/>
                  <a:gd name="T55" fmla="*/ 1141 h 1226"/>
                  <a:gd name="T56" fmla="*/ 63 w 789"/>
                  <a:gd name="T57" fmla="*/ 1084 h 1226"/>
                  <a:gd name="T58" fmla="*/ 34 w 789"/>
                  <a:gd name="T59" fmla="*/ 1022 h 1226"/>
                  <a:gd name="T60" fmla="*/ 17 w 789"/>
                  <a:gd name="T61" fmla="*/ 954 h 1226"/>
                  <a:gd name="T62" fmla="*/ 6 w 789"/>
                  <a:gd name="T63" fmla="*/ 880 h 1226"/>
                  <a:gd name="T64" fmla="*/ 0 w 789"/>
                  <a:gd name="T65" fmla="*/ 795 h 1226"/>
                  <a:gd name="T66" fmla="*/ 0 w 789"/>
                  <a:gd name="T67" fmla="*/ 715 h 1226"/>
                  <a:gd name="T68" fmla="*/ 6 w 789"/>
                  <a:gd name="T69" fmla="*/ 630 h 1226"/>
                  <a:gd name="T70" fmla="*/ 23 w 789"/>
                  <a:gd name="T71" fmla="*/ 551 h 1226"/>
                  <a:gd name="T72" fmla="*/ 39 w 789"/>
                  <a:gd name="T73" fmla="*/ 471 h 1226"/>
                  <a:gd name="T74" fmla="*/ 68 w 789"/>
                  <a:gd name="T75" fmla="*/ 398 h 1226"/>
                  <a:gd name="T76" fmla="*/ 91 w 789"/>
                  <a:gd name="T77" fmla="*/ 353 h 1226"/>
                  <a:gd name="T78" fmla="*/ 119 w 789"/>
                  <a:gd name="T79" fmla="*/ 301 h 1226"/>
                  <a:gd name="T80" fmla="*/ 153 w 789"/>
                  <a:gd name="T81" fmla="*/ 250 h 1226"/>
                  <a:gd name="T82" fmla="*/ 187 w 789"/>
                  <a:gd name="T83" fmla="*/ 205 h 1226"/>
                  <a:gd name="T84" fmla="*/ 222 w 789"/>
                  <a:gd name="T85" fmla="*/ 159 h 1226"/>
                  <a:gd name="T86" fmla="*/ 267 w 789"/>
                  <a:gd name="T87" fmla="*/ 114 h 1226"/>
                  <a:gd name="T88" fmla="*/ 307 w 789"/>
                  <a:gd name="T89" fmla="*/ 80 h 1226"/>
                  <a:gd name="T90" fmla="*/ 352 w 789"/>
                  <a:gd name="T91" fmla="*/ 46 h 1226"/>
                  <a:gd name="T92" fmla="*/ 397 w 789"/>
                  <a:gd name="T93" fmla="*/ 24 h 1226"/>
                  <a:gd name="T94" fmla="*/ 442 w 789"/>
                  <a:gd name="T95" fmla="*/ 6 h 1226"/>
                  <a:gd name="T96" fmla="*/ 489 w 789"/>
                  <a:gd name="T97" fmla="*/ 0 h 1226"/>
                  <a:gd name="T98" fmla="*/ 534 w 789"/>
                  <a:gd name="T99" fmla="*/ 6 h 1226"/>
                  <a:gd name="T100" fmla="*/ 579 w 789"/>
                  <a:gd name="T101" fmla="*/ 24 h 1226"/>
                  <a:gd name="T102" fmla="*/ 625 w 789"/>
                  <a:gd name="T103" fmla="*/ 51 h 1226"/>
                  <a:gd name="T104" fmla="*/ 664 w 789"/>
                  <a:gd name="T105" fmla="*/ 91 h 1226"/>
                  <a:gd name="T106" fmla="*/ 704 w 789"/>
                  <a:gd name="T107" fmla="*/ 148 h 1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789" h="1226">
                    <a:moveTo>
                      <a:pt x="704" y="148"/>
                    </a:moveTo>
                    <a:lnTo>
                      <a:pt x="738" y="210"/>
                    </a:lnTo>
                    <a:lnTo>
                      <a:pt x="767" y="279"/>
                    </a:lnTo>
                    <a:lnTo>
                      <a:pt x="784" y="353"/>
                    </a:lnTo>
                    <a:lnTo>
                      <a:pt x="789" y="426"/>
                    </a:lnTo>
                    <a:lnTo>
                      <a:pt x="789" y="500"/>
                    </a:lnTo>
                    <a:lnTo>
                      <a:pt x="784" y="574"/>
                    </a:lnTo>
                    <a:lnTo>
                      <a:pt x="767" y="648"/>
                    </a:lnTo>
                    <a:lnTo>
                      <a:pt x="749" y="715"/>
                    </a:lnTo>
                    <a:lnTo>
                      <a:pt x="721" y="789"/>
                    </a:lnTo>
                    <a:lnTo>
                      <a:pt x="693" y="857"/>
                    </a:lnTo>
                    <a:lnTo>
                      <a:pt x="659" y="919"/>
                    </a:lnTo>
                    <a:lnTo>
                      <a:pt x="619" y="982"/>
                    </a:lnTo>
                    <a:lnTo>
                      <a:pt x="574" y="1033"/>
                    </a:lnTo>
                    <a:lnTo>
                      <a:pt x="529" y="1084"/>
                    </a:lnTo>
                    <a:lnTo>
                      <a:pt x="482" y="1129"/>
                    </a:lnTo>
                    <a:lnTo>
                      <a:pt x="431" y="1163"/>
                    </a:lnTo>
                    <a:lnTo>
                      <a:pt x="397" y="1187"/>
                    </a:lnTo>
                    <a:lnTo>
                      <a:pt x="357" y="1203"/>
                    </a:lnTo>
                    <a:lnTo>
                      <a:pt x="323" y="1221"/>
                    </a:lnTo>
                    <a:lnTo>
                      <a:pt x="296" y="1226"/>
                    </a:lnTo>
                    <a:lnTo>
                      <a:pt x="261" y="1226"/>
                    </a:lnTo>
                    <a:lnTo>
                      <a:pt x="233" y="1226"/>
                    </a:lnTo>
                    <a:lnTo>
                      <a:pt x="205" y="1221"/>
                    </a:lnTo>
                    <a:lnTo>
                      <a:pt x="182" y="1215"/>
                    </a:lnTo>
                    <a:lnTo>
                      <a:pt x="153" y="1198"/>
                    </a:lnTo>
                    <a:lnTo>
                      <a:pt x="131" y="1181"/>
                    </a:lnTo>
                    <a:lnTo>
                      <a:pt x="97" y="1141"/>
                    </a:lnTo>
                    <a:lnTo>
                      <a:pt x="63" y="1084"/>
                    </a:lnTo>
                    <a:lnTo>
                      <a:pt x="34" y="1022"/>
                    </a:lnTo>
                    <a:lnTo>
                      <a:pt x="17" y="954"/>
                    </a:lnTo>
                    <a:lnTo>
                      <a:pt x="6" y="880"/>
                    </a:lnTo>
                    <a:lnTo>
                      <a:pt x="0" y="795"/>
                    </a:lnTo>
                    <a:lnTo>
                      <a:pt x="0" y="715"/>
                    </a:lnTo>
                    <a:lnTo>
                      <a:pt x="6" y="630"/>
                    </a:lnTo>
                    <a:lnTo>
                      <a:pt x="23" y="551"/>
                    </a:lnTo>
                    <a:lnTo>
                      <a:pt x="39" y="471"/>
                    </a:lnTo>
                    <a:lnTo>
                      <a:pt x="68" y="398"/>
                    </a:lnTo>
                    <a:lnTo>
                      <a:pt x="91" y="353"/>
                    </a:lnTo>
                    <a:lnTo>
                      <a:pt x="119" y="301"/>
                    </a:lnTo>
                    <a:lnTo>
                      <a:pt x="153" y="250"/>
                    </a:lnTo>
                    <a:lnTo>
                      <a:pt x="187" y="205"/>
                    </a:lnTo>
                    <a:lnTo>
                      <a:pt x="222" y="159"/>
                    </a:lnTo>
                    <a:lnTo>
                      <a:pt x="267" y="114"/>
                    </a:lnTo>
                    <a:lnTo>
                      <a:pt x="307" y="80"/>
                    </a:lnTo>
                    <a:lnTo>
                      <a:pt x="352" y="46"/>
                    </a:lnTo>
                    <a:lnTo>
                      <a:pt x="397" y="24"/>
                    </a:lnTo>
                    <a:lnTo>
                      <a:pt x="442" y="6"/>
                    </a:lnTo>
                    <a:lnTo>
                      <a:pt x="489" y="0"/>
                    </a:lnTo>
                    <a:lnTo>
                      <a:pt x="534" y="6"/>
                    </a:lnTo>
                    <a:lnTo>
                      <a:pt x="579" y="24"/>
                    </a:lnTo>
                    <a:lnTo>
                      <a:pt x="625" y="51"/>
                    </a:lnTo>
                    <a:lnTo>
                      <a:pt x="664" y="91"/>
                    </a:lnTo>
                    <a:lnTo>
                      <a:pt x="704" y="148"/>
                    </a:ln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9" name="Freeform 98">
                <a:extLst>
                  <a:ext uri="{FF2B5EF4-FFF2-40B4-BE49-F238E27FC236}">
                    <a16:creationId xmlns:a16="http://schemas.microsoft.com/office/drawing/2014/main" id="{CBF738CD-DF23-4AB2-B802-053A8DD1433D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51888" flipH="1">
                <a:off x="-1662819" y="2899749"/>
                <a:ext cx="20417" cy="27722"/>
              </a:xfrm>
              <a:custGeom>
                <a:avLst/>
                <a:gdLst>
                  <a:gd name="T0" fmla="*/ 244 w 670"/>
                  <a:gd name="T1" fmla="*/ 761 h 880"/>
                  <a:gd name="T2" fmla="*/ 370 w 670"/>
                  <a:gd name="T3" fmla="*/ 608 h 880"/>
                  <a:gd name="T4" fmla="*/ 437 w 670"/>
                  <a:gd name="T5" fmla="*/ 523 h 880"/>
                  <a:gd name="T6" fmla="*/ 506 w 670"/>
                  <a:gd name="T7" fmla="*/ 432 h 880"/>
                  <a:gd name="T8" fmla="*/ 562 w 670"/>
                  <a:gd name="T9" fmla="*/ 336 h 880"/>
                  <a:gd name="T10" fmla="*/ 591 w 670"/>
                  <a:gd name="T11" fmla="*/ 284 h 880"/>
                  <a:gd name="T12" fmla="*/ 614 w 670"/>
                  <a:gd name="T13" fmla="*/ 228 h 880"/>
                  <a:gd name="T14" fmla="*/ 630 w 670"/>
                  <a:gd name="T15" fmla="*/ 177 h 880"/>
                  <a:gd name="T16" fmla="*/ 648 w 670"/>
                  <a:gd name="T17" fmla="*/ 119 h 880"/>
                  <a:gd name="T18" fmla="*/ 654 w 670"/>
                  <a:gd name="T19" fmla="*/ 63 h 880"/>
                  <a:gd name="T20" fmla="*/ 659 w 670"/>
                  <a:gd name="T21" fmla="*/ 0 h 880"/>
                  <a:gd name="T22" fmla="*/ 670 w 670"/>
                  <a:gd name="T23" fmla="*/ 63 h 880"/>
                  <a:gd name="T24" fmla="*/ 670 w 670"/>
                  <a:gd name="T25" fmla="*/ 119 h 880"/>
                  <a:gd name="T26" fmla="*/ 665 w 670"/>
                  <a:gd name="T27" fmla="*/ 182 h 880"/>
                  <a:gd name="T28" fmla="*/ 659 w 670"/>
                  <a:gd name="T29" fmla="*/ 244 h 880"/>
                  <a:gd name="T30" fmla="*/ 648 w 670"/>
                  <a:gd name="T31" fmla="*/ 302 h 880"/>
                  <a:gd name="T32" fmla="*/ 630 w 670"/>
                  <a:gd name="T33" fmla="*/ 363 h 880"/>
                  <a:gd name="T34" fmla="*/ 614 w 670"/>
                  <a:gd name="T35" fmla="*/ 421 h 880"/>
                  <a:gd name="T36" fmla="*/ 591 w 670"/>
                  <a:gd name="T37" fmla="*/ 477 h 880"/>
                  <a:gd name="T38" fmla="*/ 562 w 670"/>
                  <a:gd name="T39" fmla="*/ 528 h 880"/>
                  <a:gd name="T40" fmla="*/ 534 w 670"/>
                  <a:gd name="T41" fmla="*/ 579 h 880"/>
                  <a:gd name="T42" fmla="*/ 500 w 670"/>
                  <a:gd name="T43" fmla="*/ 631 h 880"/>
                  <a:gd name="T44" fmla="*/ 466 w 670"/>
                  <a:gd name="T45" fmla="*/ 676 h 880"/>
                  <a:gd name="T46" fmla="*/ 432 w 670"/>
                  <a:gd name="T47" fmla="*/ 716 h 880"/>
                  <a:gd name="T48" fmla="*/ 392 w 670"/>
                  <a:gd name="T49" fmla="*/ 756 h 880"/>
                  <a:gd name="T50" fmla="*/ 352 w 670"/>
                  <a:gd name="T51" fmla="*/ 790 h 880"/>
                  <a:gd name="T52" fmla="*/ 312 w 670"/>
                  <a:gd name="T53" fmla="*/ 817 h 880"/>
                  <a:gd name="T54" fmla="*/ 262 w 670"/>
                  <a:gd name="T55" fmla="*/ 846 h 880"/>
                  <a:gd name="T56" fmla="*/ 216 w 670"/>
                  <a:gd name="T57" fmla="*/ 869 h 880"/>
                  <a:gd name="T58" fmla="*/ 171 w 670"/>
                  <a:gd name="T59" fmla="*/ 880 h 880"/>
                  <a:gd name="T60" fmla="*/ 131 w 670"/>
                  <a:gd name="T61" fmla="*/ 880 h 880"/>
                  <a:gd name="T62" fmla="*/ 91 w 670"/>
                  <a:gd name="T63" fmla="*/ 875 h 880"/>
                  <a:gd name="T64" fmla="*/ 57 w 670"/>
                  <a:gd name="T65" fmla="*/ 863 h 880"/>
                  <a:gd name="T66" fmla="*/ 29 w 670"/>
                  <a:gd name="T67" fmla="*/ 846 h 880"/>
                  <a:gd name="T68" fmla="*/ 0 w 670"/>
                  <a:gd name="T69" fmla="*/ 817 h 880"/>
                  <a:gd name="T70" fmla="*/ 52 w 670"/>
                  <a:gd name="T71" fmla="*/ 823 h 880"/>
                  <a:gd name="T72" fmla="*/ 114 w 670"/>
                  <a:gd name="T73" fmla="*/ 817 h 880"/>
                  <a:gd name="T74" fmla="*/ 177 w 670"/>
                  <a:gd name="T75" fmla="*/ 795 h 880"/>
                  <a:gd name="T76" fmla="*/ 244 w 670"/>
                  <a:gd name="T77" fmla="*/ 761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70" h="880">
                    <a:moveTo>
                      <a:pt x="244" y="761"/>
                    </a:moveTo>
                    <a:lnTo>
                      <a:pt x="370" y="608"/>
                    </a:lnTo>
                    <a:lnTo>
                      <a:pt x="437" y="523"/>
                    </a:lnTo>
                    <a:lnTo>
                      <a:pt x="506" y="432"/>
                    </a:lnTo>
                    <a:lnTo>
                      <a:pt x="562" y="336"/>
                    </a:lnTo>
                    <a:lnTo>
                      <a:pt x="591" y="284"/>
                    </a:lnTo>
                    <a:lnTo>
                      <a:pt x="614" y="228"/>
                    </a:lnTo>
                    <a:lnTo>
                      <a:pt x="630" y="177"/>
                    </a:lnTo>
                    <a:lnTo>
                      <a:pt x="648" y="119"/>
                    </a:lnTo>
                    <a:lnTo>
                      <a:pt x="654" y="63"/>
                    </a:lnTo>
                    <a:lnTo>
                      <a:pt x="659" y="0"/>
                    </a:lnTo>
                    <a:lnTo>
                      <a:pt x="670" y="63"/>
                    </a:lnTo>
                    <a:lnTo>
                      <a:pt x="670" y="119"/>
                    </a:lnTo>
                    <a:lnTo>
                      <a:pt x="665" y="182"/>
                    </a:lnTo>
                    <a:lnTo>
                      <a:pt x="659" y="244"/>
                    </a:lnTo>
                    <a:lnTo>
                      <a:pt x="648" y="302"/>
                    </a:lnTo>
                    <a:lnTo>
                      <a:pt x="630" y="363"/>
                    </a:lnTo>
                    <a:lnTo>
                      <a:pt x="614" y="421"/>
                    </a:lnTo>
                    <a:lnTo>
                      <a:pt x="591" y="477"/>
                    </a:lnTo>
                    <a:lnTo>
                      <a:pt x="562" y="528"/>
                    </a:lnTo>
                    <a:lnTo>
                      <a:pt x="534" y="579"/>
                    </a:lnTo>
                    <a:lnTo>
                      <a:pt x="500" y="631"/>
                    </a:lnTo>
                    <a:lnTo>
                      <a:pt x="466" y="676"/>
                    </a:lnTo>
                    <a:lnTo>
                      <a:pt x="432" y="716"/>
                    </a:lnTo>
                    <a:lnTo>
                      <a:pt x="392" y="756"/>
                    </a:lnTo>
                    <a:lnTo>
                      <a:pt x="352" y="790"/>
                    </a:lnTo>
                    <a:lnTo>
                      <a:pt x="312" y="817"/>
                    </a:lnTo>
                    <a:lnTo>
                      <a:pt x="262" y="846"/>
                    </a:lnTo>
                    <a:lnTo>
                      <a:pt x="216" y="869"/>
                    </a:lnTo>
                    <a:lnTo>
                      <a:pt x="171" y="880"/>
                    </a:lnTo>
                    <a:lnTo>
                      <a:pt x="131" y="880"/>
                    </a:lnTo>
                    <a:lnTo>
                      <a:pt x="91" y="875"/>
                    </a:lnTo>
                    <a:lnTo>
                      <a:pt x="57" y="863"/>
                    </a:lnTo>
                    <a:lnTo>
                      <a:pt x="29" y="846"/>
                    </a:lnTo>
                    <a:lnTo>
                      <a:pt x="0" y="817"/>
                    </a:lnTo>
                    <a:lnTo>
                      <a:pt x="52" y="823"/>
                    </a:lnTo>
                    <a:lnTo>
                      <a:pt x="114" y="817"/>
                    </a:lnTo>
                    <a:lnTo>
                      <a:pt x="177" y="795"/>
                    </a:lnTo>
                    <a:lnTo>
                      <a:pt x="244" y="761"/>
                    </a:ln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0" name="Freeform 99">
                <a:extLst>
                  <a:ext uri="{FF2B5EF4-FFF2-40B4-BE49-F238E27FC236}">
                    <a16:creationId xmlns:a16="http://schemas.microsoft.com/office/drawing/2014/main" id="{600C2206-DB71-4B2D-9CDC-0330EAB2970B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51888" flipH="1">
                <a:off x="-1636090" y="2928141"/>
                <a:ext cx="20417" cy="18482"/>
              </a:xfrm>
              <a:custGeom>
                <a:avLst/>
                <a:gdLst>
                  <a:gd name="T0" fmla="*/ 2147483646 w 573"/>
                  <a:gd name="T1" fmla="*/ 2147483646 h 631"/>
                  <a:gd name="T2" fmla="*/ 2147483646 w 573"/>
                  <a:gd name="T3" fmla="*/ 2147483646 h 631"/>
                  <a:gd name="T4" fmla="*/ 2147483646 w 573"/>
                  <a:gd name="T5" fmla="*/ 2147483646 h 631"/>
                  <a:gd name="T6" fmla="*/ 2147483646 w 573"/>
                  <a:gd name="T7" fmla="*/ 2147483646 h 631"/>
                  <a:gd name="T8" fmla="*/ 2147483646 w 573"/>
                  <a:gd name="T9" fmla="*/ 2147483646 h 631"/>
                  <a:gd name="T10" fmla="*/ 2147483646 w 573"/>
                  <a:gd name="T11" fmla="*/ 2147483646 h 631"/>
                  <a:gd name="T12" fmla="*/ 2147483646 w 573"/>
                  <a:gd name="T13" fmla="*/ 2147483646 h 631"/>
                  <a:gd name="T14" fmla="*/ 2147483646 w 573"/>
                  <a:gd name="T15" fmla="*/ 2147483646 h 631"/>
                  <a:gd name="T16" fmla="*/ 2147483646 w 573"/>
                  <a:gd name="T17" fmla="*/ 2147483646 h 631"/>
                  <a:gd name="T18" fmla="*/ 2147483646 w 573"/>
                  <a:gd name="T19" fmla="*/ 2147483646 h 631"/>
                  <a:gd name="T20" fmla="*/ 2147483646 w 573"/>
                  <a:gd name="T21" fmla="*/ 2147483646 h 631"/>
                  <a:gd name="T22" fmla="*/ 2147483646 w 573"/>
                  <a:gd name="T23" fmla="*/ 2147483646 h 631"/>
                  <a:gd name="T24" fmla="*/ 2147483646 w 573"/>
                  <a:gd name="T25" fmla="*/ 2147483646 h 631"/>
                  <a:gd name="T26" fmla="*/ 0 w 573"/>
                  <a:gd name="T27" fmla="*/ 2147483646 h 631"/>
                  <a:gd name="T28" fmla="*/ 2147483646 w 573"/>
                  <a:gd name="T29" fmla="*/ 2147483646 h 631"/>
                  <a:gd name="T30" fmla="*/ 2147483646 w 573"/>
                  <a:gd name="T31" fmla="*/ 2147483646 h 631"/>
                  <a:gd name="T32" fmla="*/ 2147483646 w 573"/>
                  <a:gd name="T33" fmla="*/ 2147483646 h 631"/>
                  <a:gd name="T34" fmla="*/ 2147483646 w 573"/>
                  <a:gd name="T35" fmla="*/ 2147483646 h 631"/>
                  <a:gd name="T36" fmla="*/ 2147483646 w 573"/>
                  <a:gd name="T37" fmla="*/ 2147483646 h 631"/>
                  <a:gd name="T38" fmla="*/ 2147483646 w 573"/>
                  <a:gd name="T39" fmla="*/ 2147483646 h 631"/>
                  <a:gd name="T40" fmla="*/ 2147483646 w 573"/>
                  <a:gd name="T41" fmla="*/ 2147483646 h 631"/>
                  <a:gd name="T42" fmla="*/ 2147483646 w 573"/>
                  <a:gd name="T43" fmla="*/ 2147483646 h 631"/>
                  <a:gd name="T44" fmla="*/ 2147483646 w 573"/>
                  <a:gd name="T45" fmla="*/ 2147483646 h 631"/>
                  <a:gd name="T46" fmla="*/ 2147483646 w 573"/>
                  <a:gd name="T47" fmla="*/ 2147483646 h 631"/>
                  <a:gd name="T48" fmla="*/ 2147483646 w 573"/>
                  <a:gd name="T49" fmla="*/ 2147483646 h 631"/>
                  <a:gd name="T50" fmla="*/ 2147483646 w 573"/>
                  <a:gd name="T51" fmla="*/ 0 h 631"/>
                  <a:gd name="T52" fmla="*/ 2147483646 w 573"/>
                  <a:gd name="T53" fmla="*/ 2147483646 h 631"/>
                  <a:gd name="T54" fmla="*/ 2147483646 w 573"/>
                  <a:gd name="T55" fmla="*/ 2147483646 h 631"/>
                  <a:gd name="T56" fmla="*/ 2147483646 w 573"/>
                  <a:gd name="T57" fmla="*/ 2147483646 h 631"/>
                  <a:gd name="T58" fmla="*/ 2147483646 w 573"/>
                  <a:gd name="T59" fmla="*/ 2147483646 h 631"/>
                  <a:gd name="T60" fmla="*/ 2147483646 w 573"/>
                  <a:gd name="T61" fmla="*/ 2147483646 h 63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573" h="631">
                    <a:moveTo>
                      <a:pt x="573" y="103"/>
                    </a:moveTo>
                    <a:lnTo>
                      <a:pt x="533" y="80"/>
                    </a:lnTo>
                    <a:lnTo>
                      <a:pt x="493" y="74"/>
                    </a:lnTo>
                    <a:lnTo>
                      <a:pt x="454" y="74"/>
                    </a:lnTo>
                    <a:lnTo>
                      <a:pt x="414" y="85"/>
                    </a:lnTo>
                    <a:lnTo>
                      <a:pt x="374" y="108"/>
                    </a:lnTo>
                    <a:lnTo>
                      <a:pt x="334" y="137"/>
                    </a:lnTo>
                    <a:lnTo>
                      <a:pt x="295" y="170"/>
                    </a:lnTo>
                    <a:lnTo>
                      <a:pt x="255" y="210"/>
                    </a:lnTo>
                    <a:lnTo>
                      <a:pt x="215" y="256"/>
                    </a:lnTo>
                    <a:lnTo>
                      <a:pt x="175" y="302"/>
                    </a:lnTo>
                    <a:lnTo>
                      <a:pt x="108" y="409"/>
                    </a:lnTo>
                    <a:lnTo>
                      <a:pt x="45" y="517"/>
                    </a:lnTo>
                    <a:lnTo>
                      <a:pt x="0" y="631"/>
                    </a:lnTo>
                    <a:lnTo>
                      <a:pt x="5" y="539"/>
                    </a:lnTo>
                    <a:lnTo>
                      <a:pt x="16" y="448"/>
                    </a:lnTo>
                    <a:lnTo>
                      <a:pt x="40" y="369"/>
                    </a:lnTo>
                    <a:lnTo>
                      <a:pt x="68" y="290"/>
                    </a:lnTo>
                    <a:lnTo>
                      <a:pt x="108" y="204"/>
                    </a:lnTo>
                    <a:lnTo>
                      <a:pt x="164" y="159"/>
                    </a:lnTo>
                    <a:lnTo>
                      <a:pt x="215" y="114"/>
                    </a:lnTo>
                    <a:lnTo>
                      <a:pt x="273" y="69"/>
                    </a:lnTo>
                    <a:lnTo>
                      <a:pt x="334" y="29"/>
                    </a:lnTo>
                    <a:lnTo>
                      <a:pt x="363" y="18"/>
                    </a:lnTo>
                    <a:lnTo>
                      <a:pt x="392" y="6"/>
                    </a:lnTo>
                    <a:lnTo>
                      <a:pt x="419" y="0"/>
                    </a:lnTo>
                    <a:lnTo>
                      <a:pt x="454" y="6"/>
                    </a:lnTo>
                    <a:lnTo>
                      <a:pt x="482" y="18"/>
                    </a:lnTo>
                    <a:lnTo>
                      <a:pt x="511" y="34"/>
                    </a:lnTo>
                    <a:lnTo>
                      <a:pt x="545" y="63"/>
                    </a:lnTo>
                    <a:lnTo>
                      <a:pt x="573" y="103"/>
                    </a:lnTo>
                    <a:close/>
                  </a:path>
                </a:pathLst>
              </a:custGeom>
              <a:solidFill>
                <a:srgbClr val="442C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" name="Freeform 100">
                <a:extLst>
                  <a:ext uri="{FF2B5EF4-FFF2-40B4-BE49-F238E27FC236}">
                    <a16:creationId xmlns:a16="http://schemas.microsoft.com/office/drawing/2014/main" id="{7E7EBF33-B88A-4BCB-9A3C-77C60B85B79B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51888" flipH="1">
                <a:off x="-1613601" y="2979108"/>
                <a:ext cx="10210" cy="9242"/>
              </a:xfrm>
              <a:custGeom>
                <a:avLst/>
                <a:gdLst>
                  <a:gd name="T0" fmla="*/ 2147483646 w 284"/>
                  <a:gd name="T1" fmla="*/ 2147483646 h 347"/>
                  <a:gd name="T2" fmla="*/ 2147483646 w 284"/>
                  <a:gd name="T3" fmla="*/ 2147483646 h 347"/>
                  <a:gd name="T4" fmla="*/ 2147483646 w 284"/>
                  <a:gd name="T5" fmla="*/ 2147483646 h 347"/>
                  <a:gd name="T6" fmla="*/ 2147483646 w 284"/>
                  <a:gd name="T7" fmla="*/ 2147483646 h 347"/>
                  <a:gd name="T8" fmla="*/ 2147483646 w 284"/>
                  <a:gd name="T9" fmla="*/ 2147483646 h 347"/>
                  <a:gd name="T10" fmla="*/ 2147483646 w 284"/>
                  <a:gd name="T11" fmla="*/ 2147483646 h 347"/>
                  <a:gd name="T12" fmla="*/ 2147483646 w 284"/>
                  <a:gd name="T13" fmla="*/ 2147483646 h 347"/>
                  <a:gd name="T14" fmla="*/ 2147483646 w 284"/>
                  <a:gd name="T15" fmla="*/ 2147483646 h 347"/>
                  <a:gd name="T16" fmla="*/ 2147483646 w 284"/>
                  <a:gd name="T17" fmla="*/ 2147483646 h 347"/>
                  <a:gd name="T18" fmla="*/ 2147483646 w 284"/>
                  <a:gd name="T19" fmla="*/ 2147483646 h 347"/>
                  <a:gd name="T20" fmla="*/ 2147483646 w 284"/>
                  <a:gd name="T21" fmla="*/ 2147483646 h 347"/>
                  <a:gd name="T22" fmla="*/ 2147483646 w 284"/>
                  <a:gd name="T23" fmla="*/ 2147483646 h 347"/>
                  <a:gd name="T24" fmla="*/ 2147483646 w 284"/>
                  <a:gd name="T25" fmla="*/ 2147483646 h 347"/>
                  <a:gd name="T26" fmla="*/ 2147483646 w 284"/>
                  <a:gd name="T27" fmla="*/ 2147483646 h 347"/>
                  <a:gd name="T28" fmla="*/ 2147483646 w 284"/>
                  <a:gd name="T29" fmla="*/ 2147483646 h 347"/>
                  <a:gd name="T30" fmla="*/ 2147483646 w 284"/>
                  <a:gd name="T31" fmla="*/ 2147483646 h 347"/>
                  <a:gd name="T32" fmla="*/ 2147483646 w 284"/>
                  <a:gd name="T33" fmla="*/ 2147483646 h 347"/>
                  <a:gd name="T34" fmla="*/ 0 w 284"/>
                  <a:gd name="T35" fmla="*/ 2147483646 h 347"/>
                  <a:gd name="T36" fmla="*/ 0 w 284"/>
                  <a:gd name="T37" fmla="*/ 2147483646 h 347"/>
                  <a:gd name="T38" fmla="*/ 2147483646 w 284"/>
                  <a:gd name="T39" fmla="*/ 2147483646 h 347"/>
                  <a:gd name="T40" fmla="*/ 2147483646 w 284"/>
                  <a:gd name="T41" fmla="*/ 2147483646 h 347"/>
                  <a:gd name="T42" fmla="*/ 2147483646 w 284"/>
                  <a:gd name="T43" fmla="*/ 2147483646 h 347"/>
                  <a:gd name="T44" fmla="*/ 2147483646 w 284"/>
                  <a:gd name="T45" fmla="*/ 2147483646 h 347"/>
                  <a:gd name="T46" fmla="*/ 2147483646 w 284"/>
                  <a:gd name="T47" fmla="*/ 2147483646 h 347"/>
                  <a:gd name="T48" fmla="*/ 2147483646 w 284"/>
                  <a:gd name="T49" fmla="*/ 2147483646 h 347"/>
                  <a:gd name="T50" fmla="*/ 2147483646 w 284"/>
                  <a:gd name="T51" fmla="*/ 2147483646 h 347"/>
                  <a:gd name="T52" fmla="*/ 2147483646 w 284"/>
                  <a:gd name="T53" fmla="*/ 0 h 347"/>
                  <a:gd name="T54" fmla="*/ 2147483646 w 284"/>
                  <a:gd name="T55" fmla="*/ 2147483646 h 347"/>
                  <a:gd name="T56" fmla="*/ 2147483646 w 284"/>
                  <a:gd name="T57" fmla="*/ 2147483646 h 347"/>
                  <a:gd name="T58" fmla="*/ 2147483646 w 284"/>
                  <a:gd name="T59" fmla="*/ 2147483646 h 347"/>
                  <a:gd name="T60" fmla="*/ 2147483646 w 284"/>
                  <a:gd name="T61" fmla="*/ 2147483646 h 347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284" h="347">
                    <a:moveTo>
                      <a:pt x="273" y="69"/>
                    </a:moveTo>
                    <a:lnTo>
                      <a:pt x="278" y="109"/>
                    </a:lnTo>
                    <a:lnTo>
                      <a:pt x="284" y="154"/>
                    </a:lnTo>
                    <a:lnTo>
                      <a:pt x="284" y="188"/>
                    </a:lnTo>
                    <a:lnTo>
                      <a:pt x="278" y="216"/>
                    </a:lnTo>
                    <a:lnTo>
                      <a:pt x="262" y="239"/>
                    </a:lnTo>
                    <a:lnTo>
                      <a:pt x="250" y="268"/>
                    </a:lnTo>
                    <a:lnTo>
                      <a:pt x="228" y="290"/>
                    </a:lnTo>
                    <a:lnTo>
                      <a:pt x="204" y="307"/>
                    </a:lnTo>
                    <a:lnTo>
                      <a:pt x="182" y="324"/>
                    </a:lnTo>
                    <a:lnTo>
                      <a:pt x="159" y="335"/>
                    </a:lnTo>
                    <a:lnTo>
                      <a:pt x="125" y="347"/>
                    </a:lnTo>
                    <a:lnTo>
                      <a:pt x="97" y="347"/>
                    </a:lnTo>
                    <a:lnTo>
                      <a:pt x="69" y="335"/>
                    </a:lnTo>
                    <a:lnTo>
                      <a:pt x="45" y="318"/>
                    </a:lnTo>
                    <a:lnTo>
                      <a:pt x="18" y="290"/>
                    </a:lnTo>
                    <a:lnTo>
                      <a:pt x="6" y="256"/>
                    </a:lnTo>
                    <a:lnTo>
                      <a:pt x="0" y="222"/>
                    </a:lnTo>
                    <a:lnTo>
                      <a:pt x="0" y="188"/>
                    </a:lnTo>
                    <a:lnTo>
                      <a:pt x="11" y="148"/>
                    </a:lnTo>
                    <a:lnTo>
                      <a:pt x="23" y="120"/>
                    </a:lnTo>
                    <a:lnTo>
                      <a:pt x="45" y="85"/>
                    </a:lnTo>
                    <a:lnTo>
                      <a:pt x="69" y="58"/>
                    </a:lnTo>
                    <a:lnTo>
                      <a:pt x="97" y="35"/>
                    </a:lnTo>
                    <a:lnTo>
                      <a:pt x="125" y="18"/>
                    </a:lnTo>
                    <a:lnTo>
                      <a:pt x="154" y="6"/>
                    </a:lnTo>
                    <a:lnTo>
                      <a:pt x="182" y="0"/>
                    </a:lnTo>
                    <a:lnTo>
                      <a:pt x="210" y="6"/>
                    </a:lnTo>
                    <a:lnTo>
                      <a:pt x="233" y="18"/>
                    </a:lnTo>
                    <a:lnTo>
                      <a:pt x="255" y="40"/>
                    </a:lnTo>
                    <a:lnTo>
                      <a:pt x="273" y="69"/>
                    </a:lnTo>
                    <a:close/>
                  </a:path>
                </a:pathLst>
              </a:custGeom>
              <a:solidFill>
                <a:srgbClr val="442C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" name="Freeform 124">
                <a:extLst>
                  <a:ext uri="{FF2B5EF4-FFF2-40B4-BE49-F238E27FC236}">
                    <a16:creationId xmlns:a16="http://schemas.microsoft.com/office/drawing/2014/main" id="{B12DA0DD-3D79-4E14-894C-2AD267634769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51888" flipH="1">
                <a:off x="-1538771" y="3006177"/>
                <a:ext cx="6806" cy="6161"/>
              </a:xfrm>
              <a:custGeom>
                <a:avLst/>
                <a:gdLst>
                  <a:gd name="T0" fmla="*/ 2147483646 w 68"/>
                  <a:gd name="T1" fmla="*/ 2147483646 h 69"/>
                  <a:gd name="T2" fmla="*/ 2147483646 w 68"/>
                  <a:gd name="T3" fmla="*/ 2147483646 h 69"/>
                  <a:gd name="T4" fmla="*/ 2147483646 w 68"/>
                  <a:gd name="T5" fmla="*/ 2147483646 h 69"/>
                  <a:gd name="T6" fmla="*/ 2147483646 w 68"/>
                  <a:gd name="T7" fmla="*/ 2147483646 h 69"/>
                  <a:gd name="T8" fmla="*/ 2147483646 w 68"/>
                  <a:gd name="T9" fmla="*/ 2147483646 h 69"/>
                  <a:gd name="T10" fmla="*/ 2147483646 w 68"/>
                  <a:gd name="T11" fmla="*/ 2147483646 h 69"/>
                  <a:gd name="T12" fmla="*/ 2147483646 w 68"/>
                  <a:gd name="T13" fmla="*/ 2147483646 h 69"/>
                  <a:gd name="T14" fmla="*/ 0 w 68"/>
                  <a:gd name="T15" fmla="*/ 2147483646 h 69"/>
                  <a:gd name="T16" fmla="*/ 0 w 68"/>
                  <a:gd name="T17" fmla="*/ 2147483646 h 69"/>
                  <a:gd name="T18" fmla="*/ 0 w 68"/>
                  <a:gd name="T19" fmla="*/ 2147483646 h 69"/>
                  <a:gd name="T20" fmla="*/ 2147483646 w 68"/>
                  <a:gd name="T21" fmla="*/ 2147483646 h 69"/>
                  <a:gd name="T22" fmla="*/ 2147483646 w 68"/>
                  <a:gd name="T23" fmla="*/ 0 h 69"/>
                  <a:gd name="T24" fmla="*/ 2147483646 w 68"/>
                  <a:gd name="T25" fmla="*/ 0 h 69"/>
                  <a:gd name="T26" fmla="*/ 2147483646 w 68"/>
                  <a:gd name="T27" fmla="*/ 0 h 69"/>
                  <a:gd name="T28" fmla="*/ 2147483646 w 68"/>
                  <a:gd name="T29" fmla="*/ 2147483646 h 69"/>
                  <a:gd name="T30" fmla="*/ 2147483646 w 68"/>
                  <a:gd name="T31" fmla="*/ 2147483646 h 69"/>
                  <a:gd name="T32" fmla="*/ 2147483646 w 68"/>
                  <a:gd name="T33" fmla="*/ 2147483646 h 6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8" h="69">
                    <a:moveTo>
                      <a:pt x="68" y="35"/>
                    </a:moveTo>
                    <a:lnTo>
                      <a:pt x="63" y="46"/>
                    </a:lnTo>
                    <a:lnTo>
                      <a:pt x="56" y="57"/>
                    </a:lnTo>
                    <a:lnTo>
                      <a:pt x="45" y="69"/>
                    </a:lnTo>
                    <a:lnTo>
                      <a:pt x="34" y="69"/>
                    </a:lnTo>
                    <a:lnTo>
                      <a:pt x="16" y="69"/>
                    </a:lnTo>
                    <a:lnTo>
                      <a:pt x="5" y="57"/>
                    </a:lnTo>
                    <a:lnTo>
                      <a:pt x="0" y="46"/>
                    </a:lnTo>
                    <a:lnTo>
                      <a:pt x="0" y="35"/>
                    </a:lnTo>
                    <a:lnTo>
                      <a:pt x="0" y="22"/>
                    </a:lnTo>
                    <a:lnTo>
                      <a:pt x="5" y="11"/>
                    </a:lnTo>
                    <a:lnTo>
                      <a:pt x="16" y="0"/>
                    </a:lnTo>
                    <a:lnTo>
                      <a:pt x="34" y="0"/>
                    </a:lnTo>
                    <a:lnTo>
                      <a:pt x="45" y="0"/>
                    </a:lnTo>
                    <a:lnTo>
                      <a:pt x="56" y="11"/>
                    </a:lnTo>
                    <a:lnTo>
                      <a:pt x="63" y="22"/>
                    </a:lnTo>
                    <a:lnTo>
                      <a:pt x="68" y="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" name="Freeform 124">
                <a:extLst>
                  <a:ext uri="{FF2B5EF4-FFF2-40B4-BE49-F238E27FC236}">
                    <a16:creationId xmlns:a16="http://schemas.microsoft.com/office/drawing/2014/main" id="{86C26F4A-3877-4520-B0BF-4E2AADEE4DCC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51888" flipH="1">
                <a:off x="-1446697" y="3003403"/>
                <a:ext cx="10210" cy="6161"/>
              </a:xfrm>
              <a:custGeom>
                <a:avLst/>
                <a:gdLst>
                  <a:gd name="T0" fmla="*/ 2147483646 w 68"/>
                  <a:gd name="T1" fmla="*/ 2147483646 h 69"/>
                  <a:gd name="T2" fmla="*/ 2147483646 w 68"/>
                  <a:gd name="T3" fmla="*/ 2147483646 h 69"/>
                  <a:gd name="T4" fmla="*/ 2147483646 w 68"/>
                  <a:gd name="T5" fmla="*/ 2147483646 h 69"/>
                  <a:gd name="T6" fmla="*/ 2147483646 w 68"/>
                  <a:gd name="T7" fmla="*/ 2147483646 h 69"/>
                  <a:gd name="T8" fmla="*/ 2147483646 w 68"/>
                  <a:gd name="T9" fmla="*/ 2147483646 h 69"/>
                  <a:gd name="T10" fmla="*/ 2147483646 w 68"/>
                  <a:gd name="T11" fmla="*/ 2147483646 h 69"/>
                  <a:gd name="T12" fmla="*/ 2147483646 w 68"/>
                  <a:gd name="T13" fmla="*/ 2147483646 h 69"/>
                  <a:gd name="T14" fmla="*/ 0 w 68"/>
                  <a:gd name="T15" fmla="*/ 2147483646 h 69"/>
                  <a:gd name="T16" fmla="*/ 0 w 68"/>
                  <a:gd name="T17" fmla="*/ 2147483646 h 69"/>
                  <a:gd name="T18" fmla="*/ 0 w 68"/>
                  <a:gd name="T19" fmla="*/ 2147483646 h 69"/>
                  <a:gd name="T20" fmla="*/ 2147483646 w 68"/>
                  <a:gd name="T21" fmla="*/ 2147483646 h 69"/>
                  <a:gd name="T22" fmla="*/ 2147483646 w 68"/>
                  <a:gd name="T23" fmla="*/ 0 h 69"/>
                  <a:gd name="T24" fmla="*/ 2147483646 w 68"/>
                  <a:gd name="T25" fmla="*/ 0 h 69"/>
                  <a:gd name="T26" fmla="*/ 2147483646 w 68"/>
                  <a:gd name="T27" fmla="*/ 0 h 69"/>
                  <a:gd name="T28" fmla="*/ 2147483646 w 68"/>
                  <a:gd name="T29" fmla="*/ 2147483646 h 69"/>
                  <a:gd name="T30" fmla="*/ 2147483646 w 68"/>
                  <a:gd name="T31" fmla="*/ 2147483646 h 69"/>
                  <a:gd name="T32" fmla="*/ 2147483646 w 68"/>
                  <a:gd name="T33" fmla="*/ 2147483646 h 6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8" h="69">
                    <a:moveTo>
                      <a:pt x="68" y="35"/>
                    </a:moveTo>
                    <a:lnTo>
                      <a:pt x="63" y="46"/>
                    </a:lnTo>
                    <a:lnTo>
                      <a:pt x="56" y="57"/>
                    </a:lnTo>
                    <a:lnTo>
                      <a:pt x="45" y="69"/>
                    </a:lnTo>
                    <a:lnTo>
                      <a:pt x="34" y="69"/>
                    </a:lnTo>
                    <a:lnTo>
                      <a:pt x="16" y="69"/>
                    </a:lnTo>
                    <a:lnTo>
                      <a:pt x="5" y="57"/>
                    </a:lnTo>
                    <a:lnTo>
                      <a:pt x="0" y="46"/>
                    </a:lnTo>
                    <a:lnTo>
                      <a:pt x="0" y="35"/>
                    </a:lnTo>
                    <a:lnTo>
                      <a:pt x="0" y="22"/>
                    </a:lnTo>
                    <a:lnTo>
                      <a:pt x="5" y="11"/>
                    </a:lnTo>
                    <a:lnTo>
                      <a:pt x="16" y="0"/>
                    </a:lnTo>
                    <a:lnTo>
                      <a:pt x="34" y="0"/>
                    </a:lnTo>
                    <a:lnTo>
                      <a:pt x="45" y="0"/>
                    </a:lnTo>
                    <a:lnTo>
                      <a:pt x="56" y="11"/>
                    </a:lnTo>
                    <a:lnTo>
                      <a:pt x="63" y="22"/>
                    </a:lnTo>
                    <a:lnTo>
                      <a:pt x="68" y="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4" name="Freeform 678">
                <a:extLst>
                  <a:ext uri="{FF2B5EF4-FFF2-40B4-BE49-F238E27FC236}">
                    <a16:creationId xmlns:a16="http://schemas.microsoft.com/office/drawing/2014/main" id="{D8C14771-93AA-4E90-951B-77BE5DE573D0}"/>
                  </a:ext>
                </a:extLst>
              </p:cNvPr>
              <p:cNvSpPr/>
              <p:nvPr/>
            </p:nvSpPr>
            <p:spPr bwMode="gray">
              <a:xfrm>
                <a:off x="-1678520" y="2826889"/>
                <a:ext cx="156532" cy="132451"/>
              </a:xfrm>
              <a:custGeom>
                <a:avLst/>
                <a:gdLst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34290 h 314325"/>
                  <a:gd name="connsiteX22" fmla="*/ 60960 w 373380"/>
                  <a:gd name="connsiteY22" fmla="*/ 1714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31470 w 373380"/>
                  <a:gd name="connsiteY25" fmla="*/ 36195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34290 h 314325"/>
                  <a:gd name="connsiteX22" fmla="*/ 60960 w 373380"/>
                  <a:gd name="connsiteY22" fmla="*/ 1714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63855 w 373380"/>
                  <a:gd name="connsiteY25" fmla="*/ 55245 h 314325"/>
                  <a:gd name="connsiteX26" fmla="*/ 373380 w 373380"/>
                  <a:gd name="connsiteY26" fmla="*/ 110490 h 314325"/>
                  <a:gd name="connsiteX0" fmla="*/ 373380 w 382142"/>
                  <a:gd name="connsiteY0" fmla="*/ 110490 h 314325"/>
                  <a:gd name="connsiteX1" fmla="*/ 264795 w 382142"/>
                  <a:gd name="connsiteY1" fmla="*/ 118110 h 314325"/>
                  <a:gd name="connsiteX2" fmla="*/ 253365 w 382142"/>
                  <a:gd name="connsiteY2" fmla="*/ 60960 h 314325"/>
                  <a:gd name="connsiteX3" fmla="*/ 251460 w 382142"/>
                  <a:gd name="connsiteY3" fmla="*/ 127635 h 314325"/>
                  <a:gd name="connsiteX4" fmla="*/ 232410 w 382142"/>
                  <a:gd name="connsiteY4" fmla="*/ 87630 h 314325"/>
                  <a:gd name="connsiteX5" fmla="*/ 228600 w 382142"/>
                  <a:gd name="connsiteY5" fmla="*/ 131445 h 314325"/>
                  <a:gd name="connsiteX6" fmla="*/ 192405 w 382142"/>
                  <a:gd name="connsiteY6" fmla="*/ 106680 h 314325"/>
                  <a:gd name="connsiteX7" fmla="*/ 74295 w 382142"/>
                  <a:gd name="connsiteY7" fmla="*/ 112395 h 314325"/>
                  <a:gd name="connsiteX8" fmla="*/ 74295 w 382142"/>
                  <a:gd name="connsiteY8" fmla="*/ 156210 h 314325"/>
                  <a:gd name="connsiteX9" fmla="*/ 81915 w 382142"/>
                  <a:gd name="connsiteY9" fmla="*/ 232410 h 314325"/>
                  <a:gd name="connsiteX10" fmla="*/ 60960 w 382142"/>
                  <a:gd name="connsiteY10" fmla="*/ 186690 h 314325"/>
                  <a:gd name="connsiteX11" fmla="*/ 24765 w 382142"/>
                  <a:gd name="connsiteY11" fmla="*/ 163830 h 314325"/>
                  <a:gd name="connsiteX12" fmla="*/ 15240 w 382142"/>
                  <a:gd name="connsiteY12" fmla="*/ 161925 h 314325"/>
                  <a:gd name="connsiteX13" fmla="*/ 1905 w 382142"/>
                  <a:gd name="connsiteY13" fmla="*/ 175260 h 314325"/>
                  <a:gd name="connsiteX14" fmla="*/ 5715 w 382142"/>
                  <a:gd name="connsiteY14" fmla="*/ 203835 h 314325"/>
                  <a:gd name="connsiteX15" fmla="*/ 19050 w 382142"/>
                  <a:gd name="connsiteY15" fmla="*/ 226695 h 314325"/>
                  <a:gd name="connsiteX16" fmla="*/ 32385 w 382142"/>
                  <a:gd name="connsiteY16" fmla="*/ 240030 h 314325"/>
                  <a:gd name="connsiteX17" fmla="*/ 53340 w 382142"/>
                  <a:gd name="connsiteY17" fmla="*/ 314325 h 314325"/>
                  <a:gd name="connsiteX18" fmla="*/ 15240 w 382142"/>
                  <a:gd name="connsiteY18" fmla="*/ 236220 h 314325"/>
                  <a:gd name="connsiteX19" fmla="*/ 0 w 382142"/>
                  <a:gd name="connsiteY19" fmla="*/ 188595 h 314325"/>
                  <a:gd name="connsiteX20" fmla="*/ 0 w 382142"/>
                  <a:gd name="connsiteY20" fmla="*/ 112395 h 314325"/>
                  <a:gd name="connsiteX21" fmla="*/ 32385 w 382142"/>
                  <a:gd name="connsiteY21" fmla="*/ 34290 h 314325"/>
                  <a:gd name="connsiteX22" fmla="*/ 60960 w 382142"/>
                  <a:gd name="connsiteY22" fmla="*/ 17145 h 314325"/>
                  <a:gd name="connsiteX23" fmla="*/ 196215 w 382142"/>
                  <a:gd name="connsiteY23" fmla="*/ 0 h 314325"/>
                  <a:gd name="connsiteX24" fmla="*/ 270510 w 382142"/>
                  <a:gd name="connsiteY24" fmla="*/ 9525 h 314325"/>
                  <a:gd name="connsiteX25" fmla="*/ 363855 w 382142"/>
                  <a:gd name="connsiteY25" fmla="*/ 55245 h 314325"/>
                  <a:gd name="connsiteX26" fmla="*/ 373380 w 382142"/>
                  <a:gd name="connsiteY26" fmla="*/ 110490 h 314325"/>
                  <a:gd name="connsiteX0" fmla="*/ 373380 w 400814"/>
                  <a:gd name="connsiteY0" fmla="*/ 110490 h 314325"/>
                  <a:gd name="connsiteX1" fmla="*/ 264795 w 400814"/>
                  <a:gd name="connsiteY1" fmla="*/ 118110 h 314325"/>
                  <a:gd name="connsiteX2" fmla="*/ 253365 w 400814"/>
                  <a:gd name="connsiteY2" fmla="*/ 60960 h 314325"/>
                  <a:gd name="connsiteX3" fmla="*/ 251460 w 400814"/>
                  <a:gd name="connsiteY3" fmla="*/ 127635 h 314325"/>
                  <a:gd name="connsiteX4" fmla="*/ 232410 w 400814"/>
                  <a:gd name="connsiteY4" fmla="*/ 87630 h 314325"/>
                  <a:gd name="connsiteX5" fmla="*/ 228600 w 400814"/>
                  <a:gd name="connsiteY5" fmla="*/ 131445 h 314325"/>
                  <a:gd name="connsiteX6" fmla="*/ 192405 w 400814"/>
                  <a:gd name="connsiteY6" fmla="*/ 106680 h 314325"/>
                  <a:gd name="connsiteX7" fmla="*/ 74295 w 400814"/>
                  <a:gd name="connsiteY7" fmla="*/ 112395 h 314325"/>
                  <a:gd name="connsiteX8" fmla="*/ 74295 w 400814"/>
                  <a:gd name="connsiteY8" fmla="*/ 156210 h 314325"/>
                  <a:gd name="connsiteX9" fmla="*/ 81915 w 400814"/>
                  <a:gd name="connsiteY9" fmla="*/ 232410 h 314325"/>
                  <a:gd name="connsiteX10" fmla="*/ 60960 w 400814"/>
                  <a:gd name="connsiteY10" fmla="*/ 186690 h 314325"/>
                  <a:gd name="connsiteX11" fmla="*/ 24765 w 400814"/>
                  <a:gd name="connsiteY11" fmla="*/ 163830 h 314325"/>
                  <a:gd name="connsiteX12" fmla="*/ 15240 w 400814"/>
                  <a:gd name="connsiteY12" fmla="*/ 161925 h 314325"/>
                  <a:gd name="connsiteX13" fmla="*/ 1905 w 400814"/>
                  <a:gd name="connsiteY13" fmla="*/ 175260 h 314325"/>
                  <a:gd name="connsiteX14" fmla="*/ 5715 w 400814"/>
                  <a:gd name="connsiteY14" fmla="*/ 203835 h 314325"/>
                  <a:gd name="connsiteX15" fmla="*/ 19050 w 400814"/>
                  <a:gd name="connsiteY15" fmla="*/ 226695 h 314325"/>
                  <a:gd name="connsiteX16" fmla="*/ 32385 w 400814"/>
                  <a:gd name="connsiteY16" fmla="*/ 240030 h 314325"/>
                  <a:gd name="connsiteX17" fmla="*/ 53340 w 400814"/>
                  <a:gd name="connsiteY17" fmla="*/ 314325 h 314325"/>
                  <a:gd name="connsiteX18" fmla="*/ 15240 w 400814"/>
                  <a:gd name="connsiteY18" fmla="*/ 236220 h 314325"/>
                  <a:gd name="connsiteX19" fmla="*/ 0 w 400814"/>
                  <a:gd name="connsiteY19" fmla="*/ 188595 h 314325"/>
                  <a:gd name="connsiteX20" fmla="*/ 0 w 400814"/>
                  <a:gd name="connsiteY20" fmla="*/ 112395 h 314325"/>
                  <a:gd name="connsiteX21" fmla="*/ 32385 w 400814"/>
                  <a:gd name="connsiteY21" fmla="*/ 34290 h 314325"/>
                  <a:gd name="connsiteX22" fmla="*/ 60960 w 400814"/>
                  <a:gd name="connsiteY22" fmla="*/ 17145 h 314325"/>
                  <a:gd name="connsiteX23" fmla="*/ 196215 w 400814"/>
                  <a:gd name="connsiteY23" fmla="*/ 0 h 314325"/>
                  <a:gd name="connsiteX24" fmla="*/ 270510 w 400814"/>
                  <a:gd name="connsiteY24" fmla="*/ 9525 h 314325"/>
                  <a:gd name="connsiteX25" fmla="*/ 363855 w 400814"/>
                  <a:gd name="connsiteY25" fmla="*/ 55245 h 314325"/>
                  <a:gd name="connsiteX26" fmla="*/ 373380 w 400814"/>
                  <a:gd name="connsiteY26" fmla="*/ 110490 h 314325"/>
                  <a:gd name="connsiteX0" fmla="*/ 373380 w 399120"/>
                  <a:gd name="connsiteY0" fmla="*/ 110490 h 314325"/>
                  <a:gd name="connsiteX1" fmla="*/ 264795 w 399120"/>
                  <a:gd name="connsiteY1" fmla="*/ 118110 h 314325"/>
                  <a:gd name="connsiteX2" fmla="*/ 253365 w 399120"/>
                  <a:gd name="connsiteY2" fmla="*/ 60960 h 314325"/>
                  <a:gd name="connsiteX3" fmla="*/ 251460 w 399120"/>
                  <a:gd name="connsiteY3" fmla="*/ 127635 h 314325"/>
                  <a:gd name="connsiteX4" fmla="*/ 232410 w 399120"/>
                  <a:gd name="connsiteY4" fmla="*/ 87630 h 314325"/>
                  <a:gd name="connsiteX5" fmla="*/ 228600 w 399120"/>
                  <a:gd name="connsiteY5" fmla="*/ 131445 h 314325"/>
                  <a:gd name="connsiteX6" fmla="*/ 192405 w 399120"/>
                  <a:gd name="connsiteY6" fmla="*/ 106680 h 314325"/>
                  <a:gd name="connsiteX7" fmla="*/ 74295 w 399120"/>
                  <a:gd name="connsiteY7" fmla="*/ 112395 h 314325"/>
                  <a:gd name="connsiteX8" fmla="*/ 74295 w 399120"/>
                  <a:gd name="connsiteY8" fmla="*/ 156210 h 314325"/>
                  <a:gd name="connsiteX9" fmla="*/ 81915 w 399120"/>
                  <a:gd name="connsiteY9" fmla="*/ 232410 h 314325"/>
                  <a:gd name="connsiteX10" fmla="*/ 60960 w 399120"/>
                  <a:gd name="connsiteY10" fmla="*/ 186690 h 314325"/>
                  <a:gd name="connsiteX11" fmla="*/ 24765 w 399120"/>
                  <a:gd name="connsiteY11" fmla="*/ 163830 h 314325"/>
                  <a:gd name="connsiteX12" fmla="*/ 15240 w 399120"/>
                  <a:gd name="connsiteY12" fmla="*/ 161925 h 314325"/>
                  <a:gd name="connsiteX13" fmla="*/ 1905 w 399120"/>
                  <a:gd name="connsiteY13" fmla="*/ 175260 h 314325"/>
                  <a:gd name="connsiteX14" fmla="*/ 5715 w 399120"/>
                  <a:gd name="connsiteY14" fmla="*/ 203835 h 314325"/>
                  <a:gd name="connsiteX15" fmla="*/ 19050 w 399120"/>
                  <a:gd name="connsiteY15" fmla="*/ 226695 h 314325"/>
                  <a:gd name="connsiteX16" fmla="*/ 32385 w 399120"/>
                  <a:gd name="connsiteY16" fmla="*/ 240030 h 314325"/>
                  <a:gd name="connsiteX17" fmla="*/ 53340 w 399120"/>
                  <a:gd name="connsiteY17" fmla="*/ 314325 h 314325"/>
                  <a:gd name="connsiteX18" fmla="*/ 15240 w 399120"/>
                  <a:gd name="connsiteY18" fmla="*/ 236220 h 314325"/>
                  <a:gd name="connsiteX19" fmla="*/ 0 w 399120"/>
                  <a:gd name="connsiteY19" fmla="*/ 188595 h 314325"/>
                  <a:gd name="connsiteX20" fmla="*/ 0 w 399120"/>
                  <a:gd name="connsiteY20" fmla="*/ 112395 h 314325"/>
                  <a:gd name="connsiteX21" fmla="*/ 32385 w 399120"/>
                  <a:gd name="connsiteY21" fmla="*/ 34290 h 314325"/>
                  <a:gd name="connsiteX22" fmla="*/ 60960 w 399120"/>
                  <a:gd name="connsiteY22" fmla="*/ 17145 h 314325"/>
                  <a:gd name="connsiteX23" fmla="*/ 196215 w 399120"/>
                  <a:gd name="connsiteY23" fmla="*/ 0 h 314325"/>
                  <a:gd name="connsiteX24" fmla="*/ 270510 w 399120"/>
                  <a:gd name="connsiteY24" fmla="*/ 9525 h 314325"/>
                  <a:gd name="connsiteX25" fmla="*/ 363855 w 399120"/>
                  <a:gd name="connsiteY25" fmla="*/ 55245 h 314325"/>
                  <a:gd name="connsiteX26" fmla="*/ 373380 w 399120"/>
                  <a:gd name="connsiteY26" fmla="*/ 110490 h 314325"/>
                  <a:gd name="connsiteX0" fmla="*/ 373380 w 399120"/>
                  <a:gd name="connsiteY0" fmla="*/ 110490 h 314325"/>
                  <a:gd name="connsiteX1" fmla="*/ 264795 w 399120"/>
                  <a:gd name="connsiteY1" fmla="*/ 118110 h 314325"/>
                  <a:gd name="connsiteX2" fmla="*/ 253365 w 399120"/>
                  <a:gd name="connsiteY2" fmla="*/ 60960 h 314325"/>
                  <a:gd name="connsiteX3" fmla="*/ 251460 w 399120"/>
                  <a:gd name="connsiteY3" fmla="*/ 127635 h 314325"/>
                  <a:gd name="connsiteX4" fmla="*/ 232410 w 399120"/>
                  <a:gd name="connsiteY4" fmla="*/ 87630 h 314325"/>
                  <a:gd name="connsiteX5" fmla="*/ 228600 w 399120"/>
                  <a:gd name="connsiteY5" fmla="*/ 131445 h 314325"/>
                  <a:gd name="connsiteX6" fmla="*/ 192405 w 399120"/>
                  <a:gd name="connsiteY6" fmla="*/ 106680 h 314325"/>
                  <a:gd name="connsiteX7" fmla="*/ 74295 w 399120"/>
                  <a:gd name="connsiteY7" fmla="*/ 112395 h 314325"/>
                  <a:gd name="connsiteX8" fmla="*/ 74295 w 399120"/>
                  <a:gd name="connsiteY8" fmla="*/ 156210 h 314325"/>
                  <a:gd name="connsiteX9" fmla="*/ 81915 w 399120"/>
                  <a:gd name="connsiteY9" fmla="*/ 232410 h 314325"/>
                  <a:gd name="connsiteX10" fmla="*/ 60960 w 399120"/>
                  <a:gd name="connsiteY10" fmla="*/ 186690 h 314325"/>
                  <a:gd name="connsiteX11" fmla="*/ 24765 w 399120"/>
                  <a:gd name="connsiteY11" fmla="*/ 163830 h 314325"/>
                  <a:gd name="connsiteX12" fmla="*/ 15240 w 399120"/>
                  <a:gd name="connsiteY12" fmla="*/ 161925 h 314325"/>
                  <a:gd name="connsiteX13" fmla="*/ 1905 w 399120"/>
                  <a:gd name="connsiteY13" fmla="*/ 175260 h 314325"/>
                  <a:gd name="connsiteX14" fmla="*/ 5715 w 399120"/>
                  <a:gd name="connsiteY14" fmla="*/ 203835 h 314325"/>
                  <a:gd name="connsiteX15" fmla="*/ 19050 w 399120"/>
                  <a:gd name="connsiteY15" fmla="*/ 226695 h 314325"/>
                  <a:gd name="connsiteX16" fmla="*/ 32385 w 399120"/>
                  <a:gd name="connsiteY16" fmla="*/ 240030 h 314325"/>
                  <a:gd name="connsiteX17" fmla="*/ 53340 w 399120"/>
                  <a:gd name="connsiteY17" fmla="*/ 314325 h 314325"/>
                  <a:gd name="connsiteX18" fmla="*/ 15240 w 399120"/>
                  <a:gd name="connsiteY18" fmla="*/ 236220 h 314325"/>
                  <a:gd name="connsiteX19" fmla="*/ 0 w 399120"/>
                  <a:gd name="connsiteY19" fmla="*/ 188595 h 314325"/>
                  <a:gd name="connsiteX20" fmla="*/ 0 w 399120"/>
                  <a:gd name="connsiteY20" fmla="*/ 112395 h 314325"/>
                  <a:gd name="connsiteX21" fmla="*/ 32385 w 399120"/>
                  <a:gd name="connsiteY21" fmla="*/ 34290 h 314325"/>
                  <a:gd name="connsiteX22" fmla="*/ 60960 w 399120"/>
                  <a:gd name="connsiteY22" fmla="*/ 17145 h 314325"/>
                  <a:gd name="connsiteX23" fmla="*/ 196215 w 399120"/>
                  <a:gd name="connsiteY23" fmla="*/ 0 h 314325"/>
                  <a:gd name="connsiteX24" fmla="*/ 270510 w 399120"/>
                  <a:gd name="connsiteY24" fmla="*/ 9525 h 314325"/>
                  <a:gd name="connsiteX25" fmla="*/ 363855 w 399120"/>
                  <a:gd name="connsiteY25" fmla="*/ 55245 h 314325"/>
                  <a:gd name="connsiteX26" fmla="*/ 373380 w 399120"/>
                  <a:gd name="connsiteY26" fmla="*/ 110490 h 314325"/>
                  <a:gd name="connsiteX0" fmla="*/ 373380 w 392443"/>
                  <a:gd name="connsiteY0" fmla="*/ 110490 h 314325"/>
                  <a:gd name="connsiteX1" fmla="*/ 264795 w 392443"/>
                  <a:gd name="connsiteY1" fmla="*/ 118110 h 314325"/>
                  <a:gd name="connsiteX2" fmla="*/ 253365 w 392443"/>
                  <a:gd name="connsiteY2" fmla="*/ 60960 h 314325"/>
                  <a:gd name="connsiteX3" fmla="*/ 251460 w 392443"/>
                  <a:gd name="connsiteY3" fmla="*/ 127635 h 314325"/>
                  <a:gd name="connsiteX4" fmla="*/ 232410 w 392443"/>
                  <a:gd name="connsiteY4" fmla="*/ 87630 h 314325"/>
                  <a:gd name="connsiteX5" fmla="*/ 228600 w 392443"/>
                  <a:gd name="connsiteY5" fmla="*/ 131445 h 314325"/>
                  <a:gd name="connsiteX6" fmla="*/ 192405 w 392443"/>
                  <a:gd name="connsiteY6" fmla="*/ 106680 h 314325"/>
                  <a:gd name="connsiteX7" fmla="*/ 74295 w 392443"/>
                  <a:gd name="connsiteY7" fmla="*/ 112395 h 314325"/>
                  <a:gd name="connsiteX8" fmla="*/ 74295 w 392443"/>
                  <a:gd name="connsiteY8" fmla="*/ 156210 h 314325"/>
                  <a:gd name="connsiteX9" fmla="*/ 81915 w 392443"/>
                  <a:gd name="connsiteY9" fmla="*/ 232410 h 314325"/>
                  <a:gd name="connsiteX10" fmla="*/ 60960 w 392443"/>
                  <a:gd name="connsiteY10" fmla="*/ 186690 h 314325"/>
                  <a:gd name="connsiteX11" fmla="*/ 24765 w 392443"/>
                  <a:gd name="connsiteY11" fmla="*/ 163830 h 314325"/>
                  <a:gd name="connsiteX12" fmla="*/ 15240 w 392443"/>
                  <a:gd name="connsiteY12" fmla="*/ 161925 h 314325"/>
                  <a:gd name="connsiteX13" fmla="*/ 1905 w 392443"/>
                  <a:gd name="connsiteY13" fmla="*/ 175260 h 314325"/>
                  <a:gd name="connsiteX14" fmla="*/ 5715 w 392443"/>
                  <a:gd name="connsiteY14" fmla="*/ 203835 h 314325"/>
                  <a:gd name="connsiteX15" fmla="*/ 19050 w 392443"/>
                  <a:gd name="connsiteY15" fmla="*/ 226695 h 314325"/>
                  <a:gd name="connsiteX16" fmla="*/ 32385 w 392443"/>
                  <a:gd name="connsiteY16" fmla="*/ 240030 h 314325"/>
                  <a:gd name="connsiteX17" fmla="*/ 53340 w 392443"/>
                  <a:gd name="connsiteY17" fmla="*/ 314325 h 314325"/>
                  <a:gd name="connsiteX18" fmla="*/ 15240 w 392443"/>
                  <a:gd name="connsiteY18" fmla="*/ 236220 h 314325"/>
                  <a:gd name="connsiteX19" fmla="*/ 0 w 392443"/>
                  <a:gd name="connsiteY19" fmla="*/ 188595 h 314325"/>
                  <a:gd name="connsiteX20" fmla="*/ 0 w 392443"/>
                  <a:gd name="connsiteY20" fmla="*/ 112395 h 314325"/>
                  <a:gd name="connsiteX21" fmla="*/ 32385 w 392443"/>
                  <a:gd name="connsiteY21" fmla="*/ 34290 h 314325"/>
                  <a:gd name="connsiteX22" fmla="*/ 60960 w 392443"/>
                  <a:gd name="connsiteY22" fmla="*/ 17145 h 314325"/>
                  <a:gd name="connsiteX23" fmla="*/ 196215 w 392443"/>
                  <a:gd name="connsiteY23" fmla="*/ 0 h 314325"/>
                  <a:gd name="connsiteX24" fmla="*/ 270510 w 392443"/>
                  <a:gd name="connsiteY24" fmla="*/ 9525 h 314325"/>
                  <a:gd name="connsiteX25" fmla="*/ 363855 w 392443"/>
                  <a:gd name="connsiteY25" fmla="*/ 55245 h 314325"/>
                  <a:gd name="connsiteX26" fmla="*/ 373380 w 392443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34290 h 314325"/>
                  <a:gd name="connsiteX22" fmla="*/ 60960 w 373380"/>
                  <a:gd name="connsiteY22" fmla="*/ 1714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04800 w 373380"/>
                  <a:gd name="connsiteY25" fmla="*/ 30480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34290 h 314325"/>
                  <a:gd name="connsiteX22" fmla="*/ 60960 w 373380"/>
                  <a:gd name="connsiteY22" fmla="*/ 1714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31470 w 373380"/>
                  <a:gd name="connsiteY25" fmla="*/ 38100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34290 h 314325"/>
                  <a:gd name="connsiteX22" fmla="*/ 60960 w 373380"/>
                  <a:gd name="connsiteY22" fmla="*/ 1714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31470 w 373380"/>
                  <a:gd name="connsiteY25" fmla="*/ 38100 h 314325"/>
                  <a:gd name="connsiteX26" fmla="*/ 373380 w 373380"/>
                  <a:gd name="connsiteY26" fmla="*/ 110490 h 314325"/>
                  <a:gd name="connsiteX0" fmla="*/ 373380 w 373380"/>
                  <a:gd name="connsiteY0" fmla="*/ 110707 h 314542"/>
                  <a:gd name="connsiteX1" fmla="*/ 264795 w 373380"/>
                  <a:gd name="connsiteY1" fmla="*/ 118327 h 314542"/>
                  <a:gd name="connsiteX2" fmla="*/ 253365 w 373380"/>
                  <a:gd name="connsiteY2" fmla="*/ 61177 h 314542"/>
                  <a:gd name="connsiteX3" fmla="*/ 251460 w 373380"/>
                  <a:gd name="connsiteY3" fmla="*/ 127852 h 314542"/>
                  <a:gd name="connsiteX4" fmla="*/ 232410 w 373380"/>
                  <a:gd name="connsiteY4" fmla="*/ 87847 h 314542"/>
                  <a:gd name="connsiteX5" fmla="*/ 228600 w 373380"/>
                  <a:gd name="connsiteY5" fmla="*/ 131662 h 314542"/>
                  <a:gd name="connsiteX6" fmla="*/ 192405 w 373380"/>
                  <a:gd name="connsiteY6" fmla="*/ 106897 h 314542"/>
                  <a:gd name="connsiteX7" fmla="*/ 74295 w 373380"/>
                  <a:gd name="connsiteY7" fmla="*/ 112612 h 314542"/>
                  <a:gd name="connsiteX8" fmla="*/ 74295 w 373380"/>
                  <a:gd name="connsiteY8" fmla="*/ 156427 h 314542"/>
                  <a:gd name="connsiteX9" fmla="*/ 81915 w 373380"/>
                  <a:gd name="connsiteY9" fmla="*/ 232627 h 314542"/>
                  <a:gd name="connsiteX10" fmla="*/ 60960 w 373380"/>
                  <a:gd name="connsiteY10" fmla="*/ 186907 h 314542"/>
                  <a:gd name="connsiteX11" fmla="*/ 24765 w 373380"/>
                  <a:gd name="connsiteY11" fmla="*/ 164047 h 314542"/>
                  <a:gd name="connsiteX12" fmla="*/ 15240 w 373380"/>
                  <a:gd name="connsiteY12" fmla="*/ 162142 h 314542"/>
                  <a:gd name="connsiteX13" fmla="*/ 1905 w 373380"/>
                  <a:gd name="connsiteY13" fmla="*/ 175477 h 314542"/>
                  <a:gd name="connsiteX14" fmla="*/ 5715 w 373380"/>
                  <a:gd name="connsiteY14" fmla="*/ 204052 h 314542"/>
                  <a:gd name="connsiteX15" fmla="*/ 19050 w 373380"/>
                  <a:gd name="connsiteY15" fmla="*/ 226912 h 314542"/>
                  <a:gd name="connsiteX16" fmla="*/ 32385 w 373380"/>
                  <a:gd name="connsiteY16" fmla="*/ 240247 h 314542"/>
                  <a:gd name="connsiteX17" fmla="*/ 53340 w 373380"/>
                  <a:gd name="connsiteY17" fmla="*/ 314542 h 314542"/>
                  <a:gd name="connsiteX18" fmla="*/ 15240 w 373380"/>
                  <a:gd name="connsiteY18" fmla="*/ 236437 h 314542"/>
                  <a:gd name="connsiteX19" fmla="*/ 0 w 373380"/>
                  <a:gd name="connsiteY19" fmla="*/ 188812 h 314542"/>
                  <a:gd name="connsiteX20" fmla="*/ 0 w 373380"/>
                  <a:gd name="connsiteY20" fmla="*/ 112612 h 314542"/>
                  <a:gd name="connsiteX21" fmla="*/ 32385 w 373380"/>
                  <a:gd name="connsiteY21" fmla="*/ 34507 h 314542"/>
                  <a:gd name="connsiteX22" fmla="*/ 60960 w 373380"/>
                  <a:gd name="connsiteY22" fmla="*/ 17362 h 314542"/>
                  <a:gd name="connsiteX23" fmla="*/ 196215 w 373380"/>
                  <a:gd name="connsiteY23" fmla="*/ 217 h 314542"/>
                  <a:gd name="connsiteX24" fmla="*/ 270510 w 373380"/>
                  <a:gd name="connsiteY24" fmla="*/ 9742 h 314542"/>
                  <a:gd name="connsiteX25" fmla="*/ 331470 w 373380"/>
                  <a:gd name="connsiteY25" fmla="*/ 38317 h 314542"/>
                  <a:gd name="connsiteX26" fmla="*/ 373380 w 373380"/>
                  <a:gd name="connsiteY26" fmla="*/ 110707 h 314542"/>
                  <a:gd name="connsiteX0" fmla="*/ 373380 w 373380"/>
                  <a:gd name="connsiteY0" fmla="*/ 110707 h 314542"/>
                  <a:gd name="connsiteX1" fmla="*/ 264795 w 373380"/>
                  <a:gd name="connsiteY1" fmla="*/ 118327 h 314542"/>
                  <a:gd name="connsiteX2" fmla="*/ 253365 w 373380"/>
                  <a:gd name="connsiteY2" fmla="*/ 61177 h 314542"/>
                  <a:gd name="connsiteX3" fmla="*/ 251460 w 373380"/>
                  <a:gd name="connsiteY3" fmla="*/ 127852 h 314542"/>
                  <a:gd name="connsiteX4" fmla="*/ 232410 w 373380"/>
                  <a:gd name="connsiteY4" fmla="*/ 87847 h 314542"/>
                  <a:gd name="connsiteX5" fmla="*/ 228600 w 373380"/>
                  <a:gd name="connsiteY5" fmla="*/ 131662 h 314542"/>
                  <a:gd name="connsiteX6" fmla="*/ 192405 w 373380"/>
                  <a:gd name="connsiteY6" fmla="*/ 106897 h 314542"/>
                  <a:gd name="connsiteX7" fmla="*/ 74295 w 373380"/>
                  <a:gd name="connsiteY7" fmla="*/ 112612 h 314542"/>
                  <a:gd name="connsiteX8" fmla="*/ 74295 w 373380"/>
                  <a:gd name="connsiteY8" fmla="*/ 156427 h 314542"/>
                  <a:gd name="connsiteX9" fmla="*/ 81915 w 373380"/>
                  <a:gd name="connsiteY9" fmla="*/ 232627 h 314542"/>
                  <a:gd name="connsiteX10" fmla="*/ 60960 w 373380"/>
                  <a:gd name="connsiteY10" fmla="*/ 186907 h 314542"/>
                  <a:gd name="connsiteX11" fmla="*/ 24765 w 373380"/>
                  <a:gd name="connsiteY11" fmla="*/ 164047 h 314542"/>
                  <a:gd name="connsiteX12" fmla="*/ 15240 w 373380"/>
                  <a:gd name="connsiteY12" fmla="*/ 162142 h 314542"/>
                  <a:gd name="connsiteX13" fmla="*/ 1905 w 373380"/>
                  <a:gd name="connsiteY13" fmla="*/ 175477 h 314542"/>
                  <a:gd name="connsiteX14" fmla="*/ 5715 w 373380"/>
                  <a:gd name="connsiteY14" fmla="*/ 204052 h 314542"/>
                  <a:gd name="connsiteX15" fmla="*/ 19050 w 373380"/>
                  <a:gd name="connsiteY15" fmla="*/ 226912 h 314542"/>
                  <a:gd name="connsiteX16" fmla="*/ 32385 w 373380"/>
                  <a:gd name="connsiteY16" fmla="*/ 240247 h 314542"/>
                  <a:gd name="connsiteX17" fmla="*/ 53340 w 373380"/>
                  <a:gd name="connsiteY17" fmla="*/ 314542 h 314542"/>
                  <a:gd name="connsiteX18" fmla="*/ 15240 w 373380"/>
                  <a:gd name="connsiteY18" fmla="*/ 236437 h 314542"/>
                  <a:gd name="connsiteX19" fmla="*/ 0 w 373380"/>
                  <a:gd name="connsiteY19" fmla="*/ 188812 h 314542"/>
                  <a:gd name="connsiteX20" fmla="*/ 0 w 373380"/>
                  <a:gd name="connsiteY20" fmla="*/ 112612 h 314542"/>
                  <a:gd name="connsiteX21" fmla="*/ 32385 w 373380"/>
                  <a:gd name="connsiteY21" fmla="*/ 34507 h 314542"/>
                  <a:gd name="connsiteX22" fmla="*/ 60960 w 373380"/>
                  <a:gd name="connsiteY22" fmla="*/ 17362 h 314542"/>
                  <a:gd name="connsiteX23" fmla="*/ 196215 w 373380"/>
                  <a:gd name="connsiteY23" fmla="*/ 217 h 314542"/>
                  <a:gd name="connsiteX24" fmla="*/ 270510 w 373380"/>
                  <a:gd name="connsiteY24" fmla="*/ 9742 h 314542"/>
                  <a:gd name="connsiteX25" fmla="*/ 331470 w 373380"/>
                  <a:gd name="connsiteY25" fmla="*/ 38317 h 314542"/>
                  <a:gd name="connsiteX26" fmla="*/ 373380 w 373380"/>
                  <a:gd name="connsiteY26" fmla="*/ 110707 h 314542"/>
                  <a:gd name="connsiteX0" fmla="*/ 373380 w 373380"/>
                  <a:gd name="connsiteY0" fmla="*/ 110707 h 314542"/>
                  <a:gd name="connsiteX1" fmla="*/ 264795 w 373380"/>
                  <a:gd name="connsiteY1" fmla="*/ 118327 h 314542"/>
                  <a:gd name="connsiteX2" fmla="*/ 253365 w 373380"/>
                  <a:gd name="connsiteY2" fmla="*/ 61177 h 314542"/>
                  <a:gd name="connsiteX3" fmla="*/ 251460 w 373380"/>
                  <a:gd name="connsiteY3" fmla="*/ 127852 h 314542"/>
                  <a:gd name="connsiteX4" fmla="*/ 232410 w 373380"/>
                  <a:gd name="connsiteY4" fmla="*/ 87847 h 314542"/>
                  <a:gd name="connsiteX5" fmla="*/ 228600 w 373380"/>
                  <a:gd name="connsiteY5" fmla="*/ 131662 h 314542"/>
                  <a:gd name="connsiteX6" fmla="*/ 192405 w 373380"/>
                  <a:gd name="connsiteY6" fmla="*/ 106897 h 314542"/>
                  <a:gd name="connsiteX7" fmla="*/ 74295 w 373380"/>
                  <a:gd name="connsiteY7" fmla="*/ 112612 h 314542"/>
                  <a:gd name="connsiteX8" fmla="*/ 74295 w 373380"/>
                  <a:gd name="connsiteY8" fmla="*/ 156427 h 314542"/>
                  <a:gd name="connsiteX9" fmla="*/ 81915 w 373380"/>
                  <a:gd name="connsiteY9" fmla="*/ 232627 h 314542"/>
                  <a:gd name="connsiteX10" fmla="*/ 60960 w 373380"/>
                  <a:gd name="connsiteY10" fmla="*/ 186907 h 314542"/>
                  <a:gd name="connsiteX11" fmla="*/ 24765 w 373380"/>
                  <a:gd name="connsiteY11" fmla="*/ 164047 h 314542"/>
                  <a:gd name="connsiteX12" fmla="*/ 15240 w 373380"/>
                  <a:gd name="connsiteY12" fmla="*/ 162142 h 314542"/>
                  <a:gd name="connsiteX13" fmla="*/ 1905 w 373380"/>
                  <a:gd name="connsiteY13" fmla="*/ 175477 h 314542"/>
                  <a:gd name="connsiteX14" fmla="*/ 5715 w 373380"/>
                  <a:gd name="connsiteY14" fmla="*/ 204052 h 314542"/>
                  <a:gd name="connsiteX15" fmla="*/ 19050 w 373380"/>
                  <a:gd name="connsiteY15" fmla="*/ 226912 h 314542"/>
                  <a:gd name="connsiteX16" fmla="*/ 32385 w 373380"/>
                  <a:gd name="connsiteY16" fmla="*/ 240247 h 314542"/>
                  <a:gd name="connsiteX17" fmla="*/ 53340 w 373380"/>
                  <a:gd name="connsiteY17" fmla="*/ 314542 h 314542"/>
                  <a:gd name="connsiteX18" fmla="*/ 15240 w 373380"/>
                  <a:gd name="connsiteY18" fmla="*/ 236437 h 314542"/>
                  <a:gd name="connsiteX19" fmla="*/ 0 w 373380"/>
                  <a:gd name="connsiteY19" fmla="*/ 188812 h 314542"/>
                  <a:gd name="connsiteX20" fmla="*/ 0 w 373380"/>
                  <a:gd name="connsiteY20" fmla="*/ 112612 h 314542"/>
                  <a:gd name="connsiteX21" fmla="*/ 32385 w 373380"/>
                  <a:gd name="connsiteY21" fmla="*/ 34507 h 314542"/>
                  <a:gd name="connsiteX22" fmla="*/ 60960 w 373380"/>
                  <a:gd name="connsiteY22" fmla="*/ 17362 h 314542"/>
                  <a:gd name="connsiteX23" fmla="*/ 196215 w 373380"/>
                  <a:gd name="connsiteY23" fmla="*/ 217 h 314542"/>
                  <a:gd name="connsiteX24" fmla="*/ 270510 w 373380"/>
                  <a:gd name="connsiteY24" fmla="*/ 9742 h 314542"/>
                  <a:gd name="connsiteX25" fmla="*/ 331470 w 373380"/>
                  <a:gd name="connsiteY25" fmla="*/ 38317 h 314542"/>
                  <a:gd name="connsiteX26" fmla="*/ 373380 w 373380"/>
                  <a:gd name="connsiteY26" fmla="*/ 110707 h 314542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34290 h 314325"/>
                  <a:gd name="connsiteX22" fmla="*/ 95250 w 373380"/>
                  <a:gd name="connsiteY22" fmla="*/ 952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31470 w 373380"/>
                  <a:gd name="connsiteY25" fmla="*/ 38100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53340 h 314325"/>
                  <a:gd name="connsiteX22" fmla="*/ 95250 w 373380"/>
                  <a:gd name="connsiteY22" fmla="*/ 952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31470 w 373380"/>
                  <a:gd name="connsiteY25" fmla="*/ 38100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53340 h 314325"/>
                  <a:gd name="connsiteX22" fmla="*/ 95250 w 373380"/>
                  <a:gd name="connsiteY22" fmla="*/ 952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63855 w 373380"/>
                  <a:gd name="connsiteY25" fmla="*/ 59055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53340 h 314325"/>
                  <a:gd name="connsiteX22" fmla="*/ 95250 w 373380"/>
                  <a:gd name="connsiteY22" fmla="*/ 952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52425 w 373380"/>
                  <a:gd name="connsiteY25" fmla="*/ 45720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53340 h 314325"/>
                  <a:gd name="connsiteX22" fmla="*/ 95250 w 373380"/>
                  <a:gd name="connsiteY22" fmla="*/ 952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52425 w 373380"/>
                  <a:gd name="connsiteY25" fmla="*/ 45720 h 314325"/>
                  <a:gd name="connsiteX26" fmla="*/ 373380 w 373380"/>
                  <a:gd name="connsiteY26" fmla="*/ 110490 h 314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373380" h="314325">
                    <a:moveTo>
                      <a:pt x="373380" y="110490"/>
                    </a:moveTo>
                    <a:lnTo>
                      <a:pt x="264795" y="118110"/>
                    </a:lnTo>
                    <a:lnTo>
                      <a:pt x="253365" y="60960"/>
                    </a:lnTo>
                    <a:lnTo>
                      <a:pt x="251460" y="127635"/>
                    </a:lnTo>
                    <a:lnTo>
                      <a:pt x="232410" y="87630"/>
                    </a:lnTo>
                    <a:lnTo>
                      <a:pt x="228600" y="131445"/>
                    </a:lnTo>
                    <a:lnTo>
                      <a:pt x="192405" y="106680"/>
                    </a:lnTo>
                    <a:lnTo>
                      <a:pt x="74295" y="112395"/>
                    </a:lnTo>
                    <a:lnTo>
                      <a:pt x="74295" y="156210"/>
                    </a:lnTo>
                    <a:lnTo>
                      <a:pt x="81915" y="232410"/>
                    </a:lnTo>
                    <a:lnTo>
                      <a:pt x="60960" y="186690"/>
                    </a:lnTo>
                    <a:lnTo>
                      <a:pt x="24765" y="163830"/>
                    </a:lnTo>
                    <a:lnTo>
                      <a:pt x="15240" y="161925"/>
                    </a:lnTo>
                    <a:lnTo>
                      <a:pt x="1905" y="175260"/>
                    </a:lnTo>
                    <a:lnTo>
                      <a:pt x="5715" y="203835"/>
                    </a:lnTo>
                    <a:lnTo>
                      <a:pt x="19050" y="226695"/>
                    </a:lnTo>
                    <a:lnTo>
                      <a:pt x="32385" y="240030"/>
                    </a:lnTo>
                    <a:lnTo>
                      <a:pt x="53340" y="314325"/>
                    </a:lnTo>
                    <a:lnTo>
                      <a:pt x="15240" y="236220"/>
                    </a:lnTo>
                    <a:lnTo>
                      <a:pt x="0" y="188595"/>
                    </a:lnTo>
                    <a:lnTo>
                      <a:pt x="0" y="112395"/>
                    </a:lnTo>
                    <a:cubicBezTo>
                      <a:pt x="5398" y="86678"/>
                      <a:pt x="16510" y="70485"/>
                      <a:pt x="32385" y="53340"/>
                    </a:cubicBezTo>
                    <a:cubicBezTo>
                      <a:pt x="48260" y="36195"/>
                      <a:pt x="67945" y="18415"/>
                      <a:pt x="95250" y="9525"/>
                    </a:cubicBezTo>
                    <a:cubicBezTo>
                      <a:pt x="122555" y="635"/>
                      <a:pt x="167005" y="0"/>
                      <a:pt x="196215" y="0"/>
                    </a:cubicBezTo>
                    <a:cubicBezTo>
                      <a:pt x="225425" y="0"/>
                      <a:pt x="247968" y="3175"/>
                      <a:pt x="270510" y="9525"/>
                    </a:cubicBezTo>
                    <a:cubicBezTo>
                      <a:pt x="298450" y="18733"/>
                      <a:pt x="337185" y="30797"/>
                      <a:pt x="352425" y="45720"/>
                    </a:cubicBezTo>
                    <a:cubicBezTo>
                      <a:pt x="367665" y="60643"/>
                      <a:pt x="374650" y="71438"/>
                      <a:pt x="373380" y="110490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12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35" name="Picture 18">
            <a:extLst>
              <a:ext uri="{FF2B5EF4-FFF2-40B4-BE49-F238E27FC236}">
                <a16:creationId xmlns:a16="http://schemas.microsoft.com/office/drawing/2014/main" id="{5F7C954F-C186-48AA-8396-9F64BE3E949C}"/>
              </a:ext>
            </a:extLst>
          </p:cNvPr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755" y="3972115"/>
            <a:ext cx="394280" cy="28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A362CFBC-4A95-46C6-B6AC-3CD6AFC12642}"/>
              </a:ext>
            </a:extLst>
          </p:cNvPr>
          <p:cNvSpPr>
            <a:spLocks noGrp="1"/>
          </p:cNvSpPr>
          <p:nvPr/>
        </p:nvSpPr>
        <p:spPr bwMode="gray">
          <a:xfrm>
            <a:off x="3253981" y="4465283"/>
            <a:ext cx="7247915" cy="3997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66331" tIns="61553" rIns="27371" bIns="61553" anchor="ctr"/>
          <a:lstStyle/>
          <a:p>
            <a:pPr marL="1215" marR="0" lvl="1" indent="0" algn="l" defTabSz="6805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19C"/>
              </a:buClr>
              <a:buSzPct val="125000"/>
              <a:buFontTx/>
              <a:buNone/>
              <a:tabLst/>
              <a:defRPr/>
            </a:pPr>
            <a:r>
              <a:rPr kumimoji="0" lang="en-GB" sz="1125" b="1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Enhanced school improvement  </a:t>
            </a:r>
            <a:r>
              <a:rPr kumimoji="0" lang="en-GB" sz="1125" b="0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through continuous improvement programs in schools</a:t>
            </a:r>
            <a:endParaRPr kumimoji="0" lang="en-CA" sz="1125" b="0" i="0" u="none" strike="noStrike" kern="1200" cap="none" spc="0" normalizeH="0" baseline="0" noProof="0" dirty="0">
              <a:ln>
                <a:noFill/>
              </a:ln>
              <a:solidFill>
                <a:srgbClr val="00419C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grpSp>
        <p:nvGrpSpPr>
          <p:cNvPr id="37" name="Group 15">
            <a:extLst>
              <a:ext uri="{FF2B5EF4-FFF2-40B4-BE49-F238E27FC236}">
                <a16:creationId xmlns:a16="http://schemas.microsoft.com/office/drawing/2014/main" id="{AA1769BA-CCD0-4CF3-9CAC-BB9A6A218A26}"/>
              </a:ext>
            </a:extLst>
          </p:cNvPr>
          <p:cNvGrpSpPr>
            <a:grpSpLocks/>
          </p:cNvGrpSpPr>
          <p:nvPr/>
        </p:nvGrpSpPr>
        <p:grpSpPr bwMode="auto">
          <a:xfrm>
            <a:off x="3356057" y="4528222"/>
            <a:ext cx="394280" cy="285813"/>
            <a:chOff x="-1901644" y="4155684"/>
            <a:chExt cx="655319" cy="458652"/>
          </a:xfrm>
        </p:grpSpPr>
        <p:pic>
          <p:nvPicPr>
            <p:cNvPr id="38" name="Picture 13">
              <a:extLst>
                <a:ext uri="{FF2B5EF4-FFF2-40B4-BE49-F238E27FC236}">
                  <a16:creationId xmlns:a16="http://schemas.microsoft.com/office/drawing/2014/main" id="{2721A6E8-2562-4B78-8BA7-40CFED6402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01644" y="4155684"/>
              <a:ext cx="655319" cy="4586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9" name="Group 747">
              <a:extLst>
                <a:ext uri="{FF2B5EF4-FFF2-40B4-BE49-F238E27FC236}">
                  <a16:creationId xmlns:a16="http://schemas.microsoft.com/office/drawing/2014/main" id="{471B24D6-1695-42E1-9F44-ECC8971C9896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-1738088" y="4265434"/>
              <a:ext cx="70961" cy="157418"/>
              <a:chOff x="-910591" y="2261326"/>
              <a:chExt cx="388198" cy="1153357"/>
            </a:xfrm>
          </p:grpSpPr>
          <p:sp>
            <p:nvSpPr>
              <p:cNvPr id="42" name="Freeform 46">
                <a:extLst>
                  <a:ext uri="{FF2B5EF4-FFF2-40B4-BE49-F238E27FC236}">
                    <a16:creationId xmlns:a16="http://schemas.microsoft.com/office/drawing/2014/main" id="{AF0DFB09-BF45-4116-B08E-A4E2FCC34A96}"/>
                  </a:ext>
                </a:extLst>
              </p:cNvPr>
              <p:cNvSpPr>
                <a:spLocks/>
              </p:cNvSpPr>
              <p:nvPr/>
            </p:nvSpPr>
            <p:spPr bwMode="gray">
              <a:xfrm rot="21141374" flipH="1">
                <a:off x="-853080" y="2916788"/>
                <a:ext cx="129391" cy="432777"/>
              </a:xfrm>
              <a:custGeom>
                <a:avLst/>
                <a:gdLst>
                  <a:gd name="T0" fmla="*/ 2147483646 w 258"/>
                  <a:gd name="T1" fmla="*/ 2147483646 h 416"/>
                  <a:gd name="T2" fmla="*/ 0 w 258"/>
                  <a:gd name="T3" fmla="*/ 2147483646 h 416"/>
                  <a:gd name="T4" fmla="*/ 2147483646 w 258"/>
                  <a:gd name="T5" fmla="*/ 2147483646 h 416"/>
                  <a:gd name="T6" fmla="*/ 2147483646 w 258"/>
                  <a:gd name="T7" fmla="*/ 2147483646 h 416"/>
                  <a:gd name="T8" fmla="*/ 2147483646 w 258"/>
                  <a:gd name="T9" fmla="*/ 2147483646 h 416"/>
                  <a:gd name="T10" fmla="*/ 2147483646 w 258"/>
                  <a:gd name="T11" fmla="*/ 2147483646 h 416"/>
                  <a:gd name="T12" fmla="*/ 2147483646 w 258"/>
                  <a:gd name="T13" fmla="*/ 2147483646 h 416"/>
                  <a:gd name="T14" fmla="*/ 2147483646 w 258"/>
                  <a:gd name="T15" fmla="*/ 2147483646 h 416"/>
                  <a:gd name="T16" fmla="*/ 2147483646 w 258"/>
                  <a:gd name="T17" fmla="*/ 2147483646 h 416"/>
                  <a:gd name="T18" fmla="*/ 2147483646 w 258"/>
                  <a:gd name="T19" fmla="*/ 2147483646 h 416"/>
                  <a:gd name="T20" fmla="*/ 2147483646 w 258"/>
                  <a:gd name="T21" fmla="*/ 2147483646 h 416"/>
                  <a:gd name="T22" fmla="*/ 2147483646 w 258"/>
                  <a:gd name="T23" fmla="*/ 2147483646 h 416"/>
                  <a:gd name="T24" fmla="*/ 2147483646 w 258"/>
                  <a:gd name="T25" fmla="*/ 2147483646 h 416"/>
                  <a:gd name="T26" fmla="*/ 2147483646 w 258"/>
                  <a:gd name="T27" fmla="*/ 2147483646 h 416"/>
                  <a:gd name="T28" fmla="*/ 2147483646 w 258"/>
                  <a:gd name="T29" fmla="*/ 2147483646 h 416"/>
                  <a:gd name="T30" fmla="*/ 2147483646 w 258"/>
                  <a:gd name="T31" fmla="*/ 2147483646 h 416"/>
                  <a:gd name="T32" fmla="*/ 2147483646 w 258"/>
                  <a:gd name="T33" fmla="*/ 2147483646 h 416"/>
                  <a:gd name="T34" fmla="*/ 2147483646 w 258"/>
                  <a:gd name="T35" fmla="*/ 0 h 416"/>
                  <a:gd name="T36" fmla="*/ 2147483646 w 258"/>
                  <a:gd name="T37" fmla="*/ 2147483646 h 4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58" h="416">
                    <a:moveTo>
                      <a:pt x="5" y="49"/>
                    </a:moveTo>
                    <a:lnTo>
                      <a:pt x="0" y="144"/>
                    </a:lnTo>
                    <a:lnTo>
                      <a:pt x="9" y="222"/>
                    </a:lnTo>
                    <a:lnTo>
                      <a:pt x="28" y="286"/>
                    </a:lnTo>
                    <a:lnTo>
                      <a:pt x="54" y="335"/>
                    </a:lnTo>
                    <a:lnTo>
                      <a:pt x="82" y="372"/>
                    </a:lnTo>
                    <a:lnTo>
                      <a:pt x="108" y="398"/>
                    </a:lnTo>
                    <a:lnTo>
                      <a:pt x="126" y="411"/>
                    </a:lnTo>
                    <a:lnTo>
                      <a:pt x="133" y="416"/>
                    </a:lnTo>
                    <a:lnTo>
                      <a:pt x="258" y="395"/>
                    </a:lnTo>
                    <a:lnTo>
                      <a:pt x="253" y="387"/>
                    </a:lnTo>
                    <a:lnTo>
                      <a:pt x="243" y="364"/>
                    </a:lnTo>
                    <a:lnTo>
                      <a:pt x="229" y="327"/>
                    </a:lnTo>
                    <a:lnTo>
                      <a:pt x="214" y="279"/>
                    </a:lnTo>
                    <a:lnTo>
                      <a:pt x="202" y="221"/>
                    </a:lnTo>
                    <a:lnTo>
                      <a:pt x="197" y="153"/>
                    </a:lnTo>
                    <a:lnTo>
                      <a:pt x="200" y="79"/>
                    </a:lnTo>
                    <a:lnTo>
                      <a:pt x="215" y="0"/>
                    </a:lnTo>
                    <a:lnTo>
                      <a:pt x="5" y="49"/>
                    </a:lnTo>
                    <a:close/>
                  </a:path>
                </a:pathLst>
              </a:custGeom>
              <a:solidFill>
                <a:srgbClr val="8C8C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3" name="Freeform 784">
                <a:extLst>
                  <a:ext uri="{FF2B5EF4-FFF2-40B4-BE49-F238E27FC236}">
                    <a16:creationId xmlns:a16="http://schemas.microsoft.com/office/drawing/2014/main" id="{5FFE1558-F54A-490E-8747-5BED0244468A}"/>
                  </a:ext>
                </a:extLst>
              </p:cNvPr>
              <p:cNvSpPr>
                <a:spLocks/>
              </p:cNvSpPr>
              <p:nvPr/>
            </p:nvSpPr>
            <p:spPr bwMode="gray">
              <a:xfrm rot="21158746" flipH="1">
                <a:off x="-716075" y="2679184"/>
                <a:ext cx="152228" cy="322463"/>
              </a:xfrm>
              <a:custGeom>
                <a:avLst/>
                <a:gdLst>
                  <a:gd name="T0" fmla="*/ 666 w 3011"/>
                  <a:gd name="T1" fmla="*/ 649 h 8142"/>
                  <a:gd name="T2" fmla="*/ 474 w 3011"/>
                  <a:gd name="T3" fmla="*/ 1083 h 8142"/>
                  <a:gd name="T4" fmla="*/ 319 w 3011"/>
                  <a:gd name="T5" fmla="*/ 1539 h 8142"/>
                  <a:gd name="T6" fmla="*/ 203 w 3011"/>
                  <a:gd name="T7" fmla="*/ 2009 h 8142"/>
                  <a:gd name="T8" fmla="*/ 115 w 3011"/>
                  <a:gd name="T9" fmla="*/ 2476 h 8142"/>
                  <a:gd name="T10" fmla="*/ 45 w 3011"/>
                  <a:gd name="T11" fmla="*/ 2987 h 8142"/>
                  <a:gd name="T12" fmla="*/ 3 w 3011"/>
                  <a:gd name="T13" fmla="*/ 3577 h 8142"/>
                  <a:gd name="T14" fmla="*/ 7 w 3011"/>
                  <a:gd name="T15" fmla="*/ 4120 h 8142"/>
                  <a:gd name="T16" fmla="*/ 70 w 3011"/>
                  <a:gd name="T17" fmla="*/ 4653 h 8142"/>
                  <a:gd name="T18" fmla="*/ 189 w 3011"/>
                  <a:gd name="T19" fmla="*/ 5193 h 8142"/>
                  <a:gd name="T20" fmla="*/ 379 w 3011"/>
                  <a:gd name="T21" fmla="*/ 5765 h 8142"/>
                  <a:gd name="T22" fmla="*/ 641 w 3011"/>
                  <a:gd name="T23" fmla="*/ 6382 h 8142"/>
                  <a:gd name="T24" fmla="*/ 939 w 3011"/>
                  <a:gd name="T25" fmla="*/ 6984 h 8142"/>
                  <a:gd name="T26" fmla="*/ 1290 w 3011"/>
                  <a:gd name="T27" fmla="*/ 7672 h 8142"/>
                  <a:gd name="T28" fmla="*/ 1458 w 3011"/>
                  <a:gd name="T29" fmla="*/ 7960 h 8142"/>
                  <a:gd name="T30" fmla="*/ 1592 w 3011"/>
                  <a:gd name="T31" fmla="*/ 8128 h 8142"/>
                  <a:gd name="T32" fmla="*/ 1577 w 3011"/>
                  <a:gd name="T33" fmla="*/ 8131 h 8142"/>
                  <a:gd name="T34" fmla="*/ 1585 w 3011"/>
                  <a:gd name="T35" fmla="*/ 8139 h 8142"/>
                  <a:gd name="T36" fmla="*/ 1637 w 3011"/>
                  <a:gd name="T37" fmla="*/ 8139 h 8142"/>
                  <a:gd name="T38" fmla="*/ 1753 w 3011"/>
                  <a:gd name="T39" fmla="*/ 8086 h 8142"/>
                  <a:gd name="T40" fmla="*/ 1974 w 3011"/>
                  <a:gd name="T41" fmla="*/ 7942 h 8142"/>
                  <a:gd name="T42" fmla="*/ 2363 w 3011"/>
                  <a:gd name="T43" fmla="*/ 7627 h 8142"/>
                  <a:gd name="T44" fmla="*/ 2735 w 3011"/>
                  <a:gd name="T45" fmla="*/ 7282 h 8142"/>
                  <a:gd name="T46" fmla="*/ 2974 w 3011"/>
                  <a:gd name="T47" fmla="*/ 7020 h 8142"/>
                  <a:gd name="T48" fmla="*/ 3011 w 3011"/>
                  <a:gd name="T49" fmla="*/ 6947 h 8142"/>
                  <a:gd name="T50" fmla="*/ 2903 w 3011"/>
                  <a:gd name="T51" fmla="*/ 6817 h 8142"/>
                  <a:gd name="T52" fmla="*/ 2577 w 3011"/>
                  <a:gd name="T53" fmla="*/ 6487 h 8142"/>
                  <a:gd name="T54" fmla="*/ 2378 w 3011"/>
                  <a:gd name="T55" fmla="*/ 6259 h 8142"/>
                  <a:gd name="T56" fmla="*/ 2247 w 3011"/>
                  <a:gd name="T57" fmla="*/ 6069 h 8142"/>
                  <a:gd name="T58" fmla="*/ 2058 w 3011"/>
                  <a:gd name="T59" fmla="*/ 5712 h 8142"/>
                  <a:gd name="T60" fmla="*/ 1855 w 3011"/>
                  <a:gd name="T61" fmla="*/ 5267 h 8142"/>
                  <a:gd name="T62" fmla="*/ 1729 w 3011"/>
                  <a:gd name="T63" fmla="*/ 4881 h 8142"/>
                  <a:gd name="T64" fmla="*/ 1616 w 3011"/>
                  <a:gd name="T65" fmla="*/ 4415 h 8142"/>
                  <a:gd name="T66" fmla="*/ 1536 w 3011"/>
                  <a:gd name="T67" fmla="*/ 4001 h 8142"/>
                  <a:gd name="T68" fmla="*/ 1515 w 3011"/>
                  <a:gd name="T69" fmla="*/ 3749 h 8142"/>
                  <a:gd name="T70" fmla="*/ 1532 w 3011"/>
                  <a:gd name="T71" fmla="*/ 3556 h 8142"/>
                  <a:gd name="T72" fmla="*/ 1585 w 3011"/>
                  <a:gd name="T73" fmla="*/ 3366 h 8142"/>
                  <a:gd name="T74" fmla="*/ 1725 w 3011"/>
                  <a:gd name="T75" fmla="*/ 2995 h 8142"/>
                  <a:gd name="T76" fmla="*/ 1798 w 3011"/>
                  <a:gd name="T77" fmla="*/ 2746 h 8142"/>
                  <a:gd name="T78" fmla="*/ 1953 w 3011"/>
                  <a:gd name="T79" fmla="*/ 2062 h 8142"/>
                  <a:gd name="T80" fmla="*/ 2027 w 3011"/>
                  <a:gd name="T81" fmla="*/ 1624 h 8142"/>
                  <a:gd name="T82" fmla="*/ 2062 w 3011"/>
                  <a:gd name="T83" fmla="*/ 1189 h 8142"/>
                  <a:gd name="T84" fmla="*/ 2051 w 3011"/>
                  <a:gd name="T85" fmla="*/ 904 h 8142"/>
                  <a:gd name="T86" fmla="*/ 2016 w 3011"/>
                  <a:gd name="T87" fmla="*/ 698 h 8142"/>
                  <a:gd name="T88" fmla="*/ 1956 w 3011"/>
                  <a:gd name="T89" fmla="*/ 501 h 8142"/>
                  <a:gd name="T90" fmla="*/ 1883 w 3011"/>
                  <a:gd name="T91" fmla="*/ 344 h 8142"/>
                  <a:gd name="T92" fmla="*/ 1795 w 3011"/>
                  <a:gd name="T93" fmla="*/ 214 h 8142"/>
                  <a:gd name="T94" fmla="*/ 1697 w 3011"/>
                  <a:gd name="T95" fmla="*/ 116 h 8142"/>
                  <a:gd name="T96" fmla="*/ 1585 w 3011"/>
                  <a:gd name="T97" fmla="*/ 46 h 8142"/>
                  <a:gd name="T98" fmla="*/ 1469 w 3011"/>
                  <a:gd name="T99" fmla="*/ 7 h 8142"/>
                  <a:gd name="T100" fmla="*/ 1350 w 3011"/>
                  <a:gd name="T101" fmla="*/ 0 h 8142"/>
                  <a:gd name="T102" fmla="*/ 1231 w 3011"/>
                  <a:gd name="T103" fmla="*/ 21 h 8142"/>
                  <a:gd name="T104" fmla="*/ 1112 w 3011"/>
                  <a:gd name="T105" fmla="*/ 74 h 8142"/>
                  <a:gd name="T106" fmla="*/ 999 w 3011"/>
                  <a:gd name="T107" fmla="*/ 155 h 8142"/>
                  <a:gd name="T108" fmla="*/ 894 w 3011"/>
                  <a:gd name="T109" fmla="*/ 266 h 8142"/>
                  <a:gd name="T110" fmla="*/ 817 w 3011"/>
                  <a:gd name="T111" fmla="*/ 379 h 8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011" h="8142">
                    <a:moveTo>
                      <a:pt x="817" y="379"/>
                    </a:moveTo>
                    <a:lnTo>
                      <a:pt x="740" y="512"/>
                    </a:lnTo>
                    <a:lnTo>
                      <a:pt x="666" y="649"/>
                    </a:lnTo>
                    <a:lnTo>
                      <a:pt x="596" y="790"/>
                    </a:lnTo>
                    <a:lnTo>
                      <a:pt x="532" y="933"/>
                    </a:lnTo>
                    <a:lnTo>
                      <a:pt x="474" y="1083"/>
                    </a:lnTo>
                    <a:lnTo>
                      <a:pt x="417" y="1234"/>
                    </a:lnTo>
                    <a:lnTo>
                      <a:pt x="368" y="1386"/>
                    </a:lnTo>
                    <a:lnTo>
                      <a:pt x="319" y="1539"/>
                    </a:lnTo>
                    <a:lnTo>
                      <a:pt x="277" y="1697"/>
                    </a:lnTo>
                    <a:lnTo>
                      <a:pt x="238" y="1851"/>
                    </a:lnTo>
                    <a:lnTo>
                      <a:pt x="203" y="2009"/>
                    </a:lnTo>
                    <a:lnTo>
                      <a:pt x="168" y="2167"/>
                    </a:lnTo>
                    <a:lnTo>
                      <a:pt x="140" y="2322"/>
                    </a:lnTo>
                    <a:lnTo>
                      <a:pt x="115" y="2476"/>
                    </a:lnTo>
                    <a:lnTo>
                      <a:pt x="91" y="2626"/>
                    </a:lnTo>
                    <a:lnTo>
                      <a:pt x="70" y="2778"/>
                    </a:lnTo>
                    <a:lnTo>
                      <a:pt x="45" y="2987"/>
                    </a:lnTo>
                    <a:lnTo>
                      <a:pt x="28" y="3191"/>
                    </a:lnTo>
                    <a:lnTo>
                      <a:pt x="13" y="3384"/>
                    </a:lnTo>
                    <a:lnTo>
                      <a:pt x="3" y="3577"/>
                    </a:lnTo>
                    <a:lnTo>
                      <a:pt x="0" y="3762"/>
                    </a:lnTo>
                    <a:lnTo>
                      <a:pt x="0" y="3941"/>
                    </a:lnTo>
                    <a:lnTo>
                      <a:pt x="7" y="4120"/>
                    </a:lnTo>
                    <a:lnTo>
                      <a:pt x="21" y="4299"/>
                    </a:lnTo>
                    <a:lnTo>
                      <a:pt x="42" y="4474"/>
                    </a:lnTo>
                    <a:lnTo>
                      <a:pt x="70" y="4653"/>
                    </a:lnTo>
                    <a:lnTo>
                      <a:pt x="102" y="4829"/>
                    </a:lnTo>
                    <a:lnTo>
                      <a:pt x="144" y="5011"/>
                    </a:lnTo>
                    <a:lnTo>
                      <a:pt x="189" y="5193"/>
                    </a:lnTo>
                    <a:lnTo>
                      <a:pt x="245" y="5379"/>
                    </a:lnTo>
                    <a:lnTo>
                      <a:pt x="308" y="5568"/>
                    </a:lnTo>
                    <a:lnTo>
                      <a:pt x="379" y="5765"/>
                    </a:lnTo>
                    <a:lnTo>
                      <a:pt x="463" y="5972"/>
                    </a:lnTo>
                    <a:lnTo>
                      <a:pt x="550" y="6179"/>
                    </a:lnTo>
                    <a:lnTo>
                      <a:pt x="641" y="6382"/>
                    </a:lnTo>
                    <a:lnTo>
                      <a:pt x="740" y="6585"/>
                    </a:lnTo>
                    <a:lnTo>
                      <a:pt x="838" y="6785"/>
                    </a:lnTo>
                    <a:lnTo>
                      <a:pt x="939" y="6984"/>
                    </a:lnTo>
                    <a:lnTo>
                      <a:pt x="1146" y="7385"/>
                    </a:lnTo>
                    <a:lnTo>
                      <a:pt x="1241" y="7574"/>
                    </a:lnTo>
                    <a:lnTo>
                      <a:pt x="1290" y="7672"/>
                    </a:lnTo>
                    <a:lnTo>
                      <a:pt x="1342" y="7770"/>
                    </a:lnTo>
                    <a:lnTo>
                      <a:pt x="1399" y="7869"/>
                    </a:lnTo>
                    <a:lnTo>
                      <a:pt x="1458" y="7960"/>
                    </a:lnTo>
                    <a:lnTo>
                      <a:pt x="1521" y="8047"/>
                    </a:lnTo>
                    <a:lnTo>
                      <a:pt x="1557" y="8089"/>
                    </a:lnTo>
                    <a:lnTo>
                      <a:pt x="1592" y="8128"/>
                    </a:lnTo>
                    <a:lnTo>
                      <a:pt x="1588" y="8135"/>
                    </a:lnTo>
                    <a:lnTo>
                      <a:pt x="1585" y="8135"/>
                    </a:lnTo>
                    <a:lnTo>
                      <a:pt x="1577" y="8131"/>
                    </a:lnTo>
                    <a:lnTo>
                      <a:pt x="1571" y="8125"/>
                    </a:lnTo>
                    <a:lnTo>
                      <a:pt x="1577" y="8131"/>
                    </a:lnTo>
                    <a:lnTo>
                      <a:pt x="1585" y="8139"/>
                    </a:lnTo>
                    <a:lnTo>
                      <a:pt x="1595" y="8139"/>
                    </a:lnTo>
                    <a:lnTo>
                      <a:pt x="1609" y="8142"/>
                    </a:lnTo>
                    <a:lnTo>
                      <a:pt x="1637" y="8139"/>
                    </a:lnTo>
                    <a:lnTo>
                      <a:pt x="1669" y="8125"/>
                    </a:lnTo>
                    <a:lnTo>
                      <a:pt x="1711" y="8110"/>
                    </a:lnTo>
                    <a:lnTo>
                      <a:pt x="1753" y="8086"/>
                    </a:lnTo>
                    <a:lnTo>
                      <a:pt x="1803" y="8058"/>
                    </a:lnTo>
                    <a:lnTo>
                      <a:pt x="1855" y="8023"/>
                    </a:lnTo>
                    <a:lnTo>
                      <a:pt x="1974" y="7942"/>
                    </a:lnTo>
                    <a:lnTo>
                      <a:pt x="2096" y="7844"/>
                    </a:lnTo>
                    <a:lnTo>
                      <a:pt x="2230" y="7738"/>
                    </a:lnTo>
                    <a:lnTo>
                      <a:pt x="2363" y="7627"/>
                    </a:lnTo>
                    <a:lnTo>
                      <a:pt x="2493" y="7511"/>
                    </a:lnTo>
                    <a:lnTo>
                      <a:pt x="2619" y="7395"/>
                    </a:lnTo>
                    <a:lnTo>
                      <a:pt x="2735" y="7282"/>
                    </a:lnTo>
                    <a:lnTo>
                      <a:pt x="2834" y="7181"/>
                    </a:lnTo>
                    <a:lnTo>
                      <a:pt x="2914" y="7090"/>
                    </a:lnTo>
                    <a:lnTo>
                      <a:pt x="2974" y="7020"/>
                    </a:lnTo>
                    <a:lnTo>
                      <a:pt x="2995" y="6989"/>
                    </a:lnTo>
                    <a:lnTo>
                      <a:pt x="3008" y="6963"/>
                    </a:lnTo>
                    <a:lnTo>
                      <a:pt x="3011" y="6947"/>
                    </a:lnTo>
                    <a:lnTo>
                      <a:pt x="3011" y="6942"/>
                    </a:lnTo>
                    <a:lnTo>
                      <a:pt x="3011" y="6936"/>
                    </a:lnTo>
                    <a:lnTo>
                      <a:pt x="2903" y="6817"/>
                    </a:lnTo>
                    <a:lnTo>
                      <a:pt x="2795" y="6704"/>
                    </a:lnTo>
                    <a:lnTo>
                      <a:pt x="2686" y="6596"/>
                    </a:lnTo>
                    <a:lnTo>
                      <a:pt x="2577" y="6487"/>
                    </a:lnTo>
                    <a:lnTo>
                      <a:pt x="2475" y="6378"/>
                    </a:lnTo>
                    <a:lnTo>
                      <a:pt x="2426" y="6319"/>
                    </a:lnTo>
                    <a:lnTo>
                      <a:pt x="2378" y="6259"/>
                    </a:lnTo>
                    <a:lnTo>
                      <a:pt x="2331" y="6200"/>
                    </a:lnTo>
                    <a:lnTo>
                      <a:pt x="2286" y="6137"/>
                    </a:lnTo>
                    <a:lnTo>
                      <a:pt x="2247" y="6069"/>
                    </a:lnTo>
                    <a:lnTo>
                      <a:pt x="2206" y="6000"/>
                    </a:lnTo>
                    <a:lnTo>
                      <a:pt x="2132" y="5856"/>
                    </a:lnTo>
                    <a:lnTo>
                      <a:pt x="2058" y="5712"/>
                    </a:lnTo>
                    <a:lnTo>
                      <a:pt x="1985" y="5565"/>
                    </a:lnTo>
                    <a:lnTo>
                      <a:pt x="1917" y="5418"/>
                    </a:lnTo>
                    <a:lnTo>
                      <a:pt x="1855" y="5267"/>
                    </a:lnTo>
                    <a:lnTo>
                      <a:pt x="1798" y="5112"/>
                    </a:lnTo>
                    <a:lnTo>
                      <a:pt x="1750" y="4959"/>
                    </a:lnTo>
                    <a:lnTo>
                      <a:pt x="1729" y="4881"/>
                    </a:lnTo>
                    <a:lnTo>
                      <a:pt x="1708" y="4801"/>
                    </a:lnTo>
                    <a:lnTo>
                      <a:pt x="1648" y="4548"/>
                    </a:lnTo>
                    <a:lnTo>
                      <a:pt x="1616" y="4415"/>
                    </a:lnTo>
                    <a:lnTo>
                      <a:pt x="1585" y="4274"/>
                    </a:lnTo>
                    <a:lnTo>
                      <a:pt x="1557" y="4138"/>
                    </a:lnTo>
                    <a:lnTo>
                      <a:pt x="1536" y="4001"/>
                    </a:lnTo>
                    <a:lnTo>
                      <a:pt x="1521" y="3871"/>
                    </a:lnTo>
                    <a:lnTo>
                      <a:pt x="1515" y="3809"/>
                    </a:lnTo>
                    <a:lnTo>
                      <a:pt x="1515" y="3749"/>
                    </a:lnTo>
                    <a:lnTo>
                      <a:pt x="1515" y="3685"/>
                    </a:lnTo>
                    <a:lnTo>
                      <a:pt x="1521" y="3619"/>
                    </a:lnTo>
                    <a:lnTo>
                      <a:pt x="1532" y="3556"/>
                    </a:lnTo>
                    <a:lnTo>
                      <a:pt x="1547" y="3493"/>
                    </a:lnTo>
                    <a:lnTo>
                      <a:pt x="1563" y="3430"/>
                    </a:lnTo>
                    <a:lnTo>
                      <a:pt x="1585" y="3366"/>
                    </a:lnTo>
                    <a:lnTo>
                      <a:pt x="1630" y="3240"/>
                    </a:lnTo>
                    <a:lnTo>
                      <a:pt x="1676" y="3118"/>
                    </a:lnTo>
                    <a:lnTo>
                      <a:pt x="1725" y="2995"/>
                    </a:lnTo>
                    <a:lnTo>
                      <a:pt x="1767" y="2868"/>
                    </a:lnTo>
                    <a:lnTo>
                      <a:pt x="1785" y="2809"/>
                    </a:lnTo>
                    <a:lnTo>
                      <a:pt x="1798" y="2746"/>
                    </a:lnTo>
                    <a:lnTo>
                      <a:pt x="1858" y="2483"/>
                    </a:lnTo>
                    <a:lnTo>
                      <a:pt x="1922" y="2202"/>
                    </a:lnTo>
                    <a:lnTo>
                      <a:pt x="1953" y="2062"/>
                    </a:lnTo>
                    <a:lnTo>
                      <a:pt x="1981" y="1914"/>
                    </a:lnTo>
                    <a:lnTo>
                      <a:pt x="2006" y="1771"/>
                    </a:lnTo>
                    <a:lnTo>
                      <a:pt x="2027" y="1624"/>
                    </a:lnTo>
                    <a:lnTo>
                      <a:pt x="2044" y="1476"/>
                    </a:lnTo>
                    <a:lnTo>
                      <a:pt x="2058" y="1333"/>
                    </a:lnTo>
                    <a:lnTo>
                      <a:pt x="2062" y="1189"/>
                    </a:lnTo>
                    <a:lnTo>
                      <a:pt x="2062" y="1046"/>
                    </a:lnTo>
                    <a:lnTo>
                      <a:pt x="2054" y="975"/>
                    </a:lnTo>
                    <a:lnTo>
                      <a:pt x="2051" y="904"/>
                    </a:lnTo>
                    <a:lnTo>
                      <a:pt x="2041" y="835"/>
                    </a:lnTo>
                    <a:lnTo>
                      <a:pt x="2030" y="769"/>
                    </a:lnTo>
                    <a:lnTo>
                      <a:pt x="2016" y="698"/>
                    </a:lnTo>
                    <a:lnTo>
                      <a:pt x="1998" y="632"/>
                    </a:lnTo>
                    <a:lnTo>
                      <a:pt x="1981" y="569"/>
                    </a:lnTo>
                    <a:lnTo>
                      <a:pt x="1956" y="501"/>
                    </a:lnTo>
                    <a:lnTo>
                      <a:pt x="1935" y="445"/>
                    </a:lnTo>
                    <a:lnTo>
                      <a:pt x="1911" y="393"/>
                    </a:lnTo>
                    <a:lnTo>
                      <a:pt x="1883" y="344"/>
                    </a:lnTo>
                    <a:lnTo>
                      <a:pt x="1855" y="298"/>
                    </a:lnTo>
                    <a:lnTo>
                      <a:pt x="1827" y="256"/>
                    </a:lnTo>
                    <a:lnTo>
                      <a:pt x="1795" y="214"/>
                    </a:lnTo>
                    <a:lnTo>
                      <a:pt x="1764" y="179"/>
                    </a:lnTo>
                    <a:lnTo>
                      <a:pt x="1729" y="147"/>
                    </a:lnTo>
                    <a:lnTo>
                      <a:pt x="1697" y="116"/>
                    </a:lnTo>
                    <a:lnTo>
                      <a:pt x="1658" y="92"/>
                    </a:lnTo>
                    <a:lnTo>
                      <a:pt x="1624" y="67"/>
                    </a:lnTo>
                    <a:lnTo>
                      <a:pt x="1585" y="46"/>
                    </a:lnTo>
                    <a:lnTo>
                      <a:pt x="1550" y="32"/>
                    </a:lnTo>
                    <a:lnTo>
                      <a:pt x="1511" y="18"/>
                    </a:lnTo>
                    <a:lnTo>
                      <a:pt x="1469" y="7"/>
                    </a:lnTo>
                    <a:lnTo>
                      <a:pt x="1431" y="4"/>
                    </a:lnTo>
                    <a:lnTo>
                      <a:pt x="1392" y="0"/>
                    </a:lnTo>
                    <a:lnTo>
                      <a:pt x="1350" y="0"/>
                    </a:lnTo>
                    <a:lnTo>
                      <a:pt x="1311" y="4"/>
                    </a:lnTo>
                    <a:lnTo>
                      <a:pt x="1269" y="10"/>
                    </a:lnTo>
                    <a:lnTo>
                      <a:pt x="1231" y="21"/>
                    </a:lnTo>
                    <a:lnTo>
                      <a:pt x="1192" y="36"/>
                    </a:lnTo>
                    <a:lnTo>
                      <a:pt x="1150" y="53"/>
                    </a:lnTo>
                    <a:lnTo>
                      <a:pt x="1112" y="74"/>
                    </a:lnTo>
                    <a:lnTo>
                      <a:pt x="1073" y="99"/>
                    </a:lnTo>
                    <a:lnTo>
                      <a:pt x="1038" y="123"/>
                    </a:lnTo>
                    <a:lnTo>
                      <a:pt x="999" y="155"/>
                    </a:lnTo>
                    <a:lnTo>
                      <a:pt x="964" y="189"/>
                    </a:lnTo>
                    <a:lnTo>
                      <a:pt x="928" y="228"/>
                    </a:lnTo>
                    <a:lnTo>
                      <a:pt x="894" y="266"/>
                    </a:lnTo>
                    <a:lnTo>
                      <a:pt x="859" y="313"/>
                    </a:lnTo>
                    <a:lnTo>
                      <a:pt x="827" y="361"/>
                    </a:lnTo>
                    <a:lnTo>
                      <a:pt x="817" y="379"/>
                    </a:lnTo>
                    <a:close/>
                  </a:path>
                </a:pathLst>
              </a:custGeom>
              <a:solidFill>
                <a:srgbClr val="00296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4" name="Freeform 46">
                <a:extLst>
                  <a:ext uri="{FF2B5EF4-FFF2-40B4-BE49-F238E27FC236}">
                    <a16:creationId xmlns:a16="http://schemas.microsoft.com/office/drawing/2014/main" id="{F724BBDC-8EFE-4A8E-B63A-94252F9B64DC}"/>
                  </a:ext>
                </a:extLst>
              </p:cNvPr>
              <p:cNvSpPr>
                <a:spLocks/>
              </p:cNvSpPr>
              <p:nvPr/>
            </p:nvSpPr>
            <p:spPr bwMode="gray">
              <a:xfrm rot="21141374" flipH="1">
                <a:off x="-746520" y="2908300"/>
                <a:ext cx="129391" cy="432782"/>
              </a:xfrm>
              <a:custGeom>
                <a:avLst/>
                <a:gdLst>
                  <a:gd name="T0" fmla="*/ 2147483646 w 258"/>
                  <a:gd name="T1" fmla="*/ 2147483646 h 416"/>
                  <a:gd name="T2" fmla="*/ 0 w 258"/>
                  <a:gd name="T3" fmla="*/ 2147483646 h 416"/>
                  <a:gd name="T4" fmla="*/ 2147483646 w 258"/>
                  <a:gd name="T5" fmla="*/ 2147483646 h 416"/>
                  <a:gd name="T6" fmla="*/ 2147483646 w 258"/>
                  <a:gd name="T7" fmla="*/ 2147483646 h 416"/>
                  <a:gd name="T8" fmla="*/ 2147483646 w 258"/>
                  <a:gd name="T9" fmla="*/ 2147483646 h 416"/>
                  <a:gd name="T10" fmla="*/ 2147483646 w 258"/>
                  <a:gd name="T11" fmla="*/ 2147483646 h 416"/>
                  <a:gd name="T12" fmla="*/ 2147483646 w 258"/>
                  <a:gd name="T13" fmla="*/ 2147483646 h 416"/>
                  <a:gd name="T14" fmla="*/ 2147483646 w 258"/>
                  <a:gd name="T15" fmla="*/ 2147483646 h 416"/>
                  <a:gd name="T16" fmla="*/ 2147483646 w 258"/>
                  <a:gd name="T17" fmla="*/ 2147483646 h 416"/>
                  <a:gd name="T18" fmla="*/ 2147483646 w 258"/>
                  <a:gd name="T19" fmla="*/ 2147483646 h 416"/>
                  <a:gd name="T20" fmla="*/ 2147483646 w 258"/>
                  <a:gd name="T21" fmla="*/ 2147483646 h 416"/>
                  <a:gd name="T22" fmla="*/ 2147483646 w 258"/>
                  <a:gd name="T23" fmla="*/ 2147483646 h 416"/>
                  <a:gd name="T24" fmla="*/ 2147483646 w 258"/>
                  <a:gd name="T25" fmla="*/ 2147483646 h 416"/>
                  <a:gd name="T26" fmla="*/ 2147483646 w 258"/>
                  <a:gd name="T27" fmla="*/ 2147483646 h 416"/>
                  <a:gd name="T28" fmla="*/ 2147483646 w 258"/>
                  <a:gd name="T29" fmla="*/ 2147483646 h 416"/>
                  <a:gd name="T30" fmla="*/ 2147483646 w 258"/>
                  <a:gd name="T31" fmla="*/ 2147483646 h 416"/>
                  <a:gd name="T32" fmla="*/ 2147483646 w 258"/>
                  <a:gd name="T33" fmla="*/ 2147483646 h 416"/>
                  <a:gd name="T34" fmla="*/ 2147483646 w 258"/>
                  <a:gd name="T35" fmla="*/ 0 h 416"/>
                  <a:gd name="T36" fmla="*/ 2147483646 w 258"/>
                  <a:gd name="T37" fmla="*/ 2147483646 h 4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58" h="416">
                    <a:moveTo>
                      <a:pt x="5" y="49"/>
                    </a:moveTo>
                    <a:lnTo>
                      <a:pt x="0" y="144"/>
                    </a:lnTo>
                    <a:lnTo>
                      <a:pt x="9" y="222"/>
                    </a:lnTo>
                    <a:lnTo>
                      <a:pt x="28" y="286"/>
                    </a:lnTo>
                    <a:lnTo>
                      <a:pt x="54" y="335"/>
                    </a:lnTo>
                    <a:lnTo>
                      <a:pt x="82" y="372"/>
                    </a:lnTo>
                    <a:lnTo>
                      <a:pt x="108" y="398"/>
                    </a:lnTo>
                    <a:lnTo>
                      <a:pt x="126" y="411"/>
                    </a:lnTo>
                    <a:lnTo>
                      <a:pt x="133" y="416"/>
                    </a:lnTo>
                    <a:lnTo>
                      <a:pt x="258" y="395"/>
                    </a:lnTo>
                    <a:lnTo>
                      <a:pt x="253" y="387"/>
                    </a:lnTo>
                    <a:lnTo>
                      <a:pt x="243" y="364"/>
                    </a:lnTo>
                    <a:lnTo>
                      <a:pt x="229" y="327"/>
                    </a:lnTo>
                    <a:lnTo>
                      <a:pt x="214" y="279"/>
                    </a:lnTo>
                    <a:lnTo>
                      <a:pt x="202" y="221"/>
                    </a:lnTo>
                    <a:lnTo>
                      <a:pt x="197" y="153"/>
                    </a:lnTo>
                    <a:lnTo>
                      <a:pt x="200" y="79"/>
                    </a:lnTo>
                    <a:lnTo>
                      <a:pt x="215" y="0"/>
                    </a:lnTo>
                    <a:lnTo>
                      <a:pt x="5" y="49"/>
                    </a:lnTo>
                    <a:close/>
                  </a:path>
                </a:pathLst>
              </a:custGeom>
              <a:solidFill>
                <a:srgbClr val="8C8C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5" name="Freeform 468">
                <a:extLst>
                  <a:ext uri="{FF2B5EF4-FFF2-40B4-BE49-F238E27FC236}">
                    <a16:creationId xmlns:a16="http://schemas.microsoft.com/office/drawing/2014/main" id="{5DC3B1E1-4385-455D-9253-8C6278AD54BC}"/>
                  </a:ext>
                </a:extLst>
              </p:cNvPr>
              <p:cNvSpPr>
                <a:spLocks/>
              </p:cNvSpPr>
              <p:nvPr/>
            </p:nvSpPr>
            <p:spPr bwMode="gray">
              <a:xfrm rot="21417774" flipH="1">
                <a:off x="-731298" y="3358054"/>
                <a:ext cx="167451" cy="59398"/>
              </a:xfrm>
              <a:custGeom>
                <a:avLst/>
                <a:gdLst>
                  <a:gd name="T0" fmla="*/ 10 w 1828"/>
                  <a:gd name="T1" fmla="*/ 404 h 688"/>
                  <a:gd name="T2" fmla="*/ 34 w 1828"/>
                  <a:gd name="T3" fmla="*/ 473 h 688"/>
                  <a:gd name="T4" fmla="*/ 68 w 1828"/>
                  <a:gd name="T5" fmla="*/ 526 h 688"/>
                  <a:gd name="T6" fmla="*/ 101 w 1828"/>
                  <a:gd name="T7" fmla="*/ 556 h 688"/>
                  <a:gd name="T8" fmla="*/ 169 w 1828"/>
                  <a:gd name="T9" fmla="*/ 600 h 688"/>
                  <a:gd name="T10" fmla="*/ 260 w 1828"/>
                  <a:gd name="T11" fmla="*/ 639 h 688"/>
                  <a:gd name="T12" fmla="*/ 377 w 1828"/>
                  <a:gd name="T13" fmla="*/ 670 h 688"/>
                  <a:gd name="T14" fmla="*/ 502 w 1828"/>
                  <a:gd name="T15" fmla="*/ 685 h 688"/>
                  <a:gd name="T16" fmla="*/ 594 w 1828"/>
                  <a:gd name="T17" fmla="*/ 688 h 688"/>
                  <a:gd name="T18" fmla="*/ 689 w 1828"/>
                  <a:gd name="T19" fmla="*/ 682 h 688"/>
                  <a:gd name="T20" fmla="*/ 783 w 1828"/>
                  <a:gd name="T21" fmla="*/ 667 h 688"/>
                  <a:gd name="T22" fmla="*/ 878 w 1828"/>
                  <a:gd name="T23" fmla="*/ 642 h 688"/>
                  <a:gd name="T24" fmla="*/ 1008 w 1828"/>
                  <a:gd name="T25" fmla="*/ 593 h 688"/>
                  <a:gd name="T26" fmla="*/ 1099 w 1828"/>
                  <a:gd name="T27" fmla="*/ 541 h 688"/>
                  <a:gd name="T28" fmla="*/ 1163 w 1828"/>
                  <a:gd name="T29" fmla="*/ 502 h 688"/>
                  <a:gd name="T30" fmla="*/ 1268 w 1828"/>
                  <a:gd name="T31" fmla="*/ 468 h 688"/>
                  <a:gd name="T32" fmla="*/ 1436 w 1828"/>
                  <a:gd name="T33" fmla="*/ 436 h 688"/>
                  <a:gd name="T34" fmla="*/ 1568 w 1828"/>
                  <a:gd name="T35" fmla="*/ 406 h 688"/>
                  <a:gd name="T36" fmla="*/ 1669 w 1828"/>
                  <a:gd name="T37" fmla="*/ 367 h 688"/>
                  <a:gd name="T38" fmla="*/ 1739 w 1828"/>
                  <a:gd name="T39" fmla="*/ 321 h 688"/>
                  <a:gd name="T40" fmla="*/ 1788 w 1828"/>
                  <a:gd name="T41" fmla="*/ 263 h 688"/>
                  <a:gd name="T42" fmla="*/ 1815 w 1828"/>
                  <a:gd name="T43" fmla="*/ 195 h 688"/>
                  <a:gd name="T44" fmla="*/ 1828 w 1828"/>
                  <a:gd name="T45" fmla="*/ 125 h 688"/>
                  <a:gd name="T46" fmla="*/ 1824 w 1828"/>
                  <a:gd name="T47" fmla="*/ 24 h 688"/>
                  <a:gd name="T48" fmla="*/ 1815 w 1828"/>
                  <a:gd name="T49" fmla="*/ 2 h 688"/>
                  <a:gd name="T50" fmla="*/ 1800 w 1828"/>
                  <a:gd name="T51" fmla="*/ 0 h 688"/>
                  <a:gd name="T52" fmla="*/ 1773 w 1828"/>
                  <a:gd name="T53" fmla="*/ 11 h 688"/>
                  <a:gd name="T54" fmla="*/ 1693 w 1828"/>
                  <a:gd name="T55" fmla="*/ 64 h 688"/>
                  <a:gd name="T56" fmla="*/ 1574 w 1828"/>
                  <a:gd name="T57" fmla="*/ 134 h 688"/>
                  <a:gd name="T58" fmla="*/ 1500 w 1828"/>
                  <a:gd name="T59" fmla="*/ 168 h 688"/>
                  <a:gd name="T60" fmla="*/ 1375 w 1828"/>
                  <a:gd name="T61" fmla="*/ 199 h 688"/>
                  <a:gd name="T62" fmla="*/ 1176 w 1828"/>
                  <a:gd name="T63" fmla="*/ 229 h 688"/>
                  <a:gd name="T64" fmla="*/ 671 w 1828"/>
                  <a:gd name="T65" fmla="*/ 293 h 688"/>
                  <a:gd name="T66" fmla="*/ 205 w 1828"/>
                  <a:gd name="T67" fmla="*/ 342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828" h="688">
                    <a:moveTo>
                      <a:pt x="0" y="364"/>
                    </a:moveTo>
                    <a:lnTo>
                      <a:pt x="10" y="404"/>
                    </a:lnTo>
                    <a:lnTo>
                      <a:pt x="18" y="440"/>
                    </a:lnTo>
                    <a:lnTo>
                      <a:pt x="34" y="473"/>
                    </a:lnTo>
                    <a:lnTo>
                      <a:pt x="55" y="507"/>
                    </a:lnTo>
                    <a:lnTo>
                      <a:pt x="68" y="526"/>
                    </a:lnTo>
                    <a:lnTo>
                      <a:pt x="82" y="541"/>
                    </a:lnTo>
                    <a:lnTo>
                      <a:pt x="101" y="556"/>
                    </a:lnTo>
                    <a:lnTo>
                      <a:pt x="119" y="571"/>
                    </a:lnTo>
                    <a:lnTo>
                      <a:pt x="169" y="600"/>
                    </a:lnTo>
                    <a:lnTo>
                      <a:pt x="226" y="627"/>
                    </a:lnTo>
                    <a:lnTo>
                      <a:pt x="260" y="639"/>
                    </a:lnTo>
                    <a:lnTo>
                      <a:pt x="297" y="651"/>
                    </a:lnTo>
                    <a:lnTo>
                      <a:pt x="377" y="670"/>
                    </a:lnTo>
                    <a:lnTo>
                      <a:pt x="459" y="682"/>
                    </a:lnTo>
                    <a:lnTo>
                      <a:pt x="502" y="685"/>
                    </a:lnTo>
                    <a:lnTo>
                      <a:pt x="548" y="688"/>
                    </a:lnTo>
                    <a:lnTo>
                      <a:pt x="594" y="688"/>
                    </a:lnTo>
                    <a:lnTo>
                      <a:pt x="640" y="685"/>
                    </a:lnTo>
                    <a:lnTo>
                      <a:pt x="689" y="682"/>
                    </a:lnTo>
                    <a:lnTo>
                      <a:pt x="735" y="675"/>
                    </a:lnTo>
                    <a:lnTo>
                      <a:pt x="783" y="667"/>
                    </a:lnTo>
                    <a:lnTo>
                      <a:pt x="833" y="654"/>
                    </a:lnTo>
                    <a:lnTo>
                      <a:pt x="878" y="642"/>
                    </a:lnTo>
                    <a:lnTo>
                      <a:pt x="928" y="627"/>
                    </a:lnTo>
                    <a:lnTo>
                      <a:pt x="1008" y="593"/>
                    </a:lnTo>
                    <a:lnTo>
                      <a:pt x="1062" y="566"/>
                    </a:lnTo>
                    <a:lnTo>
                      <a:pt x="1099" y="541"/>
                    </a:lnTo>
                    <a:lnTo>
                      <a:pt x="1130" y="520"/>
                    </a:lnTo>
                    <a:lnTo>
                      <a:pt x="1163" y="502"/>
                    </a:lnTo>
                    <a:lnTo>
                      <a:pt x="1206" y="483"/>
                    </a:lnTo>
                    <a:lnTo>
                      <a:pt x="1268" y="468"/>
                    </a:lnTo>
                    <a:lnTo>
                      <a:pt x="1359" y="449"/>
                    </a:lnTo>
                    <a:lnTo>
                      <a:pt x="1436" y="436"/>
                    </a:lnTo>
                    <a:lnTo>
                      <a:pt x="1506" y="422"/>
                    </a:lnTo>
                    <a:lnTo>
                      <a:pt x="1568" y="406"/>
                    </a:lnTo>
                    <a:lnTo>
                      <a:pt x="1619" y="388"/>
                    </a:lnTo>
                    <a:lnTo>
                      <a:pt x="1669" y="367"/>
                    </a:lnTo>
                    <a:lnTo>
                      <a:pt x="1709" y="345"/>
                    </a:lnTo>
                    <a:lnTo>
                      <a:pt x="1739" y="321"/>
                    </a:lnTo>
                    <a:lnTo>
                      <a:pt x="1766" y="293"/>
                    </a:lnTo>
                    <a:lnTo>
                      <a:pt x="1788" y="263"/>
                    </a:lnTo>
                    <a:lnTo>
                      <a:pt x="1806" y="229"/>
                    </a:lnTo>
                    <a:lnTo>
                      <a:pt x="1815" y="195"/>
                    </a:lnTo>
                    <a:lnTo>
                      <a:pt x="1824" y="159"/>
                    </a:lnTo>
                    <a:lnTo>
                      <a:pt x="1828" y="125"/>
                    </a:lnTo>
                    <a:lnTo>
                      <a:pt x="1828" y="88"/>
                    </a:lnTo>
                    <a:lnTo>
                      <a:pt x="1824" y="24"/>
                    </a:lnTo>
                    <a:lnTo>
                      <a:pt x="1821" y="8"/>
                    </a:lnTo>
                    <a:lnTo>
                      <a:pt x="1815" y="2"/>
                    </a:lnTo>
                    <a:lnTo>
                      <a:pt x="1810" y="0"/>
                    </a:lnTo>
                    <a:lnTo>
                      <a:pt x="1800" y="0"/>
                    </a:lnTo>
                    <a:lnTo>
                      <a:pt x="1788" y="2"/>
                    </a:lnTo>
                    <a:lnTo>
                      <a:pt x="1773" y="11"/>
                    </a:lnTo>
                    <a:lnTo>
                      <a:pt x="1739" y="33"/>
                    </a:lnTo>
                    <a:lnTo>
                      <a:pt x="1693" y="64"/>
                    </a:lnTo>
                    <a:lnTo>
                      <a:pt x="1638" y="101"/>
                    </a:lnTo>
                    <a:lnTo>
                      <a:pt x="1574" y="134"/>
                    </a:lnTo>
                    <a:lnTo>
                      <a:pt x="1540" y="152"/>
                    </a:lnTo>
                    <a:lnTo>
                      <a:pt x="1500" y="168"/>
                    </a:lnTo>
                    <a:lnTo>
                      <a:pt x="1448" y="183"/>
                    </a:lnTo>
                    <a:lnTo>
                      <a:pt x="1375" y="199"/>
                    </a:lnTo>
                    <a:lnTo>
                      <a:pt x="1282" y="213"/>
                    </a:lnTo>
                    <a:lnTo>
                      <a:pt x="1176" y="229"/>
                    </a:lnTo>
                    <a:lnTo>
                      <a:pt x="934" y="263"/>
                    </a:lnTo>
                    <a:lnTo>
                      <a:pt x="671" y="293"/>
                    </a:lnTo>
                    <a:lnTo>
                      <a:pt x="419" y="321"/>
                    </a:lnTo>
                    <a:lnTo>
                      <a:pt x="205" y="342"/>
                    </a:lnTo>
                    <a:lnTo>
                      <a:pt x="0" y="364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6" name="Freeform 469">
                <a:extLst>
                  <a:ext uri="{FF2B5EF4-FFF2-40B4-BE49-F238E27FC236}">
                    <a16:creationId xmlns:a16="http://schemas.microsoft.com/office/drawing/2014/main" id="{B8BE4386-0E05-439C-A055-24BD81E27B5F}"/>
                  </a:ext>
                </a:extLst>
              </p:cNvPr>
              <p:cNvSpPr>
                <a:spLocks/>
              </p:cNvSpPr>
              <p:nvPr/>
            </p:nvSpPr>
            <p:spPr bwMode="gray">
              <a:xfrm rot="21417774" flipH="1">
                <a:off x="-723689" y="3307138"/>
                <a:ext cx="159842" cy="101830"/>
              </a:xfrm>
              <a:custGeom>
                <a:avLst/>
                <a:gdLst>
                  <a:gd name="T0" fmla="*/ 2147483646 w 1819"/>
                  <a:gd name="T1" fmla="*/ 2147483646 h 1161"/>
                  <a:gd name="T2" fmla="*/ 2147483646 w 1819"/>
                  <a:gd name="T3" fmla="*/ 2147483646 h 1161"/>
                  <a:gd name="T4" fmla="*/ 2147483646 w 1819"/>
                  <a:gd name="T5" fmla="*/ 2147483646 h 1161"/>
                  <a:gd name="T6" fmla="*/ 2147483646 w 1819"/>
                  <a:gd name="T7" fmla="*/ 2147483646 h 1161"/>
                  <a:gd name="T8" fmla="*/ 2147483646 w 1819"/>
                  <a:gd name="T9" fmla="*/ 2147483646 h 1161"/>
                  <a:gd name="T10" fmla="*/ 2147483646 w 1819"/>
                  <a:gd name="T11" fmla="*/ 2147483646 h 1161"/>
                  <a:gd name="T12" fmla="*/ 2147483646 w 1819"/>
                  <a:gd name="T13" fmla="*/ 2147483646 h 1161"/>
                  <a:gd name="T14" fmla="*/ 2147483646 w 1819"/>
                  <a:gd name="T15" fmla="*/ 2147483646 h 1161"/>
                  <a:gd name="T16" fmla="*/ 2147483646 w 1819"/>
                  <a:gd name="T17" fmla="*/ 2147483646 h 1161"/>
                  <a:gd name="T18" fmla="*/ 2147483646 w 1819"/>
                  <a:gd name="T19" fmla="*/ 2147483646 h 1161"/>
                  <a:gd name="T20" fmla="*/ 2147483646 w 1819"/>
                  <a:gd name="T21" fmla="*/ 2147483646 h 1161"/>
                  <a:gd name="T22" fmla="*/ 2147483646 w 1819"/>
                  <a:gd name="T23" fmla="*/ 2147483646 h 1161"/>
                  <a:gd name="T24" fmla="*/ 2147483646 w 1819"/>
                  <a:gd name="T25" fmla="*/ 2147483646 h 1161"/>
                  <a:gd name="T26" fmla="*/ 2147483646 w 1819"/>
                  <a:gd name="T27" fmla="*/ 2147483646 h 1161"/>
                  <a:gd name="T28" fmla="*/ 2147483646 w 1819"/>
                  <a:gd name="T29" fmla="*/ 2147483646 h 1161"/>
                  <a:gd name="T30" fmla="*/ 2147483646 w 1819"/>
                  <a:gd name="T31" fmla="*/ 2147483646 h 1161"/>
                  <a:gd name="T32" fmla="*/ 2147483646 w 1819"/>
                  <a:gd name="T33" fmla="*/ 2147483646 h 1161"/>
                  <a:gd name="T34" fmla="*/ 2147483646 w 1819"/>
                  <a:gd name="T35" fmla="*/ 2147483646 h 1161"/>
                  <a:gd name="T36" fmla="*/ 2147483646 w 1819"/>
                  <a:gd name="T37" fmla="*/ 2147483646 h 1161"/>
                  <a:gd name="T38" fmla="*/ 2147483646 w 1819"/>
                  <a:gd name="T39" fmla="*/ 2147483646 h 1161"/>
                  <a:gd name="T40" fmla="*/ 2147483646 w 1819"/>
                  <a:gd name="T41" fmla="*/ 2147483646 h 1161"/>
                  <a:gd name="T42" fmla="*/ 2147483646 w 1819"/>
                  <a:gd name="T43" fmla="*/ 2147483646 h 1161"/>
                  <a:gd name="T44" fmla="*/ 2147483646 w 1819"/>
                  <a:gd name="T45" fmla="*/ 2147483646 h 1161"/>
                  <a:gd name="T46" fmla="*/ 2147483646 w 1819"/>
                  <a:gd name="T47" fmla="*/ 2147483646 h 1161"/>
                  <a:gd name="T48" fmla="*/ 2147483646 w 1819"/>
                  <a:gd name="T49" fmla="*/ 2147483646 h 1161"/>
                  <a:gd name="T50" fmla="*/ 2147483646 w 1819"/>
                  <a:gd name="T51" fmla="*/ 2147483646 h 1161"/>
                  <a:gd name="T52" fmla="*/ 2147483646 w 1819"/>
                  <a:gd name="T53" fmla="*/ 2147483646 h 1161"/>
                  <a:gd name="T54" fmla="*/ 2147483646 w 1819"/>
                  <a:gd name="T55" fmla="*/ 2147483646 h 1161"/>
                  <a:gd name="T56" fmla="*/ 2147483646 w 1819"/>
                  <a:gd name="T57" fmla="*/ 2147483646 h 1161"/>
                  <a:gd name="T58" fmla="*/ 2147483646 w 1819"/>
                  <a:gd name="T59" fmla="*/ 2147483646 h 1161"/>
                  <a:gd name="T60" fmla="*/ 2147483646 w 1819"/>
                  <a:gd name="T61" fmla="*/ 2147483646 h 1161"/>
                  <a:gd name="T62" fmla="*/ 2147483646 w 1819"/>
                  <a:gd name="T63" fmla="*/ 2147483646 h 1161"/>
                  <a:gd name="T64" fmla="*/ 2147483646 w 1819"/>
                  <a:gd name="T65" fmla="*/ 2147483646 h 1161"/>
                  <a:gd name="T66" fmla="*/ 2147483646 w 1819"/>
                  <a:gd name="T67" fmla="*/ 2147483646 h 1161"/>
                  <a:gd name="T68" fmla="*/ 2147483646 w 1819"/>
                  <a:gd name="T69" fmla="*/ 2147483646 h 1161"/>
                  <a:gd name="T70" fmla="*/ 2147483646 w 1819"/>
                  <a:gd name="T71" fmla="*/ 2147483646 h 1161"/>
                  <a:gd name="T72" fmla="*/ 2147483646 w 1819"/>
                  <a:gd name="T73" fmla="*/ 2147483646 h 1161"/>
                  <a:gd name="T74" fmla="*/ 2147483646 w 1819"/>
                  <a:gd name="T75" fmla="*/ 2147483646 h 1161"/>
                  <a:gd name="T76" fmla="*/ 2147483646 w 1819"/>
                  <a:gd name="T77" fmla="*/ 2147483646 h 1161"/>
                  <a:gd name="T78" fmla="*/ 2147483646 w 1819"/>
                  <a:gd name="T79" fmla="*/ 2147483646 h 1161"/>
                  <a:gd name="T80" fmla="*/ 2147483646 w 1819"/>
                  <a:gd name="T81" fmla="*/ 2147483646 h 1161"/>
                  <a:gd name="T82" fmla="*/ 2147483646 w 1819"/>
                  <a:gd name="T83" fmla="*/ 2147483646 h 1161"/>
                  <a:gd name="T84" fmla="*/ 2147483646 w 1819"/>
                  <a:gd name="T85" fmla="*/ 2147483646 h 1161"/>
                  <a:gd name="T86" fmla="*/ 2147483646 w 1819"/>
                  <a:gd name="T87" fmla="*/ 2147483646 h 1161"/>
                  <a:gd name="T88" fmla="*/ 2147483646 w 1819"/>
                  <a:gd name="T89" fmla="*/ 2147483646 h 1161"/>
                  <a:gd name="T90" fmla="*/ 2147483646 w 1819"/>
                  <a:gd name="T91" fmla="*/ 2147483646 h 1161"/>
                  <a:gd name="T92" fmla="*/ 2147483646 w 1819"/>
                  <a:gd name="T93" fmla="*/ 2147483646 h 1161"/>
                  <a:gd name="T94" fmla="*/ 2147483646 w 1819"/>
                  <a:gd name="T95" fmla="*/ 2147483646 h 1161"/>
                  <a:gd name="T96" fmla="*/ 2147483646 w 1819"/>
                  <a:gd name="T97" fmla="*/ 0 h 116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819" h="1161">
                    <a:moveTo>
                      <a:pt x="763" y="0"/>
                    </a:moveTo>
                    <a:lnTo>
                      <a:pt x="763" y="9"/>
                    </a:lnTo>
                    <a:lnTo>
                      <a:pt x="757" y="40"/>
                    </a:lnTo>
                    <a:lnTo>
                      <a:pt x="747" y="80"/>
                    </a:lnTo>
                    <a:lnTo>
                      <a:pt x="738" y="104"/>
                    </a:lnTo>
                    <a:lnTo>
                      <a:pt x="726" y="131"/>
                    </a:lnTo>
                    <a:lnTo>
                      <a:pt x="707" y="156"/>
                    </a:lnTo>
                    <a:lnTo>
                      <a:pt x="690" y="184"/>
                    </a:lnTo>
                    <a:lnTo>
                      <a:pt x="662" y="208"/>
                    </a:lnTo>
                    <a:lnTo>
                      <a:pt x="632" y="235"/>
                    </a:lnTo>
                    <a:lnTo>
                      <a:pt x="598" y="257"/>
                    </a:lnTo>
                    <a:lnTo>
                      <a:pt x="555" y="278"/>
                    </a:lnTo>
                    <a:lnTo>
                      <a:pt x="505" y="296"/>
                    </a:lnTo>
                    <a:lnTo>
                      <a:pt x="447" y="309"/>
                    </a:lnTo>
                    <a:lnTo>
                      <a:pt x="334" y="333"/>
                    </a:lnTo>
                    <a:lnTo>
                      <a:pt x="282" y="349"/>
                    </a:lnTo>
                    <a:lnTo>
                      <a:pt x="236" y="362"/>
                    </a:lnTo>
                    <a:lnTo>
                      <a:pt x="191" y="380"/>
                    </a:lnTo>
                    <a:lnTo>
                      <a:pt x="151" y="397"/>
                    </a:lnTo>
                    <a:lnTo>
                      <a:pt x="114" y="423"/>
                    </a:lnTo>
                    <a:lnTo>
                      <a:pt x="83" y="450"/>
                    </a:lnTo>
                    <a:lnTo>
                      <a:pt x="71" y="465"/>
                    </a:lnTo>
                    <a:lnTo>
                      <a:pt x="56" y="484"/>
                    </a:lnTo>
                    <a:lnTo>
                      <a:pt x="46" y="502"/>
                    </a:lnTo>
                    <a:lnTo>
                      <a:pt x="34" y="524"/>
                    </a:lnTo>
                    <a:lnTo>
                      <a:pt x="25" y="545"/>
                    </a:lnTo>
                    <a:lnTo>
                      <a:pt x="19" y="569"/>
                    </a:lnTo>
                    <a:lnTo>
                      <a:pt x="6" y="622"/>
                    </a:lnTo>
                    <a:lnTo>
                      <a:pt x="0" y="683"/>
                    </a:lnTo>
                    <a:lnTo>
                      <a:pt x="3" y="753"/>
                    </a:lnTo>
                    <a:lnTo>
                      <a:pt x="10" y="832"/>
                    </a:lnTo>
                    <a:lnTo>
                      <a:pt x="22" y="925"/>
                    </a:lnTo>
                    <a:lnTo>
                      <a:pt x="25" y="936"/>
                    </a:lnTo>
                    <a:lnTo>
                      <a:pt x="32" y="952"/>
                    </a:lnTo>
                    <a:lnTo>
                      <a:pt x="40" y="965"/>
                    </a:lnTo>
                    <a:lnTo>
                      <a:pt x="50" y="980"/>
                    </a:lnTo>
                    <a:lnTo>
                      <a:pt x="80" y="1004"/>
                    </a:lnTo>
                    <a:lnTo>
                      <a:pt x="114" y="1032"/>
                    </a:lnTo>
                    <a:lnTo>
                      <a:pt x="157" y="1056"/>
                    </a:lnTo>
                    <a:lnTo>
                      <a:pt x="205" y="1077"/>
                    </a:lnTo>
                    <a:lnTo>
                      <a:pt x="261" y="1098"/>
                    </a:lnTo>
                    <a:lnTo>
                      <a:pt x="319" y="1117"/>
                    </a:lnTo>
                    <a:lnTo>
                      <a:pt x="380" y="1132"/>
                    </a:lnTo>
                    <a:lnTo>
                      <a:pt x="444" y="1145"/>
                    </a:lnTo>
                    <a:lnTo>
                      <a:pt x="512" y="1154"/>
                    </a:lnTo>
                    <a:lnTo>
                      <a:pt x="576" y="1161"/>
                    </a:lnTo>
                    <a:lnTo>
                      <a:pt x="640" y="1161"/>
                    </a:lnTo>
                    <a:lnTo>
                      <a:pt x="704" y="1157"/>
                    </a:lnTo>
                    <a:lnTo>
                      <a:pt x="768" y="1148"/>
                    </a:lnTo>
                    <a:lnTo>
                      <a:pt x="827" y="1132"/>
                    </a:lnTo>
                    <a:lnTo>
                      <a:pt x="879" y="1114"/>
                    </a:lnTo>
                    <a:lnTo>
                      <a:pt x="925" y="1098"/>
                    </a:lnTo>
                    <a:lnTo>
                      <a:pt x="1002" y="1065"/>
                    </a:lnTo>
                    <a:lnTo>
                      <a:pt x="1057" y="1034"/>
                    </a:lnTo>
                    <a:lnTo>
                      <a:pt x="1102" y="1010"/>
                    </a:lnTo>
                    <a:lnTo>
                      <a:pt x="1145" y="986"/>
                    </a:lnTo>
                    <a:lnTo>
                      <a:pt x="1185" y="970"/>
                    </a:lnTo>
                    <a:lnTo>
                      <a:pt x="1210" y="962"/>
                    </a:lnTo>
                    <a:lnTo>
                      <a:pt x="1234" y="955"/>
                    </a:lnTo>
                    <a:lnTo>
                      <a:pt x="1265" y="952"/>
                    </a:lnTo>
                    <a:lnTo>
                      <a:pt x="1299" y="949"/>
                    </a:lnTo>
                    <a:lnTo>
                      <a:pt x="1372" y="943"/>
                    </a:lnTo>
                    <a:lnTo>
                      <a:pt x="1445" y="933"/>
                    </a:lnTo>
                    <a:lnTo>
                      <a:pt x="1522" y="918"/>
                    </a:lnTo>
                    <a:lnTo>
                      <a:pt x="1556" y="909"/>
                    </a:lnTo>
                    <a:lnTo>
                      <a:pt x="1593" y="900"/>
                    </a:lnTo>
                    <a:lnTo>
                      <a:pt x="1626" y="888"/>
                    </a:lnTo>
                    <a:lnTo>
                      <a:pt x="1657" y="872"/>
                    </a:lnTo>
                    <a:lnTo>
                      <a:pt x="1684" y="857"/>
                    </a:lnTo>
                    <a:lnTo>
                      <a:pt x="1712" y="842"/>
                    </a:lnTo>
                    <a:lnTo>
                      <a:pt x="1734" y="821"/>
                    </a:lnTo>
                    <a:lnTo>
                      <a:pt x="1755" y="798"/>
                    </a:lnTo>
                    <a:lnTo>
                      <a:pt x="1771" y="774"/>
                    </a:lnTo>
                    <a:lnTo>
                      <a:pt x="1782" y="750"/>
                    </a:lnTo>
                    <a:lnTo>
                      <a:pt x="1798" y="692"/>
                    </a:lnTo>
                    <a:lnTo>
                      <a:pt x="1810" y="633"/>
                    </a:lnTo>
                    <a:lnTo>
                      <a:pt x="1819" y="572"/>
                    </a:lnTo>
                    <a:lnTo>
                      <a:pt x="1819" y="508"/>
                    </a:lnTo>
                    <a:lnTo>
                      <a:pt x="1813" y="441"/>
                    </a:lnTo>
                    <a:lnTo>
                      <a:pt x="1801" y="373"/>
                    </a:lnTo>
                    <a:lnTo>
                      <a:pt x="1792" y="340"/>
                    </a:lnTo>
                    <a:lnTo>
                      <a:pt x="1782" y="303"/>
                    </a:lnTo>
                    <a:lnTo>
                      <a:pt x="1771" y="269"/>
                    </a:lnTo>
                    <a:lnTo>
                      <a:pt x="1755" y="235"/>
                    </a:lnTo>
                    <a:lnTo>
                      <a:pt x="1742" y="217"/>
                    </a:lnTo>
                    <a:lnTo>
                      <a:pt x="1727" y="202"/>
                    </a:lnTo>
                    <a:lnTo>
                      <a:pt x="1708" y="184"/>
                    </a:lnTo>
                    <a:lnTo>
                      <a:pt x="1687" y="171"/>
                    </a:lnTo>
                    <a:lnTo>
                      <a:pt x="1660" y="156"/>
                    </a:lnTo>
                    <a:lnTo>
                      <a:pt x="1630" y="144"/>
                    </a:lnTo>
                    <a:lnTo>
                      <a:pt x="1562" y="120"/>
                    </a:lnTo>
                    <a:lnTo>
                      <a:pt x="1485" y="97"/>
                    </a:lnTo>
                    <a:lnTo>
                      <a:pt x="1402" y="76"/>
                    </a:lnTo>
                    <a:lnTo>
                      <a:pt x="1314" y="61"/>
                    </a:lnTo>
                    <a:lnTo>
                      <a:pt x="1225" y="46"/>
                    </a:lnTo>
                    <a:lnTo>
                      <a:pt x="1054" y="25"/>
                    </a:lnTo>
                    <a:lnTo>
                      <a:pt x="903" y="9"/>
                    </a:lnTo>
                    <a:lnTo>
                      <a:pt x="763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7" name="Freeform 1126">
                <a:extLst>
                  <a:ext uri="{FF2B5EF4-FFF2-40B4-BE49-F238E27FC236}">
                    <a16:creationId xmlns:a16="http://schemas.microsoft.com/office/drawing/2014/main" id="{E4ADEE15-71A9-4811-8CE9-065F95738EDD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906362" y="2653723"/>
                <a:ext cx="319679" cy="415810"/>
              </a:xfrm>
              <a:custGeom>
                <a:avLst/>
                <a:gdLst>
                  <a:gd name="T0" fmla="*/ 3809 w 5215"/>
                  <a:gd name="T1" fmla="*/ 1178 h 6920"/>
                  <a:gd name="T2" fmla="*/ 3632 w 5215"/>
                  <a:gd name="T3" fmla="*/ 836 h 6920"/>
                  <a:gd name="T4" fmla="*/ 3416 w 5215"/>
                  <a:gd name="T5" fmla="*/ 533 h 6920"/>
                  <a:gd name="T6" fmla="*/ 3203 w 5215"/>
                  <a:gd name="T7" fmla="*/ 317 h 6920"/>
                  <a:gd name="T8" fmla="*/ 3064 w 5215"/>
                  <a:gd name="T9" fmla="*/ 213 h 6920"/>
                  <a:gd name="T10" fmla="*/ 2918 w 5215"/>
                  <a:gd name="T11" fmla="*/ 129 h 6920"/>
                  <a:gd name="T12" fmla="*/ 2762 w 5215"/>
                  <a:gd name="T13" fmla="*/ 66 h 6920"/>
                  <a:gd name="T14" fmla="*/ 2538 w 5215"/>
                  <a:gd name="T15" fmla="*/ 18 h 6920"/>
                  <a:gd name="T16" fmla="*/ 2204 w 5215"/>
                  <a:gd name="T17" fmla="*/ 4 h 6920"/>
                  <a:gd name="T18" fmla="*/ 1884 w 5215"/>
                  <a:gd name="T19" fmla="*/ 56 h 6920"/>
                  <a:gd name="T20" fmla="*/ 1577 w 5215"/>
                  <a:gd name="T21" fmla="*/ 157 h 6920"/>
                  <a:gd name="T22" fmla="*/ 1289 w 5215"/>
                  <a:gd name="T23" fmla="*/ 307 h 6920"/>
                  <a:gd name="T24" fmla="*/ 1020 w 5215"/>
                  <a:gd name="T25" fmla="*/ 488 h 6920"/>
                  <a:gd name="T26" fmla="*/ 870 w 5215"/>
                  <a:gd name="T27" fmla="*/ 585 h 6920"/>
                  <a:gd name="T28" fmla="*/ 589 w 5215"/>
                  <a:gd name="T29" fmla="*/ 722 h 6920"/>
                  <a:gd name="T30" fmla="*/ 365 w 5215"/>
                  <a:gd name="T31" fmla="*/ 836 h 6920"/>
                  <a:gd name="T32" fmla="*/ 220 w 5215"/>
                  <a:gd name="T33" fmla="*/ 938 h 6920"/>
                  <a:gd name="T34" fmla="*/ 122 w 5215"/>
                  <a:gd name="T35" fmla="*/ 1042 h 6920"/>
                  <a:gd name="T36" fmla="*/ 62 w 5215"/>
                  <a:gd name="T37" fmla="*/ 1154 h 6920"/>
                  <a:gd name="T38" fmla="*/ 25 w 5215"/>
                  <a:gd name="T39" fmla="*/ 1276 h 6920"/>
                  <a:gd name="T40" fmla="*/ 0 w 5215"/>
                  <a:gd name="T41" fmla="*/ 1547 h 6920"/>
                  <a:gd name="T42" fmla="*/ 17 w 5215"/>
                  <a:gd name="T43" fmla="*/ 1837 h 6920"/>
                  <a:gd name="T44" fmla="*/ 77 w 5215"/>
                  <a:gd name="T45" fmla="*/ 2286 h 6920"/>
                  <a:gd name="T46" fmla="*/ 129 w 5215"/>
                  <a:gd name="T47" fmla="*/ 2823 h 6920"/>
                  <a:gd name="T48" fmla="*/ 248 w 5215"/>
                  <a:gd name="T49" fmla="*/ 3743 h 6920"/>
                  <a:gd name="T50" fmla="*/ 324 w 5215"/>
                  <a:gd name="T51" fmla="*/ 4453 h 6920"/>
                  <a:gd name="T52" fmla="*/ 369 w 5215"/>
                  <a:gd name="T53" fmla="*/ 5206 h 6920"/>
                  <a:gd name="T54" fmla="*/ 373 w 5215"/>
                  <a:gd name="T55" fmla="*/ 5684 h 6920"/>
                  <a:gd name="T56" fmla="*/ 338 w 5215"/>
                  <a:gd name="T57" fmla="*/ 6132 h 6920"/>
                  <a:gd name="T58" fmla="*/ 272 w 5215"/>
                  <a:gd name="T59" fmla="*/ 6453 h 6920"/>
                  <a:gd name="T60" fmla="*/ 257 w 5215"/>
                  <a:gd name="T61" fmla="*/ 6533 h 6920"/>
                  <a:gd name="T62" fmla="*/ 314 w 5215"/>
                  <a:gd name="T63" fmla="*/ 6586 h 6920"/>
                  <a:gd name="T64" fmla="*/ 502 w 5215"/>
                  <a:gd name="T65" fmla="*/ 6665 h 6920"/>
                  <a:gd name="T66" fmla="*/ 825 w 5215"/>
                  <a:gd name="T67" fmla="*/ 6760 h 6920"/>
                  <a:gd name="T68" fmla="*/ 1156 w 5215"/>
                  <a:gd name="T69" fmla="*/ 6836 h 6920"/>
                  <a:gd name="T70" fmla="*/ 1637 w 5215"/>
                  <a:gd name="T71" fmla="*/ 6899 h 6920"/>
                  <a:gd name="T72" fmla="*/ 2061 w 5215"/>
                  <a:gd name="T73" fmla="*/ 6920 h 6920"/>
                  <a:gd name="T74" fmla="*/ 2306 w 5215"/>
                  <a:gd name="T75" fmla="*/ 6910 h 6920"/>
                  <a:gd name="T76" fmla="*/ 2462 w 5215"/>
                  <a:gd name="T77" fmla="*/ 6881 h 6920"/>
                  <a:gd name="T78" fmla="*/ 2469 w 5215"/>
                  <a:gd name="T79" fmla="*/ 6760 h 6920"/>
                  <a:gd name="T80" fmla="*/ 2417 w 5215"/>
                  <a:gd name="T81" fmla="*/ 6192 h 6920"/>
                  <a:gd name="T82" fmla="*/ 2312 w 5215"/>
                  <a:gd name="T83" fmla="*/ 5412 h 6920"/>
                  <a:gd name="T84" fmla="*/ 2357 w 5215"/>
                  <a:gd name="T85" fmla="*/ 5708 h 6920"/>
                  <a:gd name="T86" fmla="*/ 2444 w 5215"/>
                  <a:gd name="T87" fmla="*/ 5997 h 6920"/>
                  <a:gd name="T88" fmla="*/ 2573 w 5215"/>
                  <a:gd name="T89" fmla="*/ 6352 h 6920"/>
                  <a:gd name="T90" fmla="*/ 2691 w 5215"/>
                  <a:gd name="T91" fmla="*/ 6704 h 6920"/>
                  <a:gd name="T92" fmla="*/ 2754 w 5215"/>
                  <a:gd name="T93" fmla="*/ 6823 h 6920"/>
                  <a:gd name="T94" fmla="*/ 2960 w 5215"/>
                  <a:gd name="T95" fmla="*/ 6844 h 6920"/>
                  <a:gd name="T96" fmla="*/ 3297 w 5215"/>
                  <a:gd name="T97" fmla="*/ 6794 h 6920"/>
                  <a:gd name="T98" fmla="*/ 3872 w 5215"/>
                  <a:gd name="T99" fmla="*/ 6686 h 6920"/>
                  <a:gd name="T100" fmla="*/ 4446 w 5215"/>
                  <a:gd name="T101" fmla="*/ 6562 h 6920"/>
                  <a:gd name="T102" fmla="*/ 4941 w 5215"/>
                  <a:gd name="T103" fmla="*/ 6439 h 6920"/>
                  <a:gd name="T104" fmla="*/ 5181 w 5215"/>
                  <a:gd name="T105" fmla="*/ 6359 h 6920"/>
                  <a:gd name="T106" fmla="*/ 5215 w 5215"/>
                  <a:gd name="T107" fmla="*/ 6332 h 6920"/>
                  <a:gd name="T108" fmla="*/ 4912 w 5215"/>
                  <a:gd name="T109" fmla="*/ 4858 h 6920"/>
                  <a:gd name="T110" fmla="*/ 4735 w 5215"/>
                  <a:gd name="T111" fmla="*/ 4123 h 6920"/>
                  <a:gd name="T112" fmla="*/ 4533 w 5215"/>
                  <a:gd name="T113" fmla="*/ 3394 h 6920"/>
                  <a:gd name="T114" fmla="*/ 4307 w 5215"/>
                  <a:gd name="T115" fmla="*/ 2673 h 6920"/>
                  <a:gd name="T116" fmla="*/ 4150 w 5215"/>
                  <a:gd name="T117" fmla="*/ 2212 h 6920"/>
                  <a:gd name="T118" fmla="*/ 3948 w 5215"/>
                  <a:gd name="T119" fmla="*/ 1555 h 6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215" h="6920">
                    <a:moveTo>
                      <a:pt x="3903" y="1415"/>
                    </a:moveTo>
                    <a:lnTo>
                      <a:pt x="3858" y="1297"/>
                    </a:lnTo>
                    <a:lnTo>
                      <a:pt x="3809" y="1178"/>
                    </a:lnTo>
                    <a:lnTo>
                      <a:pt x="3753" y="1060"/>
                    </a:lnTo>
                    <a:lnTo>
                      <a:pt x="3694" y="948"/>
                    </a:lnTo>
                    <a:lnTo>
                      <a:pt x="3632" y="836"/>
                    </a:lnTo>
                    <a:lnTo>
                      <a:pt x="3566" y="732"/>
                    </a:lnTo>
                    <a:lnTo>
                      <a:pt x="3492" y="627"/>
                    </a:lnTo>
                    <a:lnTo>
                      <a:pt x="3416" y="533"/>
                    </a:lnTo>
                    <a:lnTo>
                      <a:pt x="3332" y="443"/>
                    </a:lnTo>
                    <a:lnTo>
                      <a:pt x="3249" y="359"/>
                    </a:lnTo>
                    <a:lnTo>
                      <a:pt x="3203" y="317"/>
                    </a:lnTo>
                    <a:lnTo>
                      <a:pt x="3158" y="282"/>
                    </a:lnTo>
                    <a:lnTo>
                      <a:pt x="3113" y="248"/>
                    </a:lnTo>
                    <a:lnTo>
                      <a:pt x="3064" y="213"/>
                    </a:lnTo>
                    <a:lnTo>
                      <a:pt x="3015" y="182"/>
                    </a:lnTo>
                    <a:lnTo>
                      <a:pt x="2967" y="153"/>
                    </a:lnTo>
                    <a:lnTo>
                      <a:pt x="2918" y="129"/>
                    </a:lnTo>
                    <a:lnTo>
                      <a:pt x="2865" y="105"/>
                    </a:lnTo>
                    <a:lnTo>
                      <a:pt x="2813" y="84"/>
                    </a:lnTo>
                    <a:lnTo>
                      <a:pt x="2762" y="66"/>
                    </a:lnTo>
                    <a:lnTo>
                      <a:pt x="2706" y="49"/>
                    </a:lnTo>
                    <a:lnTo>
                      <a:pt x="2654" y="35"/>
                    </a:lnTo>
                    <a:lnTo>
                      <a:pt x="2538" y="18"/>
                    </a:lnTo>
                    <a:lnTo>
                      <a:pt x="2427" y="7"/>
                    </a:lnTo>
                    <a:lnTo>
                      <a:pt x="2315" y="0"/>
                    </a:lnTo>
                    <a:lnTo>
                      <a:pt x="2204" y="4"/>
                    </a:lnTo>
                    <a:lnTo>
                      <a:pt x="2096" y="15"/>
                    </a:lnTo>
                    <a:lnTo>
                      <a:pt x="1988" y="32"/>
                    </a:lnTo>
                    <a:lnTo>
                      <a:pt x="1884" y="56"/>
                    </a:lnTo>
                    <a:lnTo>
                      <a:pt x="1779" y="84"/>
                    </a:lnTo>
                    <a:lnTo>
                      <a:pt x="1679" y="119"/>
                    </a:lnTo>
                    <a:lnTo>
                      <a:pt x="1577" y="157"/>
                    </a:lnTo>
                    <a:lnTo>
                      <a:pt x="1480" y="202"/>
                    </a:lnTo>
                    <a:lnTo>
                      <a:pt x="1382" y="251"/>
                    </a:lnTo>
                    <a:lnTo>
                      <a:pt x="1289" y="307"/>
                    </a:lnTo>
                    <a:lnTo>
                      <a:pt x="1198" y="363"/>
                    </a:lnTo>
                    <a:lnTo>
                      <a:pt x="1107" y="422"/>
                    </a:lnTo>
                    <a:lnTo>
                      <a:pt x="1020" y="488"/>
                    </a:lnTo>
                    <a:lnTo>
                      <a:pt x="975" y="522"/>
                    </a:lnTo>
                    <a:lnTo>
                      <a:pt x="923" y="554"/>
                    </a:lnTo>
                    <a:lnTo>
                      <a:pt x="870" y="585"/>
                    </a:lnTo>
                    <a:lnTo>
                      <a:pt x="815" y="614"/>
                    </a:lnTo>
                    <a:lnTo>
                      <a:pt x="704" y="669"/>
                    </a:lnTo>
                    <a:lnTo>
                      <a:pt x="589" y="722"/>
                    </a:lnTo>
                    <a:lnTo>
                      <a:pt x="473" y="777"/>
                    </a:lnTo>
                    <a:lnTo>
                      <a:pt x="418" y="806"/>
                    </a:lnTo>
                    <a:lnTo>
                      <a:pt x="365" y="836"/>
                    </a:lnTo>
                    <a:lnTo>
                      <a:pt x="314" y="868"/>
                    </a:lnTo>
                    <a:lnTo>
                      <a:pt x="265" y="903"/>
                    </a:lnTo>
                    <a:lnTo>
                      <a:pt x="220" y="938"/>
                    </a:lnTo>
                    <a:lnTo>
                      <a:pt x="174" y="980"/>
                    </a:lnTo>
                    <a:lnTo>
                      <a:pt x="146" y="1011"/>
                    </a:lnTo>
                    <a:lnTo>
                      <a:pt x="122" y="1042"/>
                    </a:lnTo>
                    <a:lnTo>
                      <a:pt x="101" y="1077"/>
                    </a:lnTo>
                    <a:lnTo>
                      <a:pt x="80" y="1115"/>
                    </a:lnTo>
                    <a:lnTo>
                      <a:pt x="62" y="1154"/>
                    </a:lnTo>
                    <a:lnTo>
                      <a:pt x="49" y="1192"/>
                    </a:lnTo>
                    <a:lnTo>
                      <a:pt x="35" y="1234"/>
                    </a:lnTo>
                    <a:lnTo>
                      <a:pt x="25" y="1276"/>
                    </a:lnTo>
                    <a:lnTo>
                      <a:pt x="11" y="1363"/>
                    </a:lnTo>
                    <a:lnTo>
                      <a:pt x="0" y="1453"/>
                    </a:lnTo>
                    <a:lnTo>
                      <a:pt x="0" y="1547"/>
                    </a:lnTo>
                    <a:lnTo>
                      <a:pt x="4" y="1645"/>
                    </a:lnTo>
                    <a:lnTo>
                      <a:pt x="7" y="1739"/>
                    </a:lnTo>
                    <a:lnTo>
                      <a:pt x="17" y="1837"/>
                    </a:lnTo>
                    <a:lnTo>
                      <a:pt x="42" y="2025"/>
                    </a:lnTo>
                    <a:lnTo>
                      <a:pt x="66" y="2202"/>
                    </a:lnTo>
                    <a:lnTo>
                      <a:pt x="77" y="2286"/>
                    </a:lnTo>
                    <a:lnTo>
                      <a:pt x="83" y="2362"/>
                    </a:lnTo>
                    <a:lnTo>
                      <a:pt x="104" y="2593"/>
                    </a:lnTo>
                    <a:lnTo>
                      <a:pt x="129" y="2823"/>
                    </a:lnTo>
                    <a:lnTo>
                      <a:pt x="157" y="3053"/>
                    </a:lnTo>
                    <a:lnTo>
                      <a:pt x="185" y="3282"/>
                    </a:lnTo>
                    <a:lnTo>
                      <a:pt x="248" y="3743"/>
                    </a:lnTo>
                    <a:lnTo>
                      <a:pt x="275" y="3973"/>
                    </a:lnTo>
                    <a:lnTo>
                      <a:pt x="299" y="4205"/>
                    </a:lnTo>
                    <a:lnTo>
                      <a:pt x="324" y="4453"/>
                    </a:lnTo>
                    <a:lnTo>
                      <a:pt x="345" y="4735"/>
                    </a:lnTo>
                    <a:lnTo>
                      <a:pt x="365" y="5046"/>
                    </a:lnTo>
                    <a:lnTo>
                      <a:pt x="369" y="5206"/>
                    </a:lnTo>
                    <a:lnTo>
                      <a:pt x="373" y="5366"/>
                    </a:lnTo>
                    <a:lnTo>
                      <a:pt x="376" y="5526"/>
                    </a:lnTo>
                    <a:lnTo>
                      <a:pt x="373" y="5684"/>
                    </a:lnTo>
                    <a:lnTo>
                      <a:pt x="365" y="5840"/>
                    </a:lnTo>
                    <a:lnTo>
                      <a:pt x="352" y="5990"/>
                    </a:lnTo>
                    <a:lnTo>
                      <a:pt x="338" y="6132"/>
                    </a:lnTo>
                    <a:lnTo>
                      <a:pt x="317" y="6269"/>
                    </a:lnTo>
                    <a:lnTo>
                      <a:pt x="289" y="6394"/>
                    </a:lnTo>
                    <a:lnTo>
                      <a:pt x="272" y="6453"/>
                    </a:lnTo>
                    <a:lnTo>
                      <a:pt x="254" y="6509"/>
                    </a:lnTo>
                    <a:lnTo>
                      <a:pt x="254" y="6523"/>
                    </a:lnTo>
                    <a:lnTo>
                      <a:pt x="257" y="6533"/>
                    </a:lnTo>
                    <a:lnTo>
                      <a:pt x="265" y="6547"/>
                    </a:lnTo>
                    <a:lnTo>
                      <a:pt x="278" y="6557"/>
                    </a:lnTo>
                    <a:lnTo>
                      <a:pt x="314" y="6586"/>
                    </a:lnTo>
                    <a:lnTo>
                      <a:pt x="365" y="6614"/>
                    </a:lnTo>
                    <a:lnTo>
                      <a:pt x="428" y="6638"/>
                    </a:lnTo>
                    <a:lnTo>
                      <a:pt x="502" y="6665"/>
                    </a:lnTo>
                    <a:lnTo>
                      <a:pt x="578" y="6691"/>
                    </a:lnTo>
                    <a:lnTo>
                      <a:pt x="658" y="6715"/>
                    </a:lnTo>
                    <a:lnTo>
                      <a:pt x="825" y="6760"/>
                    </a:lnTo>
                    <a:lnTo>
                      <a:pt x="975" y="6799"/>
                    </a:lnTo>
                    <a:lnTo>
                      <a:pt x="1094" y="6826"/>
                    </a:lnTo>
                    <a:lnTo>
                      <a:pt x="1156" y="6836"/>
                    </a:lnTo>
                    <a:lnTo>
                      <a:pt x="1306" y="6857"/>
                    </a:lnTo>
                    <a:lnTo>
                      <a:pt x="1469" y="6878"/>
                    </a:lnTo>
                    <a:lnTo>
                      <a:pt x="1637" y="6899"/>
                    </a:lnTo>
                    <a:lnTo>
                      <a:pt x="1808" y="6913"/>
                    </a:lnTo>
                    <a:lnTo>
                      <a:pt x="1977" y="6920"/>
                    </a:lnTo>
                    <a:lnTo>
                      <a:pt x="2061" y="6920"/>
                    </a:lnTo>
                    <a:lnTo>
                      <a:pt x="2145" y="6920"/>
                    </a:lnTo>
                    <a:lnTo>
                      <a:pt x="2225" y="6917"/>
                    </a:lnTo>
                    <a:lnTo>
                      <a:pt x="2306" y="6910"/>
                    </a:lnTo>
                    <a:lnTo>
                      <a:pt x="2382" y="6899"/>
                    </a:lnTo>
                    <a:lnTo>
                      <a:pt x="2454" y="6889"/>
                    </a:lnTo>
                    <a:lnTo>
                      <a:pt x="2462" y="6881"/>
                    </a:lnTo>
                    <a:lnTo>
                      <a:pt x="2465" y="6871"/>
                    </a:lnTo>
                    <a:lnTo>
                      <a:pt x="2469" y="6826"/>
                    </a:lnTo>
                    <a:lnTo>
                      <a:pt x="2469" y="6760"/>
                    </a:lnTo>
                    <a:lnTo>
                      <a:pt x="2465" y="6670"/>
                    </a:lnTo>
                    <a:lnTo>
                      <a:pt x="2444" y="6449"/>
                    </a:lnTo>
                    <a:lnTo>
                      <a:pt x="2417" y="6192"/>
                    </a:lnTo>
                    <a:lnTo>
                      <a:pt x="2385" y="5931"/>
                    </a:lnTo>
                    <a:lnTo>
                      <a:pt x="2354" y="5694"/>
                    </a:lnTo>
                    <a:lnTo>
                      <a:pt x="2312" y="5412"/>
                    </a:lnTo>
                    <a:lnTo>
                      <a:pt x="2322" y="5509"/>
                    </a:lnTo>
                    <a:lnTo>
                      <a:pt x="2336" y="5610"/>
                    </a:lnTo>
                    <a:lnTo>
                      <a:pt x="2357" y="5708"/>
                    </a:lnTo>
                    <a:lnTo>
                      <a:pt x="2382" y="5805"/>
                    </a:lnTo>
                    <a:lnTo>
                      <a:pt x="2412" y="5900"/>
                    </a:lnTo>
                    <a:lnTo>
                      <a:pt x="2444" y="5997"/>
                    </a:lnTo>
                    <a:lnTo>
                      <a:pt x="2514" y="6182"/>
                    </a:lnTo>
                    <a:lnTo>
                      <a:pt x="2546" y="6265"/>
                    </a:lnTo>
                    <a:lnTo>
                      <a:pt x="2573" y="6352"/>
                    </a:lnTo>
                    <a:lnTo>
                      <a:pt x="2625" y="6530"/>
                    </a:lnTo>
                    <a:lnTo>
                      <a:pt x="2657" y="6620"/>
                    </a:lnTo>
                    <a:lnTo>
                      <a:pt x="2691" y="6704"/>
                    </a:lnTo>
                    <a:lnTo>
                      <a:pt x="2709" y="6746"/>
                    </a:lnTo>
                    <a:lnTo>
                      <a:pt x="2730" y="6784"/>
                    </a:lnTo>
                    <a:lnTo>
                      <a:pt x="2754" y="6823"/>
                    </a:lnTo>
                    <a:lnTo>
                      <a:pt x="2778" y="6857"/>
                    </a:lnTo>
                    <a:lnTo>
                      <a:pt x="2873" y="6850"/>
                    </a:lnTo>
                    <a:lnTo>
                      <a:pt x="2960" y="6844"/>
                    </a:lnTo>
                    <a:lnTo>
                      <a:pt x="3043" y="6833"/>
                    </a:lnTo>
                    <a:lnTo>
                      <a:pt x="3130" y="6823"/>
                    </a:lnTo>
                    <a:lnTo>
                      <a:pt x="3297" y="6794"/>
                    </a:lnTo>
                    <a:lnTo>
                      <a:pt x="3475" y="6763"/>
                    </a:lnTo>
                    <a:lnTo>
                      <a:pt x="3673" y="6728"/>
                    </a:lnTo>
                    <a:lnTo>
                      <a:pt x="3872" y="6686"/>
                    </a:lnTo>
                    <a:lnTo>
                      <a:pt x="4071" y="6644"/>
                    </a:lnTo>
                    <a:lnTo>
                      <a:pt x="4269" y="6599"/>
                    </a:lnTo>
                    <a:lnTo>
                      <a:pt x="4446" y="6562"/>
                    </a:lnTo>
                    <a:lnTo>
                      <a:pt x="4599" y="6523"/>
                    </a:lnTo>
                    <a:lnTo>
                      <a:pt x="4770" y="6481"/>
                    </a:lnTo>
                    <a:lnTo>
                      <a:pt x="4941" y="6439"/>
                    </a:lnTo>
                    <a:lnTo>
                      <a:pt x="5083" y="6394"/>
                    </a:lnTo>
                    <a:lnTo>
                      <a:pt x="5139" y="6377"/>
                    </a:lnTo>
                    <a:lnTo>
                      <a:pt x="5181" y="6359"/>
                    </a:lnTo>
                    <a:lnTo>
                      <a:pt x="5209" y="6341"/>
                    </a:lnTo>
                    <a:lnTo>
                      <a:pt x="5215" y="6335"/>
                    </a:lnTo>
                    <a:lnTo>
                      <a:pt x="5215" y="6332"/>
                    </a:lnTo>
                    <a:lnTo>
                      <a:pt x="5122" y="5840"/>
                    </a:lnTo>
                    <a:lnTo>
                      <a:pt x="5020" y="5349"/>
                    </a:lnTo>
                    <a:lnTo>
                      <a:pt x="4912" y="4858"/>
                    </a:lnTo>
                    <a:lnTo>
                      <a:pt x="4857" y="4610"/>
                    </a:lnTo>
                    <a:lnTo>
                      <a:pt x="4798" y="4366"/>
                    </a:lnTo>
                    <a:lnTo>
                      <a:pt x="4735" y="4123"/>
                    </a:lnTo>
                    <a:lnTo>
                      <a:pt x="4672" y="3878"/>
                    </a:lnTo>
                    <a:lnTo>
                      <a:pt x="4603" y="3635"/>
                    </a:lnTo>
                    <a:lnTo>
                      <a:pt x="4533" y="3394"/>
                    </a:lnTo>
                    <a:lnTo>
                      <a:pt x="4464" y="3150"/>
                    </a:lnTo>
                    <a:lnTo>
                      <a:pt x="4387" y="2910"/>
                    </a:lnTo>
                    <a:lnTo>
                      <a:pt x="4307" y="2673"/>
                    </a:lnTo>
                    <a:lnTo>
                      <a:pt x="4224" y="2433"/>
                    </a:lnTo>
                    <a:lnTo>
                      <a:pt x="4188" y="2328"/>
                    </a:lnTo>
                    <a:lnTo>
                      <a:pt x="4150" y="2212"/>
                    </a:lnTo>
                    <a:lnTo>
                      <a:pt x="4077" y="1962"/>
                    </a:lnTo>
                    <a:lnTo>
                      <a:pt x="3993" y="1694"/>
                    </a:lnTo>
                    <a:lnTo>
                      <a:pt x="3948" y="1555"/>
                    </a:lnTo>
                    <a:lnTo>
                      <a:pt x="3903" y="1415"/>
                    </a:lnTo>
                    <a:close/>
                  </a:path>
                </a:pathLst>
              </a:custGeom>
              <a:solidFill>
                <a:srgbClr val="00296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8" name="Freeform 1127">
                <a:extLst>
                  <a:ext uri="{FF2B5EF4-FFF2-40B4-BE49-F238E27FC236}">
                    <a16:creationId xmlns:a16="http://schemas.microsoft.com/office/drawing/2014/main" id="{B663BD99-B682-4F98-B2B2-BAA77F691B33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46520" y="2636752"/>
                <a:ext cx="98946" cy="254576"/>
              </a:xfrm>
              <a:custGeom>
                <a:avLst/>
                <a:gdLst>
                  <a:gd name="T0" fmla="*/ 2147483646 w 1598"/>
                  <a:gd name="T1" fmla="*/ 2147483646 h 4201"/>
                  <a:gd name="T2" fmla="*/ 2147483646 w 1598"/>
                  <a:gd name="T3" fmla="*/ 2147483646 h 4201"/>
                  <a:gd name="T4" fmla="*/ 2147483646 w 1598"/>
                  <a:gd name="T5" fmla="*/ 2147483646 h 4201"/>
                  <a:gd name="T6" fmla="*/ 2147483646 w 1598"/>
                  <a:gd name="T7" fmla="*/ 2147483646 h 4201"/>
                  <a:gd name="T8" fmla="*/ 2147483646 w 1598"/>
                  <a:gd name="T9" fmla="*/ 0 h 4201"/>
                  <a:gd name="T10" fmla="*/ 2147483646 w 1598"/>
                  <a:gd name="T11" fmla="*/ 2147483646 h 4201"/>
                  <a:gd name="T12" fmla="*/ 2147483646 w 1598"/>
                  <a:gd name="T13" fmla="*/ 2147483646 h 4201"/>
                  <a:gd name="T14" fmla="*/ 2147483646 w 1598"/>
                  <a:gd name="T15" fmla="*/ 2147483646 h 4201"/>
                  <a:gd name="T16" fmla="*/ 2147483646 w 1598"/>
                  <a:gd name="T17" fmla="*/ 2147483646 h 4201"/>
                  <a:gd name="T18" fmla="*/ 2147483646 w 1598"/>
                  <a:gd name="T19" fmla="*/ 2147483646 h 4201"/>
                  <a:gd name="T20" fmla="*/ 2147483646 w 1598"/>
                  <a:gd name="T21" fmla="*/ 2147483646 h 4201"/>
                  <a:gd name="T22" fmla="*/ 2147483646 w 1598"/>
                  <a:gd name="T23" fmla="*/ 2147483646 h 4201"/>
                  <a:gd name="T24" fmla="*/ 2147483646 w 1598"/>
                  <a:gd name="T25" fmla="*/ 2147483646 h 4201"/>
                  <a:gd name="T26" fmla="*/ 2147483646 w 1598"/>
                  <a:gd name="T27" fmla="*/ 2147483646 h 4201"/>
                  <a:gd name="T28" fmla="*/ 2147483646 w 1598"/>
                  <a:gd name="T29" fmla="*/ 2147483646 h 4201"/>
                  <a:gd name="T30" fmla="*/ 2147483646 w 1598"/>
                  <a:gd name="T31" fmla="*/ 2147483646 h 4201"/>
                  <a:gd name="T32" fmla="*/ 0 w 1598"/>
                  <a:gd name="T33" fmla="*/ 2147483646 h 4201"/>
                  <a:gd name="T34" fmla="*/ 0 w 1598"/>
                  <a:gd name="T35" fmla="*/ 2147483646 h 4201"/>
                  <a:gd name="T36" fmla="*/ 2147483646 w 1598"/>
                  <a:gd name="T37" fmla="*/ 2147483646 h 4201"/>
                  <a:gd name="T38" fmla="*/ 2147483646 w 1598"/>
                  <a:gd name="T39" fmla="*/ 2147483646 h 4201"/>
                  <a:gd name="T40" fmla="*/ 2147483646 w 1598"/>
                  <a:gd name="T41" fmla="*/ 2147483646 h 4201"/>
                  <a:gd name="T42" fmla="*/ 2147483646 w 1598"/>
                  <a:gd name="T43" fmla="*/ 2147483646 h 4201"/>
                  <a:gd name="T44" fmla="*/ 2147483646 w 1598"/>
                  <a:gd name="T45" fmla="*/ 2147483646 h 4201"/>
                  <a:gd name="T46" fmla="*/ 2147483646 w 1598"/>
                  <a:gd name="T47" fmla="*/ 2147483646 h 4201"/>
                  <a:gd name="T48" fmla="*/ 2147483646 w 1598"/>
                  <a:gd name="T49" fmla="*/ 2147483646 h 4201"/>
                  <a:gd name="T50" fmla="*/ 2147483646 w 1598"/>
                  <a:gd name="T51" fmla="*/ 2147483646 h 4201"/>
                  <a:gd name="T52" fmla="*/ 2147483646 w 1598"/>
                  <a:gd name="T53" fmla="*/ 2147483646 h 4201"/>
                  <a:gd name="T54" fmla="*/ 2147483646 w 1598"/>
                  <a:gd name="T55" fmla="*/ 2147483646 h 4201"/>
                  <a:gd name="T56" fmla="*/ 2147483646 w 1598"/>
                  <a:gd name="T57" fmla="*/ 2147483646 h 4201"/>
                  <a:gd name="T58" fmla="*/ 2147483646 w 1598"/>
                  <a:gd name="T59" fmla="*/ 2147483646 h 4201"/>
                  <a:gd name="T60" fmla="*/ 2147483646 w 1598"/>
                  <a:gd name="T61" fmla="*/ 2147483646 h 4201"/>
                  <a:gd name="T62" fmla="*/ 2147483646 w 1598"/>
                  <a:gd name="T63" fmla="*/ 2147483646 h 4201"/>
                  <a:gd name="T64" fmla="*/ 2147483646 w 1598"/>
                  <a:gd name="T65" fmla="*/ 2147483646 h 4201"/>
                  <a:gd name="T66" fmla="*/ 2147483646 w 1598"/>
                  <a:gd name="T67" fmla="*/ 2147483646 h 4201"/>
                  <a:gd name="T68" fmla="*/ 2147483646 w 1598"/>
                  <a:gd name="T69" fmla="*/ 2147483646 h 4201"/>
                  <a:gd name="T70" fmla="*/ 2147483646 w 1598"/>
                  <a:gd name="T71" fmla="*/ 2147483646 h 4201"/>
                  <a:gd name="T72" fmla="*/ 2147483646 w 1598"/>
                  <a:gd name="T73" fmla="*/ 2147483646 h 4201"/>
                  <a:gd name="T74" fmla="*/ 2147483646 w 1598"/>
                  <a:gd name="T75" fmla="*/ 2147483646 h 4201"/>
                  <a:gd name="T76" fmla="*/ 2147483646 w 1598"/>
                  <a:gd name="T77" fmla="*/ 2147483646 h 4201"/>
                  <a:gd name="T78" fmla="*/ 2147483646 w 1598"/>
                  <a:gd name="T79" fmla="*/ 2147483646 h 4201"/>
                  <a:gd name="T80" fmla="*/ 2147483646 w 1598"/>
                  <a:gd name="T81" fmla="*/ 2147483646 h 4201"/>
                  <a:gd name="T82" fmla="*/ 2147483646 w 1598"/>
                  <a:gd name="T83" fmla="*/ 2147483646 h 4201"/>
                  <a:gd name="T84" fmla="*/ 2147483646 w 1598"/>
                  <a:gd name="T85" fmla="*/ 2147483646 h 4201"/>
                  <a:gd name="T86" fmla="*/ 2147483646 w 1598"/>
                  <a:gd name="T87" fmla="*/ 2147483646 h 4201"/>
                  <a:gd name="T88" fmla="*/ 2147483646 w 1598"/>
                  <a:gd name="T89" fmla="*/ 2147483646 h 4201"/>
                  <a:gd name="T90" fmla="*/ 2147483646 w 1598"/>
                  <a:gd name="T91" fmla="*/ 2147483646 h 4201"/>
                  <a:gd name="T92" fmla="*/ 2147483646 w 1598"/>
                  <a:gd name="T93" fmla="*/ 2147483646 h 4201"/>
                  <a:gd name="T94" fmla="*/ 2147483646 w 1598"/>
                  <a:gd name="T95" fmla="*/ 2147483646 h 4201"/>
                  <a:gd name="T96" fmla="*/ 2147483646 w 1598"/>
                  <a:gd name="T97" fmla="*/ 2147483646 h 4201"/>
                  <a:gd name="T98" fmla="*/ 2147483646 w 1598"/>
                  <a:gd name="T99" fmla="*/ 2147483646 h 420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1598" h="4201">
                    <a:moveTo>
                      <a:pt x="1451" y="185"/>
                    </a:moveTo>
                    <a:lnTo>
                      <a:pt x="1420" y="143"/>
                    </a:lnTo>
                    <a:lnTo>
                      <a:pt x="1385" y="104"/>
                    </a:lnTo>
                    <a:lnTo>
                      <a:pt x="1348" y="73"/>
                    </a:lnTo>
                    <a:lnTo>
                      <a:pt x="1306" y="45"/>
                    </a:lnTo>
                    <a:lnTo>
                      <a:pt x="1261" y="28"/>
                    </a:lnTo>
                    <a:lnTo>
                      <a:pt x="1211" y="14"/>
                    </a:lnTo>
                    <a:lnTo>
                      <a:pt x="1162" y="3"/>
                    </a:lnTo>
                    <a:lnTo>
                      <a:pt x="1106" y="0"/>
                    </a:lnTo>
                    <a:lnTo>
                      <a:pt x="1051" y="0"/>
                    </a:lnTo>
                    <a:lnTo>
                      <a:pt x="995" y="3"/>
                    </a:lnTo>
                    <a:lnTo>
                      <a:pt x="937" y="14"/>
                    </a:lnTo>
                    <a:lnTo>
                      <a:pt x="877" y="28"/>
                    </a:lnTo>
                    <a:lnTo>
                      <a:pt x="818" y="45"/>
                    </a:lnTo>
                    <a:lnTo>
                      <a:pt x="758" y="66"/>
                    </a:lnTo>
                    <a:lnTo>
                      <a:pt x="700" y="90"/>
                    </a:lnTo>
                    <a:lnTo>
                      <a:pt x="637" y="115"/>
                    </a:lnTo>
                    <a:lnTo>
                      <a:pt x="577" y="146"/>
                    </a:lnTo>
                    <a:lnTo>
                      <a:pt x="522" y="178"/>
                    </a:lnTo>
                    <a:lnTo>
                      <a:pt x="466" y="212"/>
                    </a:lnTo>
                    <a:lnTo>
                      <a:pt x="410" y="251"/>
                    </a:lnTo>
                    <a:lnTo>
                      <a:pt x="355" y="289"/>
                    </a:lnTo>
                    <a:lnTo>
                      <a:pt x="306" y="328"/>
                    </a:lnTo>
                    <a:lnTo>
                      <a:pt x="257" y="369"/>
                    </a:lnTo>
                    <a:lnTo>
                      <a:pt x="212" y="411"/>
                    </a:lnTo>
                    <a:lnTo>
                      <a:pt x="170" y="452"/>
                    </a:lnTo>
                    <a:lnTo>
                      <a:pt x="132" y="499"/>
                    </a:lnTo>
                    <a:lnTo>
                      <a:pt x="100" y="539"/>
                    </a:lnTo>
                    <a:lnTo>
                      <a:pt x="70" y="586"/>
                    </a:lnTo>
                    <a:lnTo>
                      <a:pt x="45" y="631"/>
                    </a:lnTo>
                    <a:lnTo>
                      <a:pt x="28" y="673"/>
                    </a:lnTo>
                    <a:lnTo>
                      <a:pt x="10" y="715"/>
                    </a:lnTo>
                    <a:lnTo>
                      <a:pt x="3" y="756"/>
                    </a:lnTo>
                    <a:lnTo>
                      <a:pt x="0" y="787"/>
                    </a:lnTo>
                    <a:lnTo>
                      <a:pt x="0" y="823"/>
                    </a:lnTo>
                    <a:lnTo>
                      <a:pt x="0" y="889"/>
                    </a:lnTo>
                    <a:lnTo>
                      <a:pt x="3" y="920"/>
                    </a:lnTo>
                    <a:lnTo>
                      <a:pt x="13" y="940"/>
                    </a:lnTo>
                    <a:lnTo>
                      <a:pt x="28" y="961"/>
                    </a:lnTo>
                    <a:lnTo>
                      <a:pt x="49" y="986"/>
                    </a:lnTo>
                    <a:lnTo>
                      <a:pt x="83" y="1035"/>
                    </a:lnTo>
                    <a:lnTo>
                      <a:pt x="115" y="1084"/>
                    </a:lnTo>
                    <a:lnTo>
                      <a:pt x="170" y="1188"/>
                    </a:lnTo>
                    <a:lnTo>
                      <a:pt x="226" y="1282"/>
                    </a:lnTo>
                    <a:lnTo>
                      <a:pt x="281" y="1380"/>
                    </a:lnTo>
                    <a:lnTo>
                      <a:pt x="306" y="1428"/>
                    </a:lnTo>
                    <a:lnTo>
                      <a:pt x="331" y="1480"/>
                    </a:lnTo>
                    <a:lnTo>
                      <a:pt x="348" y="1533"/>
                    </a:lnTo>
                    <a:lnTo>
                      <a:pt x="362" y="1585"/>
                    </a:lnTo>
                    <a:lnTo>
                      <a:pt x="373" y="1651"/>
                    </a:lnTo>
                    <a:lnTo>
                      <a:pt x="379" y="1686"/>
                    </a:lnTo>
                    <a:lnTo>
                      <a:pt x="386" y="1722"/>
                    </a:lnTo>
                    <a:lnTo>
                      <a:pt x="403" y="1773"/>
                    </a:lnTo>
                    <a:lnTo>
                      <a:pt x="428" y="1822"/>
                    </a:lnTo>
                    <a:lnTo>
                      <a:pt x="476" y="1920"/>
                    </a:lnTo>
                    <a:lnTo>
                      <a:pt x="501" y="1983"/>
                    </a:lnTo>
                    <a:lnTo>
                      <a:pt x="526" y="2045"/>
                    </a:lnTo>
                    <a:lnTo>
                      <a:pt x="571" y="2174"/>
                    </a:lnTo>
                    <a:lnTo>
                      <a:pt x="637" y="2387"/>
                    </a:lnTo>
                    <a:lnTo>
                      <a:pt x="703" y="2600"/>
                    </a:lnTo>
                    <a:lnTo>
                      <a:pt x="829" y="3028"/>
                    </a:lnTo>
                    <a:lnTo>
                      <a:pt x="998" y="3582"/>
                    </a:lnTo>
                    <a:lnTo>
                      <a:pt x="1045" y="3714"/>
                    </a:lnTo>
                    <a:lnTo>
                      <a:pt x="1093" y="3847"/>
                    </a:lnTo>
                    <a:lnTo>
                      <a:pt x="1148" y="3976"/>
                    </a:lnTo>
                    <a:lnTo>
                      <a:pt x="1211" y="4101"/>
                    </a:lnTo>
                    <a:lnTo>
                      <a:pt x="1267" y="4201"/>
                    </a:lnTo>
                    <a:lnTo>
                      <a:pt x="1280" y="4135"/>
                    </a:lnTo>
                    <a:lnTo>
                      <a:pt x="1291" y="4066"/>
                    </a:lnTo>
                    <a:lnTo>
                      <a:pt x="1301" y="3930"/>
                    </a:lnTo>
                    <a:lnTo>
                      <a:pt x="1306" y="3874"/>
                    </a:lnTo>
                    <a:lnTo>
                      <a:pt x="1312" y="3819"/>
                    </a:lnTo>
                    <a:lnTo>
                      <a:pt x="1330" y="3707"/>
                    </a:lnTo>
                    <a:lnTo>
                      <a:pt x="1340" y="3669"/>
                    </a:lnTo>
                    <a:lnTo>
                      <a:pt x="1351" y="3637"/>
                    </a:lnTo>
                    <a:lnTo>
                      <a:pt x="1364" y="3603"/>
                    </a:lnTo>
                    <a:lnTo>
                      <a:pt x="1375" y="3568"/>
                    </a:lnTo>
                    <a:lnTo>
                      <a:pt x="1424" y="3338"/>
                    </a:lnTo>
                    <a:lnTo>
                      <a:pt x="1472" y="3107"/>
                    </a:lnTo>
                    <a:lnTo>
                      <a:pt x="1504" y="2965"/>
                    </a:lnTo>
                    <a:lnTo>
                      <a:pt x="1538" y="2825"/>
                    </a:lnTo>
                    <a:lnTo>
                      <a:pt x="1556" y="2759"/>
                    </a:lnTo>
                    <a:lnTo>
                      <a:pt x="1570" y="2690"/>
                    </a:lnTo>
                    <a:lnTo>
                      <a:pt x="1580" y="2620"/>
                    </a:lnTo>
                    <a:lnTo>
                      <a:pt x="1588" y="2550"/>
                    </a:lnTo>
                    <a:lnTo>
                      <a:pt x="1594" y="2481"/>
                    </a:lnTo>
                    <a:lnTo>
                      <a:pt x="1598" y="2408"/>
                    </a:lnTo>
                    <a:lnTo>
                      <a:pt x="1598" y="2268"/>
                    </a:lnTo>
                    <a:lnTo>
                      <a:pt x="1591" y="1871"/>
                    </a:lnTo>
                    <a:lnTo>
                      <a:pt x="1580" y="1474"/>
                    </a:lnTo>
                    <a:lnTo>
                      <a:pt x="1573" y="1192"/>
                    </a:lnTo>
                    <a:lnTo>
                      <a:pt x="1567" y="1048"/>
                    </a:lnTo>
                    <a:lnTo>
                      <a:pt x="1559" y="906"/>
                    </a:lnTo>
                    <a:lnTo>
                      <a:pt x="1549" y="763"/>
                    </a:lnTo>
                    <a:lnTo>
                      <a:pt x="1538" y="620"/>
                    </a:lnTo>
                    <a:lnTo>
                      <a:pt x="1517" y="481"/>
                    </a:lnTo>
                    <a:lnTo>
                      <a:pt x="1496" y="338"/>
                    </a:lnTo>
                    <a:lnTo>
                      <a:pt x="1480" y="261"/>
                    </a:lnTo>
                    <a:lnTo>
                      <a:pt x="1465" y="223"/>
                    </a:lnTo>
                    <a:lnTo>
                      <a:pt x="1451" y="18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9" name="Freeform 1128">
                <a:extLst>
                  <a:ext uri="{FF2B5EF4-FFF2-40B4-BE49-F238E27FC236}">
                    <a16:creationId xmlns:a16="http://schemas.microsoft.com/office/drawing/2014/main" id="{AABC0B9C-6857-4B14-8645-E9F8C1839763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31298" y="2738582"/>
                <a:ext cx="45668" cy="161234"/>
              </a:xfrm>
              <a:custGeom>
                <a:avLst/>
                <a:gdLst>
                  <a:gd name="T0" fmla="*/ 2147483646 w 741"/>
                  <a:gd name="T1" fmla="*/ 2147483646 h 2634"/>
                  <a:gd name="T2" fmla="*/ 2147483646 w 741"/>
                  <a:gd name="T3" fmla="*/ 2147483646 h 2634"/>
                  <a:gd name="T4" fmla="*/ 2147483646 w 741"/>
                  <a:gd name="T5" fmla="*/ 2147483646 h 2634"/>
                  <a:gd name="T6" fmla="*/ 2147483646 w 741"/>
                  <a:gd name="T7" fmla="*/ 2147483646 h 2634"/>
                  <a:gd name="T8" fmla="*/ 2147483646 w 741"/>
                  <a:gd name="T9" fmla="*/ 2147483646 h 2634"/>
                  <a:gd name="T10" fmla="*/ 2147483646 w 741"/>
                  <a:gd name="T11" fmla="*/ 2147483646 h 2634"/>
                  <a:gd name="T12" fmla="*/ 2147483646 w 741"/>
                  <a:gd name="T13" fmla="*/ 2147483646 h 2634"/>
                  <a:gd name="T14" fmla="*/ 2147483646 w 741"/>
                  <a:gd name="T15" fmla="*/ 2147483646 h 2634"/>
                  <a:gd name="T16" fmla="*/ 2147483646 w 741"/>
                  <a:gd name="T17" fmla="*/ 2147483646 h 2634"/>
                  <a:gd name="T18" fmla="*/ 2147483646 w 741"/>
                  <a:gd name="T19" fmla="*/ 2147483646 h 2634"/>
                  <a:gd name="T20" fmla="*/ 2147483646 w 741"/>
                  <a:gd name="T21" fmla="*/ 2147483646 h 2634"/>
                  <a:gd name="T22" fmla="*/ 2147483646 w 741"/>
                  <a:gd name="T23" fmla="*/ 2147483646 h 2634"/>
                  <a:gd name="T24" fmla="*/ 2147483646 w 741"/>
                  <a:gd name="T25" fmla="*/ 2147483646 h 2634"/>
                  <a:gd name="T26" fmla="*/ 2147483646 w 741"/>
                  <a:gd name="T27" fmla="*/ 2147483646 h 2634"/>
                  <a:gd name="T28" fmla="*/ 2147483646 w 741"/>
                  <a:gd name="T29" fmla="*/ 2147483646 h 2634"/>
                  <a:gd name="T30" fmla="*/ 2147483646 w 741"/>
                  <a:gd name="T31" fmla="*/ 2147483646 h 2634"/>
                  <a:gd name="T32" fmla="*/ 2147483646 w 741"/>
                  <a:gd name="T33" fmla="*/ 2147483646 h 2634"/>
                  <a:gd name="T34" fmla="*/ 2147483646 w 741"/>
                  <a:gd name="T35" fmla="*/ 2147483646 h 2634"/>
                  <a:gd name="T36" fmla="*/ 2147483646 w 741"/>
                  <a:gd name="T37" fmla="*/ 2147483646 h 2634"/>
                  <a:gd name="T38" fmla="*/ 2147483646 w 741"/>
                  <a:gd name="T39" fmla="*/ 2147483646 h 2634"/>
                  <a:gd name="T40" fmla="*/ 2147483646 w 741"/>
                  <a:gd name="T41" fmla="*/ 0 h 2634"/>
                  <a:gd name="T42" fmla="*/ 2147483646 w 741"/>
                  <a:gd name="T43" fmla="*/ 2147483646 h 2634"/>
                  <a:gd name="T44" fmla="*/ 2147483646 w 741"/>
                  <a:gd name="T45" fmla="*/ 2147483646 h 2634"/>
                  <a:gd name="T46" fmla="*/ 2147483646 w 741"/>
                  <a:gd name="T47" fmla="*/ 2147483646 h 2634"/>
                  <a:gd name="T48" fmla="*/ 2147483646 w 741"/>
                  <a:gd name="T49" fmla="*/ 2147483646 h 2634"/>
                  <a:gd name="T50" fmla="*/ 2147483646 w 741"/>
                  <a:gd name="T51" fmla="*/ 2147483646 h 2634"/>
                  <a:gd name="T52" fmla="*/ 0 w 741"/>
                  <a:gd name="T53" fmla="*/ 2147483646 h 2634"/>
                  <a:gd name="T54" fmla="*/ 2147483646 w 741"/>
                  <a:gd name="T55" fmla="*/ 2147483646 h 2634"/>
                  <a:gd name="T56" fmla="*/ 2147483646 w 741"/>
                  <a:gd name="T57" fmla="*/ 2147483646 h 2634"/>
                  <a:gd name="T58" fmla="*/ 2147483646 w 741"/>
                  <a:gd name="T59" fmla="*/ 2147483646 h 2634"/>
                  <a:gd name="T60" fmla="*/ 2147483646 w 741"/>
                  <a:gd name="T61" fmla="*/ 2147483646 h 2634"/>
                  <a:gd name="T62" fmla="*/ 2147483646 w 741"/>
                  <a:gd name="T63" fmla="*/ 2147483646 h 2634"/>
                  <a:gd name="T64" fmla="*/ 2147483646 w 741"/>
                  <a:gd name="T65" fmla="*/ 2147483646 h 2634"/>
                  <a:gd name="T66" fmla="*/ 2147483646 w 741"/>
                  <a:gd name="T67" fmla="*/ 2147483646 h 2634"/>
                  <a:gd name="T68" fmla="*/ 2147483646 w 741"/>
                  <a:gd name="T69" fmla="*/ 2147483646 h 2634"/>
                  <a:gd name="T70" fmla="*/ 2147483646 w 741"/>
                  <a:gd name="T71" fmla="*/ 2147483646 h 2634"/>
                  <a:gd name="T72" fmla="*/ 2147483646 w 741"/>
                  <a:gd name="T73" fmla="*/ 2147483646 h 2634"/>
                  <a:gd name="T74" fmla="*/ 2147483646 w 741"/>
                  <a:gd name="T75" fmla="*/ 2147483646 h 263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741" h="2634">
                    <a:moveTo>
                      <a:pt x="375" y="2401"/>
                    </a:moveTo>
                    <a:lnTo>
                      <a:pt x="445" y="2523"/>
                    </a:lnTo>
                    <a:lnTo>
                      <a:pt x="459" y="2550"/>
                    </a:lnTo>
                    <a:lnTo>
                      <a:pt x="469" y="2578"/>
                    </a:lnTo>
                    <a:lnTo>
                      <a:pt x="483" y="2607"/>
                    </a:lnTo>
                    <a:lnTo>
                      <a:pt x="493" y="2634"/>
                    </a:lnTo>
                    <a:lnTo>
                      <a:pt x="504" y="2589"/>
                    </a:lnTo>
                    <a:lnTo>
                      <a:pt x="514" y="2547"/>
                    </a:lnTo>
                    <a:lnTo>
                      <a:pt x="532" y="2470"/>
                    </a:lnTo>
                    <a:lnTo>
                      <a:pt x="538" y="2432"/>
                    </a:lnTo>
                    <a:lnTo>
                      <a:pt x="546" y="2390"/>
                    </a:lnTo>
                    <a:lnTo>
                      <a:pt x="553" y="2265"/>
                    </a:lnTo>
                    <a:lnTo>
                      <a:pt x="556" y="2202"/>
                    </a:lnTo>
                    <a:lnTo>
                      <a:pt x="564" y="2139"/>
                    </a:lnTo>
                    <a:lnTo>
                      <a:pt x="577" y="2077"/>
                    </a:lnTo>
                    <a:lnTo>
                      <a:pt x="591" y="2014"/>
                    </a:lnTo>
                    <a:lnTo>
                      <a:pt x="612" y="1951"/>
                    </a:lnTo>
                    <a:lnTo>
                      <a:pt x="630" y="1888"/>
                    </a:lnTo>
                    <a:lnTo>
                      <a:pt x="675" y="1766"/>
                    </a:lnTo>
                    <a:lnTo>
                      <a:pt x="693" y="1708"/>
                    </a:lnTo>
                    <a:lnTo>
                      <a:pt x="714" y="1645"/>
                    </a:lnTo>
                    <a:lnTo>
                      <a:pt x="727" y="1568"/>
                    </a:lnTo>
                    <a:lnTo>
                      <a:pt x="738" y="1491"/>
                    </a:lnTo>
                    <a:lnTo>
                      <a:pt x="741" y="1418"/>
                    </a:lnTo>
                    <a:lnTo>
                      <a:pt x="738" y="1341"/>
                    </a:lnTo>
                    <a:lnTo>
                      <a:pt x="730" y="1191"/>
                    </a:lnTo>
                    <a:lnTo>
                      <a:pt x="723" y="1038"/>
                    </a:lnTo>
                    <a:lnTo>
                      <a:pt x="723" y="993"/>
                    </a:lnTo>
                    <a:lnTo>
                      <a:pt x="727" y="948"/>
                    </a:lnTo>
                    <a:lnTo>
                      <a:pt x="727" y="902"/>
                    </a:lnTo>
                    <a:lnTo>
                      <a:pt x="723" y="878"/>
                    </a:lnTo>
                    <a:lnTo>
                      <a:pt x="720" y="857"/>
                    </a:lnTo>
                    <a:lnTo>
                      <a:pt x="709" y="825"/>
                    </a:lnTo>
                    <a:lnTo>
                      <a:pt x="699" y="794"/>
                    </a:lnTo>
                    <a:lnTo>
                      <a:pt x="667" y="735"/>
                    </a:lnTo>
                    <a:lnTo>
                      <a:pt x="640" y="672"/>
                    </a:lnTo>
                    <a:lnTo>
                      <a:pt x="612" y="613"/>
                    </a:lnTo>
                    <a:lnTo>
                      <a:pt x="480" y="289"/>
                    </a:lnTo>
                    <a:lnTo>
                      <a:pt x="396" y="87"/>
                    </a:lnTo>
                    <a:lnTo>
                      <a:pt x="364" y="21"/>
                    </a:lnTo>
                    <a:lnTo>
                      <a:pt x="354" y="3"/>
                    </a:lnTo>
                    <a:lnTo>
                      <a:pt x="348" y="0"/>
                    </a:lnTo>
                    <a:lnTo>
                      <a:pt x="330" y="3"/>
                    </a:lnTo>
                    <a:lnTo>
                      <a:pt x="306" y="7"/>
                    </a:lnTo>
                    <a:lnTo>
                      <a:pt x="253" y="13"/>
                    </a:lnTo>
                    <a:lnTo>
                      <a:pt x="142" y="21"/>
                    </a:lnTo>
                    <a:lnTo>
                      <a:pt x="87" y="24"/>
                    </a:lnTo>
                    <a:lnTo>
                      <a:pt x="62" y="31"/>
                    </a:lnTo>
                    <a:lnTo>
                      <a:pt x="41" y="39"/>
                    </a:lnTo>
                    <a:lnTo>
                      <a:pt x="27" y="45"/>
                    </a:lnTo>
                    <a:lnTo>
                      <a:pt x="13" y="55"/>
                    </a:lnTo>
                    <a:lnTo>
                      <a:pt x="3" y="69"/>
                    </a:lnTo>
                    <a:lnTo>
                      <a:pt x="0" y="87"/>
                    </a:lnTo>
                    <a:lnTo>
                      <a:pt x="0" y="265"/>
                    </a:lnTo>
                    <a:lnTo>
                      <a:pt x="3" y="575"/>
                    </a:lnTo>
                    <a:lnTo>
                      <a:pt x="6" y="891"/>
                    </a:lnTo>
                    <a:lnTo>
                      <a:pt x="13" y="1101"/>
                    </a:lnTo>
                    <a:lnTo>
                      <a:pt x="16" y="1226"/>
                    </a:lnTo>
                    <a:lnTo>
                      <a:pt x="24" y="1355"/>
                    </a:lnTo>
                    <a:lnTo>
                      <a:pt x="27" y="1484"/>
                    </a:lnTo>
                    <a:lnTo>
                      <a:pt x="37" y="1610"/>
                    </a:lnTo>
                    <a:lnTo>
                      <a:pt x="45" y="1658"/>
                    </a:lnTo>
                    <a:lnTo>
                      <a:pt x="55" y="1703"/>
                    </a:lnTo>
                    <a:lnTo>
                      <a:pt x="69" y="1748"/>
                    </a:lnTo>
                    <a:lnTo>
                      <a:pt x="87" y="1795"/>
                    </a:lnTo>
                    <a:lnTo>
                      <a:pt x="108" y="1840"/>
                    </a:lnTo>
                    <a:lnTo>
                      <a:pt x="132" y="1882"/>
                    </a:lnTo>
                    <a:lnTo>
                      <a:pt x="180" y="1961"/>
                    </a:lnTo>
                    <a:lnTo>
                      <a:pt x="195" y="1979"/>
                    </a:lnTo>
                    <a:lnTo>
                      <a:pt x="201" y="2000"/>
                    </a:lnTo>
                    <a:lnTo>
                      <a:pt x="219" y="2042"/>
                    </a:lnTo>
                    <a:lnTo>
                      <a:pt x="232" y="2083"/>
                    </a:lnTo>
                    <a:lnTo>
                      <a:pt x="246" y="2125"/>
                    </a:lnTo>
                    <a:lnTo>
                      <a:pt x="306" y="2265"/>
                    </a:lnTo>
                    <a:lnTo>
                      <a:pt x="340" y="2334"/>
                    </a:lnTo>
                    <a:lnTo>
                      <a:pt x="375" y="2401"/>
                    </a:lnTo>
                    <a:close/>
                  </a:path>
                </a:pathLst>
              </a:custGeom>
              <a:solidFill>
                <a:srgbClr val="E570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0" name="Freeform 1131">
                <a:extLst>
                  <a:ext uri="{FF2B5EF4-FFF2-40B4-BE49-F238E27FC236}">
                    <a16:creationId xmlns:a16="http://schemas.microsoft.com/office/drawing/2014/main" id="{49FFE3F1-F960-4EAB-9315-459E1D3D0062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46520" y="2645240"/>
                <a:ext cx="68500" cy="67887"/>
              </a:xfrm>
              <a:custGeom>
                <a:avLst/>
                <a:gdLst>
                  <a:gd name="T0" fmla="*/ 2147483646 w 1101"/>
                  <a:gd name="T1" fmla="*/ 2147483646 h 1160"/>
                  <a:gd name="T2" fmla="*/ 2147483646 w 1101"/>
                  <a:gd name="T3" fmla="*/ 2147483646 h 1160"/>
                  <a:gd name="T4" fmla="*/ 2147483646 w 1101"/>
                  <a:gd name="T5" fmla="*/ 2147483646 h 1160"/>
                  <a:gd name="T6" fmla="*/ 2147483646 w 1101"/>
                  <a:gd name="T7" fmla="*/ 2147483646 h 1160"/>
                  <a:gd name="T8" fmla="*/ 2147483646 w 1101"/>
                  <a:gd name="T9" fmla="*/ 2147483646 h 1160"/>
                  <a:gd name="T10" fmla="*/ 2147483646 w 1101"/>
                  <a:gd name="T11" fmla="*/ 2147483646 h 1160"/>
                  <a:gd name="T12" fmla="*/ 2147483646 w 1101"/>
                  <a:gd name="T13" fmla="*/ 2147483646 h 1160"/>
                  <a:gd name="T14" fmla="*/ 2147483646 w 1101"/>
                  <a:gd name="T15" fmla="*/ 2147483646 h 1160"/>
                  <a:gd name="T16" fmla="*/ 2147483646 w 1101"/>
                  <a:gd name="T17" fmla="*/ 2147483646 h 1160"/>
                  <a:gd name="T18" fmla="*/ 2147483646 w 1101"/>
                  <a:gd name="T19" fmla="*/ 2147483646 h 1160"/>
                  <a:gd name="T20" fmla="*/ 2147483646 w 1101"/>
                  <a:gd name="T21" fmla="*/ 2147483646 h 1160"/>
                  <a:gd name="T22" fmla="*/ 2147483646 w 1101"/>
                  <a:gd name="T23" fmla="*/ 2147483646 h 1160"/>
                  <a:gd name="T24" fmla="*/ 2147483646 w 1101"/>
                  <a:gd name="T25" fmla="*/ 2147483646 h 1160"/>
                  <a:gd name="T26" fmla="*/ 2147483646 w 1101"/>
                  <a:gd name="T27" fmla="*/ 2147483646 h 1160"/>
                  <a:gd name="T28" fmla="*/ 2147483646 w 1101"/>
                  <a:gd name="T29" fmla="*/ 2147483646 h 1160"/>
                  <a:gd name="T30" fmla="*/ 2147483646 w 1101"/>
                  <a:gd name="T31" fmla="*/ 2147483646 h 1160"/>
                  <a:gd name="T32" fmla="*/ 0 w 1101"/>
                  <a:gd name="T33" fmla="*/ 2147483646 h 1160"/>
                  <a:gd name="T34" fmla="*/ 2147483646 w 1101"/>
                  <a:gd name="T35" fmla="*/ 2147483646 h 1160"/>
                  <a:gd name="T36" fmla="*/ 2147483646 w 1101"/>
                  <a:gd name="T37" fmla="*/ 2147483646 h 1160"/>
                  <a:gd name="T38" fmla="*/ 2147483646 w 1101"/>
                  <a:gd name="T39" fmla="*/ 2147483646 h 1160"/>
                  <a:gd name="T40" fmla="*/ 2147483646 w 1101"/>
                  <a:gd name="T41" fmla="*/ 2147483646 h 1160"/>
                  <a:gd name="T42" fmla="*/ 2147483646 w 1101"/>
                  <a:gd name="T43" fmla="*/ 2147483646 h 1160"/>
                  <a:gd name="T44" fmla="*/ 2147483646 w 1101"/>
                  <a:gd name="T45" fmla="*/ 2147483646 h 1160"/>
                  <a:gd name="T46" fmla="*/ 2147483646 w 1101"/>
                  <a:gd name="T47" fmla="*/ 2147483646 h 1160"/>
                  <a:gd name="T48" fmla="*/ 2147483646 w 1101"/>
                  <a:gd name="T49" fmla="*/ 0 h 1160"/>
                  <a:gd name="T50" fmla="*/ 2147483646 w 1101"/>
                  <a:gd name="T51" fmla="*/ 2147483646 h 1160"/>
                  <a:gd name="T52" fmla="*/ 2147483646 w 1101"/>
                  <a:gd name="T53" fmla="*/ 2147483646 h 1160"/>
                  <a:gd name="T54" fmla="*/ 2147483646 w 1101"/>
                  <a:gd name="T55" fmla="*/ 2147483646 h 1160"/>
                  <a:gd name="T56" fmla="*/ 2147483646 w 1101"/>
                  <a:gd name="T57" fmla="*/ 2147483646 h 1160"/>
                  <a:gd name="T58" fmla="*/ 2147483646 w 1101"/>
                  <a:gd name="T59" fmla="*/ 2147483646 h 1160"/>
                  <a:gd name="T60" fmla="*/ 2147483646 w 1101"/>
                  <a:gd name="T61" fmla="*/ 2147483646 h 1160"/>
                  <a:gd name="T62" fmla="*/ 2147483646 w 1101"/>
                  <a:gd name="T63" fmla="*/ 2147483646 h 116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101" h="1160">
                    <a:moveTo>
                      <a:pt x="1093" y="498"/>
                    </a:moveTo>
                    <a:lnTo>
                      <a:pt x="1101" y="557"/>
                    </a:lnTo>
                    <a:lnTo>
                      <a:pt x="1101" y="617"/>
                    </a:lnTo>
                    <a:lnTo>
                      <a:pt x="1093" y="672"/>
                    </a:lnTo>
                    <a:lnTo>
                      <a:pt x="1083" y="728"/>
                    </a:lnTo>
                    <a:lnTo>
                      <a:pt x="1069" y="783"/>
                    </a:lnTo>
                    <a:lnTo>
                      <a:pt x="1048" y="833"/>
                    </a:lnTo>
                    <a:lnTo>
                      <a:pt x="1023" y="881"/>
                    </a:lnTo>
                    <a:lnTo>
                      <a:pt x="996" y="930"/>
                    </a:lnTo>
                    <a:lnTo>
                      <a:pt x="961" y="972"/>
                    </a:lnTo>
                    <a:lnTo>
                      <a:pt x="922" y="1010"/>
                    </a:lnTo>
                    <a:lnTo>
                      <a:pt x="885" y="1045"/>
                    </a:lnTo>
                    <a:lnTo>
                      <a:pt x="838" y="1076"/>
                    </a:lnTo>
                    <a:lnTo>
                      <a:pt x="793" y="1104"/>
                    </a:lnTo>
                    <a:lnTo>
                      <a:pt x="741" y="1125"/>
                    </a:lnTo>
                    <a:lnTo>
                      <a:pt x="690" y="1142"/>
                    </a:lnTo>
                    <a:lnTo>
                      <a:pt x="633" y="1153"/>
                    </a:lnTo>
                    <a:lnTo>
                      <a:pt x="577" y="1160"/>
                    </a:lnTo>
                    <a:lnTo>
                      <a:pt x="522" y="1160"/>
                    </a:lnTo>
                    <a:lnTo>
                      <a:pt x="470" y="1153"/>
                    </a:lnTo>
                    <a:lnTo>
                      <a:pt x="418" y="1139"/>
                    </a:lnTo>
                    <a:lnTo>
                      <a:pt x="366" y="1121"/>
                    </a:lnTo>
                    <a:lnTo>
                      <a:pt x="316" y="1100"/>
                    </a:lnTo>
                    <a:lnTo>
                      <a:pt x="268" y="1073"/>
                    </a:lnTo>
                    <a:lnTo>
                      <a:pt x="226" y="1042"/>
                    </a:lnTo>
                    <a:lnTo>
                      <a:pt x="184" y="1007"/>
                    </a:lnTo>
                    <a:lnTo>
                      <a:pt x="146" y="968"/>
                    </a:lnTo>
                    <a:lnTo>
                      <a:pt x="111" y="923"/>
                    </a:lnTo>
                    <a:lnTo>
                      <a:pt x="80" y="878"/>
                    </a:lnTo>
                    <a:lnTo>
                      <a:pt x="55" y="825"/>
                    </a:lnTo>
                    <a:lnTo>
                      <a:pt x="34" y="773"/>
                    </a:lnTo>
                    <a:lnTo>
                      <a:pt x="18" y="717"/>
                    </a:lnTo>
                    <a:lnTo>
                      <a:pt x="7" y="659"/>
                    </a:lnTo>
                    <a:lnTo>
                      <a:pt x="0" y="599"/>
                    </a:lnTo>
                    <a:lnTo>
                      <a:pt x="0" y="543"/>
                    </a:lnTo>
                    <a:lnTo>
                      <a:pt x="3" y="483"/>
                    </a:lnTo>
                    <a:lnTo>
                      <a:pt x="18" y="428"/>
                    </a:lnTo>
                    <a:lnTo>
                      <a:pt x="31" y="376"/>
                    </a:lnTo>
                    <a:lnTo>
                      <a:pt x="52" y="324"/>
                    </a:lnTo>
                    <a:lnTo>
                      <a:pt x="76" y="275"/>
                    </a:lnTo>
                    <a:lnTo>
                      <a:pt x="105" y="230"/>
                    </a:lnTo>
                    <a:lnTo>
                      <a:pt x="139" y="188"/>
                    </a:lnTo>
                    <a:lnTo>
                      <a:pt x="174" y="150"/>
                    </a:lnTo>
                    <a:lnTo>
                      <a:pt x="216" y="111"/>
                    </a:lnTo>
                    <a:lnTo>
                      <a:pt x="261" y="80"/>
                    </a:lnTo>
                    <a:lnTo>
                      <a:pt x="306" y="55"/>
                    </a:lnTo>
                    <a:lnTo>
                      <a:pt x="358" y="31"/>
                    </a:lnTo>
                    <a:lnTo>
                      <a:pt x="411" y="17"/>
                    </a:lnTo>
                    <a:lnTo>
                      <a:pt x="463" y="3"/>
                    </a:lnTo>
                    <a:lnTo>
                      <a:pt x="522" y="0"/>
                    </a:lnTo>
                    <a:lnTo>
                      <a:pt x="574" y="0"/>
                    </a:lnTo>
                    <a:lnTo>
                      <a:pt x="630" y="6"/>
                    </a:lnTo>
                    <a:lnTo>
                      <a:pt x="682" y="17"/>
                    </a:lnTo>
                    <a:lnTo>
                      <a:pt x="735" y="34"/>
                    </a:lnTo>
                    <a:lnTo>
                      <a:pt x="783" y="59"/>
                    </a:lnTo>
                    <a:lnTo>
                      <a:pt x="828" y="84"/>
                    </a:lnTo>
                    <a:lnTo>
                      <a:pt x="874" y="114"/>
                    </a:lnTo>
                    <a:lnTo>
                      <a:pt x="915" y="153"/>
                    </a:lnTo>
                    <a:lnTo>
                      <a:pt x="954" y="191"/>
                    </a:lnTo>
                    <a:lnTo>
                      <a:pt x="988" y="237"/>
                    </a:lnTo>
                    <a:lnTo>
                      <a:pt x="1017" y="282"/>
                    </a:lnTo>
                    <a:lnTo>
                      <a:pt x="1044" y="330"/>
                    </a:lnTo>
                    <a:lnTo>
                      <a:pt x="1065" y="386"/>
                    </a:lnTo>
                    <a:lnTo>
                      <a:pt x="1083" y="443"/>
                    </a:lnTo>
                    <a:lnTo>
                      <a:pt x="1093" y="498"/>
                    </a:lnTo>
                    <a:close/>
                  </a:path>
                </a:pathLst>
              </a:custGeom>
              <a:solidFill>
                <a:srgbClr val="EFCB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1" name="Freeform 1132">
                <a:extLst>
                  <a:ext uri="{FF2B5EF4-FFF2-40B4-BE49-F238E27FC236}">
                    <a16:creationId xmlns:a16="http://schemas.microsoft.com/office/drawing/2014/main" id="{F227E54A-E48E-46AC-9EB0-F3938804598B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46520" y="2645240"/>
                <a:ext cx="68500" cy="50915"/>
              </a:xfrm>
              <a:custGeom>
                <a:avLst/>
                <a:gdLst>
                  <a:gd name="T0" fmla="*/ 2147483646 w 1098"/>
                  <a:gd name="T1" fmla="*/ 2147483646 h 839"/>
                  <a:gd name="T2" fmla="*/ 2147483646 w 1098"/>
                  <a:gd name="T3" fmla="*/ 2147483646 h 839"/>
                  <a:gd name="T4" fmla="*/ 2147483646 w 1098"/>
                  <a:gd name="T5" fmla="*/ 2147483646 h 839"/>
                  <a:gd name="T6" fmla="*/ 2147483646 w 1098"/>
                  <a:gd name="T7" fmla="*/ 2147483646 h 839"/>
                  <a:gd name="T8" fmla="*/ 2147483646 w 1098"/>
                  <a:gd name="T9" fmla="*/ 2147483646 h 839"/>
                  <a:gd name="T10" fmla="*/ 2147483646 w 1098"/>
                  <a:gd name="T11" fmla="*/ 2147483646 h 839"/>
                  <a:gd name="T12" fmla="*/ 2147483646 w 1098"/>
                  <a:gd name="T13" fmla="*/ 2147483646 h 839"/>
                  <a:gd name="T14" fmla="*/ 2147483646 w 1098"/>
                  <a:gd name="T15" fmla="*/ 2147483646 h 839"/>
                  <a:gd name="T16" fmla="*/ 2147483646 w 1098"/>
                  <a:gd name="T17" fmla="*/ 2147483646 h 839"/>
                  <a:gd name="T18" fmla="*/ 2147483646 w 1098"/>
                  <a:gd name="T19" fmla="*/ 2147483646 h 839"/>
                  <a:gd name="T20" fmla="*/ 2147483646 w 1098"/>
                  <a:gd name="T21" fmla="*/ 2147483646 h 839"/>
                  <a:gd name="T22" fmla="*/ 2147483646 w 1098"/>
                  <a:gd name="T23" fmla="*/ 2147483646 h 839"/>
                  <a:gd name="T24" fmla="*/ 2147483646 w 1098"/>
                  <a:gd name="T25" fmla="*/ 2147483646 h 839"/>
                  <a:gd name="T26" fmla="*/ 2147483646 w 1098"/>
                  <a:gd name="T27" fmla="*/ 2147483646 h 839"/>
                  <a:gd name="T28" fmla="*/ 2147483646 w 1098"/>
                  <a:gd name="T29" fmla="*/ 2147483646 h 839"/>
                  <a:gd name="T30" fmla="*/ 0 w 1098"/>
                  <a:gd name="T31" fmla="*/ 2147483646 h 839"/>
                  <a:gd name="T32" fmla="*/ 0 w 1098"/>
                  <a:gd name="T33" fmla="*/ 2147483646 h 839"/>
                  <a:gd name="T34" fmla="*/ 2147483646 w 1098"/>
                  <a:gd name="T35" fmla="*/ 2147483646 h 839"/>
                  <a:gd name="T36" fmla="*/ 2147483646 w 1098"/>
                  <a:gd name="T37" fmla="*/ 2147483646 h 839"/>
                  <a:gd name="T38" fmla="*/ 2147483646 w 1098"/>
                  <a:gd name="T39" fmla="*/ 2147483646 h 839"/>
                  <a:gd name="T40" fmla="*/ 2147483646 w 1098"/>
                  <a:gd name="T41" fmla="*/ 2147483646 h 839"/>
                  <a:gd name="T42" fmla="*/ 2147483646 w 1098"/>
                  <a:gd name="T43" fmla="*/ 2147483646 h 839"/>
                  <a:gd name="T44" fmla="*/ 2147483646 w 1098"/>
                  <a:gd name="T45" fmla="*/ 2147483646 h 839"/>
                  <a:gd name="T46" fmla="*/ 2147483646 w 1098"/>
                  <a:gd name="T47" fmla="*/ 2147483646 h 839"/>
                  <a:gd name="T48" fmla="*/ 2147483646 w 1098"/>
                  <a:gd name="T49" fmla="*/ 2147483646 h 839"/>
                  <a:gd name="T50" fmla="*/ 2147483646 w 1098"/>
                  <a:gd name="T51" fmla="*/ 2147483646 h 839"/>
                  <a:gd name="T52" fmla="*/ 2147483646 w 1098"/>
                  <a:gd name="T53" fmla="*/ 2147483646 h 839"/>
                  <a:gd name="T54" fmla="*/ 2147483646 w 1098"/>
                  <a:gd name="T55" fmla="*/ 2147483646 h 839"/>
                  <a:gd name="T56" fmla="*/ 2147483646 w 1098"/>
                  <a:gd name="T57" fmla="*/ 2147483646 h 839"/>
                  <a:gd name="T58" fmla="*/ 2147483646 w 1098"/>
                  <a:gd name="T59" fmla="*/ 2147483646 h 839"/>
                  <a:gd name="T60" fmla="*/ 2147483646 w 1098"/>
                  <a:gd name="T61" fmla="*/ 2147483646 h 839"/>
                  <a:gd name="T62" fmla="*/ 2147483646 w 1098"/>
                  <a:gd name="T63" fmla="*/ 2147483646 h 839"/>
                  <a:gd name="T64" fmla="*/ 2147483646 w 1098"/>
                  <a:gd name="T65" fmla="*/ 2147483646 h 839"/>
                  <a:gd name="T66" fmla="*/ 2147483646 w 1098"/>
                  <a:gd name="T67" fmla="*/ 2147483646 h 839"/>
                  <a:gd name="T68" fmla="*/ 2147483646 w 1098"/>
                  <a:gd name="T69" fmla="*/ 2147483646 h 839"/>
                  <a:gd name="T70" fmla="*/ 2147483646 w 1098"/>
                  <a:gd name="T71" fmla="*/ 2147483646 h 839"/>
                  <a:gd name="T72" fmla="*/ 2147483646 w 1098"/>
                  <a:gd name="T73" fmla="*/ 2147483646 h 839"/>
                  <a:gd name="T74" fmla="*/ 2147483646 w 1098"/>
                  <a:gd name="T75" fmla="*/ 2147483646 h 839"/>
                  <a:gd name="T76" fmla="*/ 2147483646 w 1098"/>
                  <a:gd name="T77" fmla="*/ 2147483646 h 839"/>
                  <a:gd name="T78" fmla="*/ 2147483646 w 1098"/>
                  <a:gd name="T79" fmla="*/ 2147483646 h 839"/>
                  <a:gd name="T80" fmla="*/ 2147483646 w 1098"/>
                  <a:gd name="T81" fmla="*/ 2147483646 h 839"/>
                  <a:gd name="T82" fmla="*/ 2147483646 w 1098"/>
                  <a:gd name="T83" fmla="*/ 2147483646 h 839"/>
                  <a:gd name="T84" fmla="*/ 2147483646 w 1098"/>
                  <a:gd name="T85" fmla="*/ 2147483646 h 839"/>
                  <a:gd name="T86" fmla="*/ 2147483646 w 1098"/>
                  <a:gd name="T87" fmla="*/ 2147483646 h 839"/>
                  <a:gd name="T88" fmla="*/ 2147483646 w 1098"/>
                  <a:gd name="T89" fmla="*/ 2147483646 h 839"/>
                  <a:gd name="T90" fmla="*/ 2147483646 w 1098"/>
                  <a:gd name="T91" fmla="*/ 2147483646 h 839"/>
                  <a:gd name="T92" fmla="*/ 2147483646 w 1098"/>
                  <a:gd name="T93" fmla="*/ 2147483646 h 839"/>
                  <a:gd name="T94" fmla="*/ 2147483646 w 1098"/>
                  <a:gd name="T95" fmla="*/ 2147483646 h 839"/>
                  <a:gd name="T96" fmla="*/ 2147483646 w 1098"/>
                  <a:gd name="T97" fmla="*/ 2147483646 h 839"/>
                  <a:gd name="T98" fmla="*/ 2147483646 w 1098"/>
                  <a:gd name="T99" fmla="*/ 2147483646 h 839"/>
                  <a:gd name="T100" fmla="*/ 2147483646 w 1098"/>
                  <a:gd name="T101" fmla="*/ 2147483646 h 839"/>
                  <a:gd name="T102" fmla="*/ 2147483646 w 1098"/>
                  <a:gd name="T103" fmla="*/ 2147483646 h 839"/>
                  <a:gd name="T104" fmla="*/ 2147483646 w 1098"/>
                  <a:gd name="T105" fmla="*/ 2147483646 h 839"/>
                  <a:gd name="T106" fmla="*/ 2147483646 w 1098"/>
                  <a:gd name="T107" fmla="*/ 2147483646 h 839"/>
                  <a:gd name="T108" fmla="*/ 2147483646 w 1098"/>
                  <a:gd name="T109" fmla="*/ 2147483646 h 839"/>
                  <a:gd name="T110" fmla="*/ 2147483646 w 1098"/>
                  <a:gd name="T111" fmla="*/ 0 h 839"/>
                  <a:gd name="T112" fmla="*/ 2147483646 w 1098"/>
                  <a:gd name="T113" fmla="*/ 0 h 839"/>
                  <a:gd name="T114" fmla="*/ 2147483646 w 1098"/>
                  <a:gd name="T115" fmla="*/ 2147483646 h 839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098" h="839">
                    <a:moveTo>
                      <a:pt x="460" y="3"/>
                    </a:moveTo>
                    <a:lnTo>
                      <a:pt x="408" y="17"/>
                    </a:lnTo>
                    <a:lnTo>
                      <a:pt x="359" y="31"/>
                    </a:lnTo>
                    <a:lnTo>
                      <a:pt x="310" y="52"/>
                    </a:lnTo>
                    <a:lnTo>
                      <a:pt x="268" y="76"/>
                    </a:lnTo>
                    <a:lnTo>
                      <a:pt x="223" y="104"/>
                    </a:lnTo>
                    <a:lnTo>
                      <a:pt x="185" y="135"/>
                    </a:lnTo>
                    <a:lnTo>
                      <a:pt x="150" y="174"/>
                    </a:lnTo>
                    <a:lnTo>
                      <a:pt x="115" y="212"/>
                    </a:lnTo>
                    <a:lnTo>
                      <a:pt x="87" y="254"/>
                    </a:lnTo>
                    <a:lnTo>
                      <a:pt x="63" y="299"/>
                    </a:lnTo>
                    <a:lnTo>
                      <a:pt x="42" y="348"/>
                    </a:lnTo>
                    <a:lnTo>
                      <a:pt x="24" y="396"/>
                    </a:lnTo>
                    <a:lnTo>
                      <a:pt x="11" y="449"/>
                    </a:lnTo>
                    <a:lnTo>
                      <a:pt x="4" y="501"/>
                    </a:lnTo>
                    <a:lnTo>
                      <a:pt x="0" y="554"/>
                    </a:lnTo>
                    <a:lnTo>
                      <a:pt x="0" y="609"/>
                    </a:lnTo>
                    <a:lnTo>
                      <a:pt x="52" y="596"/>
                    </a:lnTo>
                    <a:lnTo>
                      <a:pt x="105" y="585"/>
                    </a:lnTo>
                    <a:lnTo>
                      <a:pt x="153" y="575"/>
                    </a:lnTo>
                    <a:lnTo>
                      <a:pt x="210" y="572"/>
                    </a:lnTo>
                    <a:lnTo>
                      <a:pt x="261" y="567"/>
                    </a:lnTo>
                    <a:lnTo>
                      <a:pt x="313" y="564"/>
                    </a:lnTo>
                    <a:lnTo>
                      <a:pt x="418" y="567"/>
                    </a:lnTo>
                    <a:lnTo>
                      <a:pt x="477" y="575"/>
                    </a:lnTo>
                    <a:lnTo>
                      <a:pt x="540" y="585"/>
                    </a:lnTo>
                    <a:lnTo>
                      <a:pt x="606" y="602"/>
                    </a:lnTo>
                    <a:lnTo>
                      <a:pt x="672" y="623"/>
                    </a:lnTo>
                    <a:lnTo>
                      <a:pt x="738" y="648"/>
                    </a:lnTo>
                    <a:lnTo>
                      <a:pt x="805" y="679"/>
                    </a:lnTo>
                    <a:lnTo>
                      <a:pt x="871" y="714"/>
                    </a:lnTo>
                    <a:lnTo>
                      <a:pt x="930" y="749"/>
                    </a:lnTo>
                    <a:lnTo>
                      <a:pt x="990" y="794"/>
                    </a:lnTo>
                    <a:lnTo>
                      <a:pt x="1041" y="839"/>
                    </a:lnTo>
                    <a:lnTo>
                      <a:pt x="1059" y="801"/>
                    </a:lnTo>
                    <a:lnTo>
                      <a:pt x="1072" y="759"/>
                    </a:lnTo>
                    <a:lnTo>
                      <a:pt x="1083" y="721"/>
                    </a:lnTo>
                    <a:lnTo>
                      <a:pt x="1090" y="675"/>
                    </a:lnTo>
                    <a:lnTo>
                      <a:pt x="1093" y="633"/>
                    </a:lnTo>
                    <a:lnTo>
                      <a:pt x="1098" y="588"/>
                    </a:lnTo>
                    <a:lnTo>
                      <a:pt x="1093" y="543"/>
                    </a:lnTo>
                    <a:lnTo>
                      <a:pt x="1090" y="498"/>
                    </a:lnTo>
                    <a:lnTo>
                      <a:pt x="1080" y="443"/>
                    </a:lnTo>
                    <a:lnTo>
                      <a:pt x="1062" y="386"/>
                    </a:lnTo>
                    <a:lnTo>
                      <a:pt x="1041" y="330"/>
                    </a:lnTo>
                    <a:lnTo>
                      <a:pt x="1014" y="282"/>
                    </a:lnTo>
                    <a:lnTo>
                      <a:pt x="985" y="237"/>
                    </a:lnTo>
                    <a:lnTo>
                      <a:pt x="951" y="191"/>
                    </a:lnTo>
                    <a:lnTo>
                      <a:pt x="912" y="153"/>
                    </a:lnTo>
                    <a:lnTo>
                      <a:pt x="871" y="114"/>
                    </a:lnTo>
                    <a:lnTo>
                      <a:pt x="825" y="84"/>
                    </a:lnTo>
                    <a:lnTo>
                      <a:pt x="780" y="59"/>
                    </a:lnTo>
                    <a:lnTo>
                      <a:pt x="732" y="34"/>
                    </a:lnTo>
                    <a:lnTo>
                      <a:pt x="679" y="17"/>
                    </a:lnTo>
                    <a:lnTo>
                      <a:pt x="627" y="6"/>
                    </a:lnTo>
                    <a:lnTo>
                      <a:pt x="571" y="0"/>
                    </a:lnTo>
                    <a:lnTo>
                      <a:pt x="519" y="0"/>
                    </a:lnTo>
                    <a:lnTo>
                      <a:pt x="460" y="3"/>
                    </a:lnTo>
                    <a:close/>
                  </a:path>
                </a:pathLst>
              </a:custGeom>
              <a:solidFill>
                <a:srgbClr val="F1BA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2" name="Freeform 1133">
                <a:extLst>
                  <a:ext uri="{FF2B5EF4-FFF2-40B4-BE49-F238E27FC236}">
                    <a16:creationId xmlns:a16="http://schemas.microsoft.com/office/drawing/2014/main" id="{D5A3F7DC-705A-47E5-BC7E-40CE77609139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23689" y="2713127"/>
                <a:ext cx="30446" cy="42427"/>
              </a:xfrm>
              <a:custGeom>
                <a:avLst/>
                <a:gdLst>
                  <a:gd name="T0" fmla="*/ 2147483646 w 550"/>
                  <a:gd name="T1" fmla="*/ 0 h 659"/>
                  <a:gd name="T2" fmla="*/ 0 w 550"/>
                  <a:gd name="T3" fmla="*/ 2147483646 h 659"/>
                  <a:gd name="T4" fmla="*/ 2147483646 w 550"/>
                  <a:gd name="T5" fmla="*/ 2147483646 h 659"/>
                  <a:gd name="T6" fmla="*/ 2147483646 w 550"/>
                  <a:gd name="T7" fmla="*/ 2147483646 h 659"/>
                  <a:gd name="T8" fmla="*/ 2147483646 w 550"/>
                  <a:gd name="T9" fmla="*/ 2147483646 h 659"/>
                  <a:gd name="T10" fmla="*/ 2147483646 w 550"/>
                  <a:gd name="T11" fmla="*/ 2147483646 h 659"/>
                  <a:gd name="T12" fmla="*/ 2147483646 w 550"/>
                  <a:gd name="T13" fmla="*/ 2147483646 h 659"/>
                  <a:gd name="T14" fmla="*/ 2147483646 w 550"/>
                  <a:gd name="T15" fmla="*/ 2147483646 h 659"/>
                  <a:gd name="T16" fmla="*/ 2147483646 w 550"/>
                  <a:gd name="T17" fmla="*/ 2147483646 h 659"/>
                  <a:gd name="T18" fmla="*/ 2147483646 w 550"/>
                  <a:gd name="T19" fmla="*/ 2147483646 h 659"/>
                  <a:gd name="T20" fmla="*/ 2147483646 w 550"/>
                  <a:gd name="T21" fmla="*/ 2147483646 h 659"/>
                  <a:gd name="T22" fmla="*/ 2147483646 w 550"/>
                  <a:gd name="T23" fmla="*/ 2147483646 h 659"/>
                  <a:gd name="T24" fmla="*/ 2147483646 w 550"/>
                  <a:gd name="T25" fmla="*/ 2147483646 h 659"/>
                  <a:gd name="T26" fmla="*/ 2147483646 w 550"/>
                  <a:gd name="T27" fmla="*/ 2147483646 h 659"/>
                  <a:gd name="T28" fmla="*/ 2147483646 w 550"/>
                  <a:gd name="T29" fmla="*/ 2147483646 h 659"/>
                  <a:gd name="T30" fmla="*/ 2147483646 w 550"/>
                  <a:gd name="T31" fmla="*/ 2147483646 h 659"/>
                  <a:gd name="T32" fmla="*/ 2147483646 w 550"/>
                  <a:gd name="T33" fmla="*/ 2147483646 h 659"/>
                  <a:gd name="T34" fmla="*/ 2147483646 w 550"/>
                  <a:gd name="T35" fmla="*/ 2147483646 h 659"/>
                  <a:gd name="T36" fmla="*/ 2147483646 w 550"/>
                  <a:gd name="T37" fmla="*/ 2147483646 h 659"/>
                  <a:gd name="T38" fmla="*/ 2147483646 w 550"/>
                  <a:gd name="T39" fmla="*/ 2147483646 h 659"/>
                  <a:gd name="T40" fmla="*/ 2147483646 w 550"/>
                  <a:gd name="T41" fmla="*/ 2147483646 h 659"/>
                  <a:gd name="T42" fmla="*/ 2147483646 w 550"/>
                  <a:gd name="T43" fmla="*/ 2147483646 h 659"/>
                  <a:gd name="T44" fmla="*/ 2147483646 w 550"/>
                  <a:gd name="T45" fmla="*/ 2147483646 h 659"/>
                  <a:gd name="T46" fmla="*/ 2147483646 w 550"/>
                  <a:gd name="T47" fmla="*/ 2147483646 h 659"/>
                  <a:gd name="T48" fmla="*/ 2147483646 w 550"/>
                  <a:gd name="T49" fmla="*/ 0 h 65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50" h="659">
                    <a:moveTo>
                      <a:pt x="181" y="0"/>
                    </a:moveTo>
                    <a:lnTo>
                      <a:pt x="0" y="415"/>
                    </a:lnTo>
                    <a:lnTo>
                      <a:pt x="21" y="447"/>
                    </a:lnTo>
                    <a:lnTo>
                      <a:pt x="42" y="477"/>
                    </a:lnTo>
                    <a:lnTo>
                      <a:pt x="69" y="519"/>
                    </a:lnTo>
                    <a:lnTo>
                      <a:pt x="108" y="561"/>
                    </a:lnTo>
                    <a:lnTo>
                      <a:pt x="149" y="600"/>
                    </a:lnTo>
                    <a:lnTo>
                      <a:pt x="174" y="617"/>
                    </a:lnTo>
                    <a:lnTo>
                      <a:pt x="198" y="631"/>
                    </a:lnTo>
                    <a:lnTo>
                      <a:pt x="222" y="645"/>
                    </a:lnTo>
                    <a:lnTo>
                      <a:pt x="251" y="652"/>
                    </a:lnTo>
                    <a:lnTo>
                      <a:pt x="257" y="655"/>
                    </a:lnTo>
                    <a:lnTo>
                      <a:pt x="278" y="659"/>
                    </a:lnTo>
                    <a:lnTo>
                      <a:pt x="309" y="655"/>
                    </a:lnTo>
                    <a:lnTo>
                      <a:pt x="330" y="648"/>
                    </a:lnTo>
                    <a:lnTo>
                      <a:pt x="351" y="638"/>
                    </a:lnTo>
                    <a:lnTo>
                      <a:pt x="375" y="627"/>
                    </a:lnTo>
                    <a:lnTo>
                      <a:pt x="401" y="606"/>
                    </a:lnTo>
                    <a:lnTo>
                      <a:pt x="425" y="585"/>
                    </a:lnTo>
                    <a:lnTo>
                      <a:pt x="449" y="555"/>
                    </a:lnTo>
                    <a:lnTo>
                      <a:pt x="477" y="516"/>
                    </a:lnTo>
                    <a:lnTo>
                      <a:pt x="501" y="474"/>
                    </a:lnTo>
                    <a:lnTo>
                      <a:pt x="525" y="418"/>
                    </a:lnTo>
                    <a:lnTo>
                      <a:pt x="550" y="360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E689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3" name="Freeform 1134">
                <a:extLst>
                  <a:ext uri="{FF2B5EF4-FFF2-40B4-BE49-F238E27FC236}">
                    <a16:creationId xmlns:a16="http://schemas.microsoft.com/office/drawing/2014/main" id="{072811EA-1652-4117-B14C-7C80556A97C8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08466" y="2653723"/>
                <a:ext cx="60891" cy="84859"/>
              </a:xfrm>
              <a:custGeom>
                <a:avLst/>
                <a:gdLst>
                  <a:gd name="T0" fmla="*/ 2147483646 w 1007"/>
                  <a:gd name="T1" fmla="*/ 0 h 1304"/>
                  <a:gd name="T2" fmla="*/ 2147483646 w 1007"/>
                  <a:gd name="T3" fmla="*/ 2147483646 h 1304"/>
                  <a:gd name="T4" fmla="*/ 2147483646 w 1007"/>
                  <a:gd name="T5" fmla="*/ 2147483646 h 1304"/>
                  <a:gd name="T6" fmla="*/ 2147483646 w 1007"/>
                  <a:gd name="T7" fmla="*/ 2147483646 h 1304"/>
                  <a:gd name="T8" fmla="*/ 2147483646 w 1007"/>
                  <a:gd name="T9" fmla="*/ 2147483646 h 1304"/>
                  <a:gd name="T10" fmla="*/ 2147483646 w 1007"/>
                  <a:gd name="T11" fmla="*/ 2147483646 h 1304"/>
                  <a:gd name="T12" fmla="*/ 2147483646 w 1007"/>
                  <a:gd name="T13" fmla="*/ 2147483646 h 1304"/>
                  <a:gd name="T14" fmla="*/ 2147483646 w 1007"/>
                  <a:gd name="T15" fmla="*/ 2147483646 h 1304"/>
                  <a:gd name="T16" fmla="*/ 2147483646 w 1007"/>
                  <a:gd name="T17" fmla="*/ 2147483646 h 1304"/>
                  <a:gd name="T18" fmla="*/ 0 w 1007"/>
                  <a:gd name="T19" fmla="*/ 2147483646 h 1304"/>
                  <a:gd name="T20" fmla="*/ 2147483646 w 1007"/>
                  <a:gd name="T21" fmla="*/ 0 h 130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07" h="1304">
                    <a:moveTo>
                      <a:pt x="261" y="0"/>
                    </a:moveTo>
                    <a:lnTo>
                      <a:pt x="278" y="11"/>
                    </a:lnTo>
                    <a:lnTo>
                      <a:pt x="310" y="42"/>
                    </a:lnTo>
                    <a:lnTo>
                      <a:pt x="401" y="140"/>
                    </a:lnTo>
                    <a:lnTo>
                      <a:pt x="522" y="279"/>
                    </a:lnTo>
                    <a:lnTo>
                      <a:pt x="654" y="432"/>
                    </a:lnTo>
                    <a:lnTo>
                      <a:pt x="894" y="725"/>
                    </a:lnTo>
                    <a:lnTo>
                      <a:pt x="1007" y="854"/>
                    </a:lnTo>
                    <a:lnTo>
                      <a:pt x="755" y="1304"/>
                    </a:lnTo>
                    <a:lnTo>
                      <a:pt x="0" y="380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4" name="Freeform 1135">
                <a:extLst>
                  <a:ext uri="{FF2B5EF4-FFF2-40B4-BE49-F238E27FC236}">
                    <a16:creationId xmlns:a16="http://schemas.microsoft.com/office/drawing/2014/main" id="{909E11D8-9401-4391-8D6A-52F2E34C799B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 rot="21044793" flipH="1">
                <a:off x="-716075" y="2653723"/>
                <a:ext cx="68500" cy="84859"/>
              </a:xfrm>
              <a:custGeom>
                <a:avLst/>
                <a:gdLst>
                  <a:gd name="T0" fmla="*/ 2147483646 w 1040"/>
                  <a:gd name="T1" fmla="*/ 2147483646 h 1345"/>
                  <a:gd name="T2" fmla="*/ 0 w 1040"/>
                  <a:gd name="T3" fmla="*/ 2147483646 h 1345"/>
                  <a:gd name="T4" fmla="*/ 2147483646 w 1040"/>
                  <a:gd name="T5" fmla="*/ 2147483646 h 1345"/>
                  <a:gd name="T6" fmla="*/ 2147483646 w 1040"/>
                  <a:gd name="T7" fmla="*/ 2147483646 h 1345"/>
                  <a:gd name="T8" fmla="*/ 2147483646 w 1040"/>
                  <a:gd name="T9" fmla="*/ 2147483646 h 1345"/>
                  <a:gd name="T10" fmla="*/ 2147483646 w 1040"/>
                  <a:gd name="T11" fmla="*/ 2147483646 h 1345"/>
                  <a:gd name="T12" fmla="*/ 2147483646 w 1040"/>
                  <a:gd name="T13" fmla="*/ 2147483646 h 1345"/>
                  <a:gd name="T14" fmla="*/ 2147483646 w 1040"/>
                  <a:gd name="T15" fmla="*/ 2147483646 h 1345"/>
                  <a:gd name="T16" fmla="*/ 2147483646 w 1040"/>
                  <a:gd name="T17" fmla="*/ 2147483646 h 1345"/>
                  <a:gd name="T18" fmla="*/ 2147483646 w 1040"/>
                  <a:gd name="T19" fmla="*/ 2147483646 h 1345"/>
                  <a:gd name="T20" fmla="*/ 2147483646 w 1040"/>
                  <a:gd name="T21" fmla="*/ 2147483646 h 1345"/>
                  <a:gd name="T22" fmla="*/ 2147483646 w 1040"/>
                  <a:gd name="T23" fmla="*/ 2147483646 h 1345"/>
                  <a:gd name="T24" fmla="*/ 2147483646 w 1040"/>
                  <a:gd name="T25" fmla="*/ 0 h 1345"/>
                  <a:gd name="T26" fmla="*/ 2147483646 w 1040"/>
                  <a:gd name="T27" fmla="*/ 2147483646 h 1345"/>
                  <a:gd name="T28" fmla="*/ 2147483646 w 1040"/>
                  <a:gd name="T29" fmla="*/ 2147483646 h 1345"/>
                  <a:gd name="T30" fmla="*/ 2147483646 w 1040"/>
                  <a:gd name="T31" fmla="*/ 2147483646 h 1345"/>
                  <a:gd name="T32" fmla="*/ 2147483646 w 1040"/>
                  <a:gd name="T33" fmla="*/ 2147483646 h 1345"/>
                  <a:gd name="T34" fmla="*/ 2147483646 w 1040"/>
                  <a:gd name="T35" fmla="*/ 2147483646 h 1345"/>
                  <a:gd name="T36" fmla="*/ 2147483646 w 1040"/>
                  <a:gd name="T37" fmla="*/ 2147483646 h 1345"/>
                  <a:gd name="T38" fmla="*/ 2147483646 w 1040"/>
                  <a:gd name="T39" fmla="*/ 2147483646 h 1345"/>
                  <a:gd name="T40" fmla="*/ 2147483646 w 1040"/>
                  <a:gd name="T41" fmla="*/ 2147483646 h 1345"/>
                  <a:gd name="T42" fmla="*/ 2147483646 w 1040"/>
                  <a:gd name="T43" fmla="*/ 2147483646 h 1345"/>
                  <a:gd name="T44" fmla="*/ 2147483646 w 1040"/>
                  <a:gd name="T45" fmla="*/ 2147483646 h 134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040" h="1345">
                    <a:moveTo>
                      <a:pt x="264" y="7"/>
                    </a:moveTo>
                    <a:lnTo>
                      <a:pt x="0" y="401"/>
                    </a:lnTo>
                    <a:lnTo>
                      <a:pt x="772" y="1345"/>
                    </a:lnTo>
                    <a:lnTo>
                      <a:pt x="1040" y="871"/>
                    </a:lnTo>
                    <a:lnTo>
                      <a:pt x="1034" y="864"/>
                    </a:lnTo>
                    <a:lnTo>
                      <a:pt x="877" y="673"/>
                    </a:lnTo>
                    <a:lnTo>
                      <a:pt x="637" y="386"/>
                    </a:lnTo>
                    <a:lnTo>
                      <a:pt x="515" y="244"/>
                    </a:lnTo>
                    <a:lnTo>
                      <a:pt x="407" y="125"/>
                    </a:lnTo>
                    <a:lnTo>
                      <a:pt x="327" y="38"/>
                    </a:lnTo>
                    <a:lnTo>
                      <a:pt x="299" y="14"/>
                    </a:lnTo>
                    <a:lnTo>
                      <a:pt x="281" y="4"/>
                    </a:lnTo>
                    <a:lnTo>
                      <a:pt x="271" y="0"/>
                    </a:lnTo>
                    <a:lnTo>
                      <a:pt x="264" y="7"/>
                    </a:lnTo>
                    <a:close/>
                    <a:moveTo>
                      <a:pt x="281" y="38"/>
                    </a:moveTo>
                    <a:lnTo>
                      <a:pt x="320" y="73"/>
                    </a:lnTo>
                    <a:lnTo>
                      <a:pt x="386" y="143"/>
                    </a:lnTo>
                    <a:lnTo>
                      <a:pt x="571" y="355"/>
                    </a:lnTo>
                    <a:lnTo>
                      <a:pt x="793" y="620"/>
                    </a:lnTo>
                    <a:lnTo>
                      <a:pt x="1003" y="874"/>
                    </a:lnTo>
                    <a:lnTo>
                      <a:pt x="769" y="1293"/>
                    </a:lnTo>
                    <a:lnTo>
                      <a:pt x="34" y="397"/>
                    </a:lnTo>
                    <a:lnTo>
                      <a:pt x="281" y="38"/>
                    </a:lnTo>
                    <a:close/>
                  </a:path>
                </a:pathLst>
              </a:custGeom>
              <a:solidFill>
                <a:srgbClr val="656B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5" name="Freeform 1136">
                <a:extLst>
                  <a:ext uri="{FF2B5EF4-FFF2-40B4-BE49-F238E27FC236}">
                    <a16:creationId xmlns:a16="http://schemas.microsoft.com/office/drawing/2014/main" id="{ACE6E4B1-772C-4EC4-A0E2-09FF8864F8EF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61743" y="2653723"/>
                <a:ext cx="53277" cy="84859"/>
              </a:xfrm>
              <a:custGeom>
                <a:avLst/>
                <a:gdLst>
                  <a:gd name="T0" fmla="*/ 2147483646 w 825"/>
                  <a:gd name="T1" fmla="*/ 0 h 1390"/>
                  <a:gd name="T2" fmla="*/ 2147483646 w 825"/>
                  <a:gd name="T3" fmla="*/ 2147483646 h 1390"/>
                  <a:gd name="T4" fmla="*/ 2147483646 w 825"/>
                  <a:gd name="T5" fmla="*/ 2147483646 h 1390"/>
                  <a:gd name="T6" fmla="*/ 2147483646 w 825"/>
                  <a:gd name="T7" fmla="*/ 2147483646 h 1390"/>
                  <a:gd name="T8" fmla="*/ 2147483646 w 825"/>
                  <a:gd name="T9" fmla="*/ 2147483646 h 1390"/>
                  <a:gd name="T10" fmla="*/ 2147483646 w 825"/>
                  <a:gd name="T11" fmla="*/ 2147483646 h 1390"/>
                  <a:gd name="T12" fmla="*/ 2147483646 w 825"/>
                  <a:gd name="T13" fmla="*/ 2147483646 h 1390"/>
                  <a:gd name="T14" fmla="*/ 0 w 825"/>
                  <a:gd name="T15" fmla="*/ 2147483646 h 1390"/>
                  <a:gd name="T16" fmla="*/ 2147483646 w 825"/>
                  <a:gd name="T17" fmla="*/ 2147483646 h 1390"/>
                  <a:gd name="T18" fmla="*/ 2147483646 w 825"/>
                  <a:gd name="T19" fmla="*/ 2147483646 h 1390"/>
                  <a:gd name="T20" fmla="*/ 2147483646 w 825"/>
                  <a:gd name="T21" fmla="*/ 0 h 139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25" h="1390">
                    <a:moveTo>
                      <a:pt x="466" y="0"/>
                    </a:moveTo>
                    <a:lnTo>
                      <a:pt x="453" y="18"/>
                    </a:lnTo>
                    <a:lnTo>
                      <a:pt x="432" y="52"/>
                    </a:lnTo>
                    <a:lnTo>
                      <a:pt x="372" y="174"/>
                    </a:lnTo>
                    <a:lnTo>
                      <a:pt x="295" y="341"/>
                    </a:lnTo>
                    <a:lnTo>
                      <a:pt x="213" y="530"/>
                    </a:lnTo>
                    <a:lnTo>
                      <a:pt x="66" y="878"/>
                    </a:lnTo>
                    <a:lnTo>
                      <a:pt x="0" y="1034"/>
                    </a:lnTo>
                    <a:lnTo>
                      <a:pt x="369" y="1390"/>
                    </a:lnTo>
                    <a:lnTo>
                      <a:pt x="825" y="289"/>
                    </a:lnTo>
                    <a:lnTo>
                      <a:pt x="46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6" name="Freeform 1137">
                <a:extLst>
                  <a:ext uri="{FF2B5EF4-FFF2-40B4-BE49-F238E27FC236}">
                    <a16:creationId xmlns:a16="http://schemas.microsoft.com/office/drawing/2014/main" id="{23150F41-460E-4670-A93D-C5B878F8EE3E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 rot="21044793" flipH="1">
                <a:off x="-761743" y="2653723"/>
                <a:ext cx="53277" cy="84859"/>
              </a:xfrm>
              <a:custGeom>
                <a:avLst/>
                <a:gdLst>
                  <a:gd name="T0" fmla="*/ 2147483646 w 861"/>
                  <a:gd name="T1" fmla="*/ 2147483646 h 1435"/>
                  <a:gd name="T2" fmla="*/ 2147483646 w 861"/>
                  <a:gd name="T3" fmla="*/ 2147483646 h 1435"/>
                  <a:gd name="T4" fmla="*/ 2147483646 w 861"/>
                  <a:gd name="T5" fmla="*/ 2147483646 h 1435"/>
                  <a:gd name="T6" fmla="*/ 2147483646 w 861"/>
                  <a:gd name="T7" fmla="*/ 2147483646 h 1435"/>
                  <a:gd name="T8" fmla="*/ 2147483646 w 861"/>
                  <a:gd name="T9" fmla="*/ 2147483646 h 1435"/>
                  <a:gd name="T10" fmla="*/ 2147483646 w 861"/>
                  <a:gd name="T11" fmla="*/ 2147483646 h 1435"/>
                  <a:gd name="T12" fmla="*/ 2147483646 w 861"/>
                  <a:gd name="T13" fmla="*/ 2147483646 h 1435"/>
                  <a:gd name="T14" fmla="*/ 2147483646 w 861"/>
                  <a:gd name="T15" fmla="*/ 2147483646 h 1435"/>
                  <a:gd name="T16" fmla="*/ 0 w 861"/>
                  <a:gd name="T17" fmla="*/ 2147483646 h 1435"/>
                  <a:gd name="T18" fmla="*/ 2147483646 w 861"/>
                  <a:gd name="T19" fmla="*/ 2147483646 h 1435"/>
                  <a:gd name="T20" fmla="*/ 2147483646 w 861"/>
                  <a:gd name="T21" fmla="*/ 2147483646 h 1435"/>
                  <a:gd name="T22" fmla="*/ 2147483646 w 861"/>
                  <a:gd name="T23" fmla="*/ 0 h 1435"/>
                  <a:gd name="T24" fmla="*/ 2147483646 w 861"/>
                  <a:gd name="T25" fmla="*/ 2147483646 h 1435"/>
                  <a:gd name="T26" fmla="*/ 2147483646 w 861"/>
                  <a:gd name="T27" fmla="*/ 2147483646 h 1435"/>
                  <a:gd name="T28" fmla="*/ 2147483646 w 861"/>
                  <a:gd name="T29" fmla="*/ 2147483646 h 1435"/>
                  <a:gd name="T30" fmla="*/ 2147483646 w 861"/>
                  <a:gd name="T31" fmla="*/ 2147483646 h 1435"/>
                  <a:gd name="T32" fmla="*/ 2147483646 w 861"/>
                  <a:gd name="T33" fmla="*/ 2147483646 h 1435"/>
                  <a:gd name="T34" fmla="*/ 2147483646 w 861"/>
                  <a:gd name="T35" fmla="*/ 2147483646 h 1435"/>
                  <a:gd name="T36" fmla="*/ 2147483646 w 861"/>
                  <a:gd name="T37" fmla="*/ 2147483646 h 1435"/>
                  <a:gd name="T38" fmla="*/ 2147483646 w 861"/>
                  <a:gd name="T39" fmla="*/ 2147483646 h 1435"/>
                  <a:gd name="T40" fmla="*/ 2147483646 w 861"/>
                  <a:gd name="T41" fmla="*/ 2147483646 h 1435"/>
                  <a:gd name="T42" fmla="*/ 2147483646 w 861"/>
                  <a:gd name="T43" fmla="*/ 2147483646 h 143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861" h="1435">
                    <a:moveTo>
                      <a:pt x="474" y="7"/>
                    </a:moveTo>
                    <a:lnTo>
                      <a:pt x="460" y="24"/>
                    </a:lnTo>
                    <a:lnTo>
                      <a:pt x="442" y="56"/>
                    </a:lnTo>
                    <a:lnTo>
                      <a:pt x="390" y="160"/>
                    </a:lnTo>
                    <a:lnTo>
                      <a:pt x="321" y="306"/>
                    </a:lnTo>
                    <a:lnTo>
                      <a:pt x="247" y="477"/>
                    </a:lnTo>
                    <a:lnTo>
                      <a:pt x="102" y="822"/>
                    </a:lnTo>
                    <a:lnTo>
                      <a:pt x="4" y="1049"/>
                    </a:lnTo>
                    <a:lnTo>
                      <a:pt x="0" y="1059"/>
                    </a:lnTo>
                    <a:lnTo>
                      <a:pt x="390" y="1435"/>
                    </a:lnTo>
                    <a:lnTo>
                      <a:pt x="861" y="306"/>
                    </a:lnTo>
                    <a:lnTo>
                      <a:pt x="484" y="0"/>
                    </a:lnTo>
                    <a:lnTo>
                      <a:pt x="474" y="7"/>
                    </a:lnTo>
                    <a:close/>
                    <a:moveTo>
                      <a:pt x="484" y="42"/>
                    </a:moveTo>
                    <a:lnTo>
                      <a:pt x="826" y="317"/>
                    </a:lnTo>
                    <a:lnTo>
                      <a:pt x="379" y="1387"/>
                    </a:lnTo>
                    <a:lnTo>
                      <a:pt x="36" y="1052"/>
                    </a:lnTo>
                    <a:lnTo>
                      <a:pt x="164" y="746"/>
                    </a:lnTo>
                    <a:lnTo>
                      <a:pt x="300" y="432"/>
                    </a:lnTo>
                    <a:lnTo>
                      <a:pt x="415" y="174"/>
                    </a:lnTo>
                    <a:lnTo>
                      <a:pt x="460" y="87"/>
                    </a:lnTo>
                    <a:lnTo>
                      <a:pt x="484" y="42"/>
                    </a:lnTo>
                    <a:close/>
                  </a:path>
                </a:pathLst>
              </a:custGeom>
              <a:solidFill>
                <a:srgbClr val="656B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7" name="Freeform 1138">
                <a:extLst>
                  <a:ext uri="{FF2B5EF4-FFF2-40B4-BE49-F238E27FC236}">
                    <a16:creationId xmlns:a16="http://schemas.microsoft.com/office/drawing/2014/main" id="{94F08C29-E285-4D0F-A251-226098462D63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23689" y="2662212"/>
                <a:ext cx="106560" cy="229116"/>
              </a:xfrm>
              <a:custGeom>
                <a:avLst/>
                <a:gdLst>
                  <a:gd name="T0" fmla="*/ 2147483646 w 1751"/>
                  <a:gd name="T1" fmla="*/ 0 h 3847"/>
                  <a:gd name="T2" fmla="*/ 2147483646 w 1751"/>
                  <a:gd name="T3" fmla="*/ 2147483646 h 3847"/>
                  <a:gd name="T4" fmla="*/ 2147483646 w 1751"/>
                  <a:gd name="T5" fmla="*/ 2147483646 h 3847"/>
                  <a:gd name="T6" fmla="*/ 2147483646 w 1751"/>
                  <a:gd name="T7" fmla="*/ 2147483646 h 3847"/>
                  <a:gd name="T8" fmla="*/ 2147483646 w 1751"/>
                  <a:gd name="T9" fmla="*/ 2147483646 h 3847"/>
                  <a:gd name="T10" fmla="*/ 2147483646 w 1751"/>
                  <a:gd name="T11" fmla="*/ 2147483646 h 3847"/>
                  <a:gd name="T12" fmla="*/ 2147483646 w 1751"/>
                  <a:gd name="T13" fmla="*/ 2147483646 h 3847"/>
                  <a:gd name="T14" fmla="*/ 2147483646 w 1751"/>
                  <a:gd name="T15" fmla="*/ 2147483646 h 3847"/>
                  <a:gd name="T16" fmla="*/ 2147483646 w 1751"/>
                  <a:gd name="T17" fmla="*/ 2147483646 h 3847"/>
                  <a:gd name="T18" fmla="*/ 2147483646 w 1751"/>
                  <a:gd name="T19" fmla="*/ 2147483646 h 3847"/>
                  <a:gd name="T20" fmla="*/ 0 w 1751"/>
                  <a:gd name="T21" fmla="*/ 2147483646 h 3847"/>
                  <a:gd name="T22" fmla="*/ 2147483646 w 1751"/>
                  <a:gd name="T23" fmla="*/ 2147483646 h 3847"/>
                  <a:gd name="T24" fmla="*/ 2147483646 w 1751"/>
                  <a:gd name="T25" fmla="*/ 2147483646 h 3847"/>
                  <a:gd name="T26" fmla="*/ 2147483646 w 1751"/>
                  <a:gd name="T27" fmla="*/ 2147483646 h 3847"/>
                  <a:gd name="T28" fmla="*/ 2147483646 w 1751"/>
                  <a:gd name="T29" fmla="*/ 2147483646 h 3847"/>
                  <a:gd name="T30" fmla="*/ 2147483646 w 1751"/>
                  <a:gd name="T31" fmla="*/ 2147483646 h 3847"/>
                  <a:gd name="T32" fmla="*/ 2147483646 w 1751"/>
                  <a:gd name="T33" fmla="*/ 2147483646 h 3847"/>
                  <a:gd name="T34" fmla="*/ 2147483646 w 1751"/>
                  <a:gd name="T35" fmla="*/ 2147483646 h 3847"/>
                  <a:gd name="T36" fmla="*/ 2147483646 w 1751"/>
                  <a:gd name="T37" fmla="*/ 2147483646 h 3847"/>
                  <a:gd name="T38" fmla="*/ 2147483646 w 1751"/>
                  <a:gd name="T39" fmla="*/ 2147483646 h 3847"/>
                  <a:gd name="T40" fmla="*/ 2147483646 w 1751"/>
                  <a:gd name="T41" fmla="*/ 2147483646 h 3847"/>
                  <a:gd name="T42" fmla="*/ 2147483646 w 1751"/>
                  <a:gd name="T43" fmla="*/ 2147483646 h 3847"/>
                  <a:gd name="T44" fmla="*/ 2147483646 w 1751"/>
                  <a:gd name="T45" fmla="*/ 2147483646 h 3847"/>
                  <a:gd name="T46" fmla="*/ 2147483646 w 1751"/>
                  <a:gd name="T47" fmla="*/ 2147483646 h 3847"/>
                  <a:gd name="T48" fmla="*/ 2147483646 w 1751"/>
                  <a:gd name="T49" fmla="*/ 2147483646 h 3847"/>
                  <a:gd name="T50" fmla="*/ 2147483646 w 1751"/>
                  <a:gd name="T51" fmla="*/ 2147483646 h 3847"/>
                  <a:gd name="T52" fmla="*/ 2147483646 w 1751"/>
                  <a:gd name="T53" fmla="*/ 2147483646 h 3847"/>
                  <a:gd name="T54" fmla="*/ 2147483646 w 1751"/>
                  <a:gd name="T55" fmla="*/ 2147483646 h 3847"/>
                  <a:gd name="T56" fmla="*/ 2147483646 w 1751"/>
                  <a:gd name="T57" fmla="*/ 2147483646 h 3847"/>
                  <a:gd name="T58" fmla="*/ 2147483646 w 1751"/>
                  <a:gd name="T59" fmla="*/ 2147483646 h 3847"/>
                  <a:gd name="T60" fmla="*/ 2147483646 w 1751"/>
                  <a:gd name="T61" fmla="*/ 2147483646 h 3847"/>
                  <a:gd name="T62" fmla="*/ 2147483646 w 1751"/>
                  <a:gd name="T63" fmla="*/ 2147483646 h 3847"/>
                  <a:gd name="T64" fmla="*/ 2147483646 w 1751"/>
                  <a:gd name="T65" fmla="*/ 2147483646 h 3847"/>
                  <a:gd name="T66" fmla="*/ 2147483646 w 1751"/>
                  <a:gd name="T67" fmla="*/ 2147483646 h 3847"/>
                  <a:gd name="T68" fmla="*/ 2147483646 w 1751"/>
                  <a:gd name="T69" fmla="*/ 2147483646 h 3847"/>
                  <a:gd name="T70" fmla="*/ 2147483646 w 1751"/>
                  <a:gd name="T71" fmla="*/ 2147483646 h 3847"/>
                  <a:gd name="T72" fmla="*/ 2147483646 w 1751"/>
                  <a:gd name="T73" fmla="*/ 2147483646 h 3847"/>
                  <a:gd name="T74" fmla="*/ 2147483646 w 1751"/>
                  <a:gd name="T75" fmla="*/ 2147483646 h 3847"/>
                  <a:gd name="T76" fmla="*/ 2147483646 w 1751"/>
                  <a:gd name="T77" fmla="*/ 2147483646 h 3847"/>
                  <a:gd name="T78" fmla="*/ 2147483646 w 1751"/>
                  <a:gd name="T79" fmla="*/ 2147483646 h 3847"/>
                  <a:gd name="T80" fmla="*/ 2147483646 w 1751"/>
                  <a:gd name="T81" fmla="*/ 2147483646 h 3847"/>
                  <a:gd name="T82" fmla="*/ 2147483646 w 1751"/>
                  <a:gd name="T83" fmla="*/ 2147483646 h 3847"/>
                  <a:gd name="T84" fmla="*/ 2147483646 w 1751"/>
                  <a:gd name="T85" fmla="*/ 2147483646 h 3847"/>
                  <a:gd name="T86" fmla="*/ 2147483646 w 1751"/>
                  <a:gd name="T87" fmla="*/ 2147483646 h 3847"/>
                  <a:gd name="T88" fmla="*/ 2147483646 w 1751"/>
                  <a:gd name="T89" fmla="*/ 2147483646 h 3847"/>
                  <a:gd name="T90" fmla="*/ 2147483646 w 1751"/>
                  <a:gd name="T91" fmla="*/ 2147483646 h 3847"/>
                  <a:gd name="T92" fmla="*/ 2147483646 w 1751"/>
                  <a:gd name="T93" fmla="*/ 2147483646 h 3847"/>
                  <a:gd name="T94" fmla="*/ 2147483646 w 1751"/>
                  <a:gd name="T95" fmla="*/ 2147483646 h 3847"/>
                  <a:gd name="T96" fmla="*/ 2147483646 w 1751"/>
                  <a:gd name="T97" fmla="*/ 2147483646 h 3847"/>
                  <a:gd name="T98" fmla="*/ 2147483646 w 1751"/>
                  <a:gd name="T99" fmla="*/ 2147483646 h 3847"/>
                  <a:gd name="T100" fmla="*/ 2147483646 w 1751"/>
                  <a:gd name="T101" fmla="*/ 2147483646 h 3847"/>
                  <a:gd name="T102" fmla="*/ 2147483646 w 1751"/>
                  <a:gd name="T103" fmla="*/ 2147483646 h 3847"/>
                  <a:gd name="T104" fmla="*/ 2147483646 w 1751"/>
                  <a:gd name="T105" fmla="*/ 2147483646 h 3847"/>
                  <a:gd name="T106" fmla="*/ 2147483646 w 1751"/>
                  <a:gd name="T107" fmla="*/ 2147483646 h 3847"/>
                  <a:gd name="T108" fmla="*/ 2147483646 w 1751"/>
                  <a:gd name="T109" fmla="*/ 2147483646 h 3847"/>
                  <a:gd name="T110" fmla="*/ 2147483646 w 1751"/>
                  <a:gd name="T111" fmla="*/ 2147483646 h 3847"/>
                  <a:gd name="T112" fmla="*/ 2147483646 w 1751"/>
                  <a:gd name="T113" fmla="*/ 2147483646 h 3847"/>
                  <a:gd name="T114" fmla="*/ 2147483646 w 1751"/>
                  <a:gd name="T115" fmla="*/ 2147483646 h 3847"/>
                  <a:gd name="T116" fmla="*/ 2147483646 w 1751"/>
                  <a:gd name="T117" fmla="*/ 2147483646 h 3847"/>
                  <a:gd name="T118" fmla="*/ 2147483646 w 1751"/>
                  <a:gd name="T119" fmla="*/ 0 h 384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1751" h="3847">
                    <a:moveTo>
                      <a:pt x="613" y="0"/>
                    </a:moveTo>
                    <a:lnTo>
                      <a:pt x="529" y="45"/>
                    </a:lnTo>
                    <a:lnTo>
                      <a:pt x="446" y="98"/>
                    </a:lnTo>
                    <a:lnTo>
                      <a:pt x="358" y="153"/>
                    </a:lnTo>
                    <a:lnTo>
                      <a:pt x="275" y="216"/>
                    </a:lnTo>
                    <a:lnTo>
                      <a:pt x="195" y="282"/>
                    </a:lnTo>
                    <a:lnTo>
                      <a:pt x="122" y="356"/>
                    </a:lnTo>
                    <a:lnTo>
                      <a:pt x="87" y="390"/>
                    </a:lnTo>
                    <a:lnTo>
                      <a:pt x="56" y="429"/>
                    </a:lnTo>
                    <a:lnTo>
                      <a:pt x="28" y="467"/>
                    </a:lnTo>
                    <a:lnTo>
                      <a:pt x="0" y="506"/>
                    </a:lnTo>
                    <a:lnTo>
                      <a:pt x="122" y="593"/>
                    </a:lnTo>
                    <a:lnTo>
                      <a:pt x="338" y="749"/>
                    </a:lnTo>
                    <a:lnTo>
                      <a:pt x="453" y="830"/>
                    </a:lnTo>
                    <a:lnTo>
                      <a:pt x="550" y="896"/>
                    </a:lnTo>
                    <a:lnTo>
                      <a:pt x="620" y="941"/>
                    </a:lnTo>
                    <a:lnTo>
                      <a:pt x="641" y="952"/>
                    </a:lnTo>
                    <a:lnTo>
                      <a:pt x="655" y="955"/>
                    </a:lnTo>
                    <a:lnTo>
                      <a:pt x="613" y="986"/>
                    </a:lnTo>
                    <a:lnTo>
                      <a:pt x="574" y="1025"/>
                    </a:lnTo>
                    <a:lnTo>
                      <a:pt x="540" y="1060"/>
                    </a:lnTo>
                    <a:lnTo>
                      <a:pt x="508" y="1097"/>
                    </a:lnTo>
                    <a:lnTo>
                      <a:pt x="477" y="1139"/>
                    </a:lnTo>
                    <a:lnTo>
                      <a:pt x="453" y="1181"/>
                    </a:lnTo>
                    <a:lnTo>
                      <a:pt x="404" y="1268"/>
                    </a:lnTo>
                    <a:lnTo>
                      <a:pt x="358" y="1355"/>
                    </a:lnTo>
                    <a:lnTo>
                      <a:pt x="317" y="1446"/>
                    </a:lnTo>
                    <a:lnTo>
                      <a:pt x="275" y="1537"/>
                    </a:lnTo>
                    <a:lnTo>
                      <a:pt x="230" y="1627"/>
                    </a:lnTo>
                    <a:lnTo>
                      <a:pt x="261" y="1641"/>
                    </a:lnTo>
                    <a:lnTo>
                      <a:pt x="300" y="1666"/>
                    </a:lnTo>
                    <a:lnTo>
                      <a:pt x="338" y="1701"/>
                    </a:lnTo>
                    <a:lnTo>
                      <a:pt x="383" y="1746"/>
                    </a:lnTo>
                    <a:lnTo>
                      <a:pt x="432" y="1795"/>
                    </a:lnTo>
                    <a:lnTo>
                      <a:pt x="481" y="1857"/>
                    </a:lnTo>
                    <a:lnTo>
                      <a:pt x="589" y="1993"/>
                    </a:lnTo>
                    <a:lnTo>
                      <a:pt x="707" y="2157"/>
                    </a:lnTo>
                    <a:lnTo>
                      <a:pt x="829" y="2334"/>
                    </a:lnTo>
                    <a:lnTo>
                      <a:pt x="954" y="2523"/>
                    </a:lnTo>
                    <a:lnTo>
                      <a:pt x="1079" y="2718"/>
                    </a:lnTo>
                    <a:lnTo>
                      <a:pt x="1201" y="2913"/>
                    </a:lnTo>
                    <a:lnTo>
                      <a:pt x="1319" y="3105"/>
                    </a:lnTo>
                    <a:lnTo>
                      <a:pt x="1525" y="3449"/>
                    </a:lnTo>
                    <a:lnTo>
                      <a:pt x="1675" y="3715"/>
                    </a:lnTo>
                    <a:lnTo>
                      <a:pt x="1751" y="3847"/>
                    </a:lnTo>
                    <a:lnTo>
                      <a:pt x="1727" y="3788"/>
                    </a:lnTo>
                    <a:lnTo>
                      <a:pt x="1682" y="3652"/>
                    </a:lnTo>
                    <a:lnTo>
                      <a:pt x="1543" y="3206"/>
                    </a:lnTo>
                    <a:lnTo>
                      <a:pt x="1351" y="2592"/>
                    </a:lnTo>
                    <a:lnTo>
                      <a:pt x="1135" y="1899"/>
                    </a:lnTo>
                    <a:lnTo>
                      <a:pt x="930" y="1205"/>
                    </a:lnTo>
                    <a:lnTo>
                      <a:pt x="836" y="889"/>
                    </a:lnTo>
                    <a:lnTo>
                      <a:pt x="755" y="603"/>
                    </a:lnTo>
                    <a:lnTo>
                      <a:pt x="689" y="359"/>
                    </a:lnTo>
                    <a:lnTo>
                      <a:pt x="641" y="171"/>
                    </a:lnTo>
                    <a:lnTo>
                      <a:pt x="623" y="101"/>
                    </a:lnTo>
                    <a:lnTo>
                      <a:pt x="613" y="49"/>
                    </a:lnTo>
                    <a:lnTo>
                      <a:pt x="610" y="14"/>
                    </a:lnTo>
                    <a:lnTo>
                      <a:pt x="610" y="3"/>
                    </a:lnTo>
                    <a:lnTo>
                      <a:pt x="613" y="0"/>
                    </a:lnTo>
                    <a:close/>
                  </a:path>
                </a:pathLst>
              </a:custGeom>
              <a:solidFill>
                <a:srgbClr val="989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8" name="Freeform 1139">
                <a:extLst>
                  <a:ext uri="{FF2B5EF4-FFF2-40B4-BE49-F238E27FC236}">
                    <a16:creationId xmlns:a16="http://schemas.microsoft.com/office/drawing/2014/main" id="{1504F8CB-5EDE-4315-8156-9E81093785AF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84580" y="2645240"/>
                <a:ext cx="60891" cy="263059"/>
              </a:xfrm>
              <a:custGeom>
                <a:avLst/>
                <a:gdLst>
                  <a:gd name="T0" fmla="*/ 2147483646 w 962"/>
                  <a:gd name="T1" fmla="*/ 2147483646 h 4276"/>
                  <a:gd name="T2" fmla="*/ 2147483646 w 962"/>
                  <a:gd name="T3" fmla="*/ 2147483646 h 4276"/>
                  <a:gd name="T4" fmla="*/ 2147483646 w 962"/>
                  <a:gd name="T5" fmla="*/ 2147483646 h 4276"/>
                  <a:gd name="T6" fmla="*/ 2147483646 w 962"/>
                  <a:gd name="T7" fmla="*/ 2147483646 h 4276"/>
                  <a:gd name="T8" fmla="*/ 2147483646 w 962"/>
                  <a:gd name="T9" fmla="*/ 2147483646 h 4276"/>
                  <a:gd name="T10" fmla="*/ 2147483646 w 962"/>
                  <a:gd name="T11" fmla="*/ 2147483646 h 4276"/>
                  <a:gd name="T12" fmla="*/ 2147483646 w 962"/>
                  <a:gd name="T13" fmla="*/ 2147483646 h 4276"/>
                  <a:gd name="T14" fmla="*/ 2147483646 w 962"/>
                  <a:gd name="T15" fmla="*/ 2147483646 h 4276"/>
                  <a:gd name="T16" fmla="*/ 2147483646 w 962"/>
                  <a:gd name="T17" fmla="*/ 2147483646 h 4276"/>
                  <a:gd name="T18" fmla="*/ 2147483646 w 962"/>
                  <a:gd name="T19" fmla="*/ 2147483646 h 4276"/>
                  <a:gd name="T20" fmla="*/ 2147483646 w 962"/>
                  <a:gd name="T21" fmla="*/ 2147483646 h 4276"/>
                  <a:gd name="T22" fmla="*/ 2147483646 w 962"/>
                  <a:gd name="T23" fmla="*/ 2147483646 h 4276"/>
                  <a:gd name="T24" fmla="*/ 2147483646 w 962"/>
                  <a:gd name="T25" fmla="*/ 2147483646 h 4276"/>
                  <a:gd name="T26" fmla="*/ 2147483646 w 962"/>
                  <a:gd name="T27" fmla="*/ 2147483646 h 4276"/>
                  <a:gd name="T28" fmla="*/ 2147483646 w 962"/>
                  <a:gd name="T29" fmla="*/ 2147483646 h 4276"/>
                  <a:gd name="T30" fmla="*/ 2147483646 w 962"/>
                  <a:gd name="T31" fmla="*/ 2147483646 h 4276"/>
                  <a:gd name="T32" fmla="*/ 2147483646 w 962"/>
                  <a:gd name="T33" fmla="*/ 2147483646 h 4276"/>
                  <a:gd name="T34" fmla="*/ 2147483646 w 962"/>
                  <a:gd name="T35" fmla="*/ 2147483646 h 4276"/>
                  <a:gd name="T36" fmla="*/ 2147483646 w 962"/>
                  <a:gd name="T37" fmla="*/ 2147483646 h 4276"/>
                  <a:gd name="T38" fmla="*/ 2147483646 w 962"/>
                  <a:gd name="T39" fmla="*/ 2147483646 h 4276"/>
                  <a:gd name="T40" fmla="*/ 2147483646 w 962"/>
                  <a:gd name="T41" fmla="*/ 2147483646 h 4276"/>
                  <a:gd name="T42" fmla="*/ 2147483646 w 962"/>
                  <a:gd name="T43" fmla="*/ 2147483646 h 4276"/>
                  <a:gd name="T44" fmla="*/ 2147483646 w 962"/>
                  <a:gd name="T45" fmla="*/ 2147483646 h 4276"/>
                  <a:gd name="T46" fmla="*/ 2147483646 w 962"/>
                  <a:gd name="T47" fmla="*/ 2147483646 h 4276"/>
                  <a:gd name="T48" fmla="*/ 2147483646 w 962"/>
                  <a:gd name="T49" fmla="*/ 2147483646 h 4276"/>
                  <a:gd name="T50" fmla="*/ 2147483646 w 962"/>
                  <a:gd name="T51" fmla="*/ 2147483646 h 4276"/>
                  <a:gd name="T52" fmla="*/ 2147483646 w 962"/>
                  <a:gd name="T53" fmla="*/ 2147483646 h 4276"/>
                  <a:gd name="T54" fmla="*/ 2147483646 w 962"/>
                  <a:gd name="T55" fmla="*/ 2147483646 h 4276"/>
                  <a:gd name="T56" fmla="*/ 2147483646 w 962"/>
                  <a:gd name="T57" fmla="*/ 2147483646 h 4276"/>
                  <a:gd name="T58" fmla="*/ 2147483646 w 962"/>
                  <a:gd name="T59" fmla="*/ 2147483646 h 4276"/>
                  <a:gd name="T60" fmla="*/ 2147483646 w 962"/>
                  <a:gd name="T61" fmla="*/ 2147483646 h 4276"/>
                  <a:gd name="T62" fmla="*/ 2147483646 w 962"/>
                  <a:gd name="T63" fmla="*/ 0 h 427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962" h="4276">
                    <a:moveTo>
                      <a:pt x="29" y="0"/>
                    </a:moveTo>
                    <a:lnTo>
                      <a:pt x="132" y="25"/>
                    </a:lnTo>
                    <a:lnTo>
                      <a:pt x="245" y="53"/>
                    </a:lnTo>
                    <a:lnTo>
                      <a:pt x="356" y="88"/>
                    </a:lnTo>
                    <a:lnTo>
                      <a:pt x="467" y="126"/>
                    </a:lnTo>
                    <a:lnTo>
                      <a:pt x="575" y="171"/>
                    </a:lnTo>
                    <a:lnTo>
                      <a:pt x="627" y="199"/>
                    </a:lnTo>
                    <a:lnTo>
                      <a:pt x="680" y="227"/>
                    </a:lnTo>
                    <a:lnTo>
                      <a:pt x="728" y="255"/>
                    </a:lnTo>
                    <a:lnTo>
                      <a:pt x="773" y="282"/>
                    </a:lnTo>
                    <a:lnTo>
                      <a:pt x="819" y="318"/>
                    </a:lnTo>
                    <a:lnTo>
                      <a:pt x="861" y="349"/>
                    </a:lnTo>
                    <a:lnTo>
                      <a:pt x="753" y="468"/>
                    </a:lnTo>
                    <a:lnTo>
                      <a:pt x="564" y="669"/>
                    </a:lnTo>
                    <a:lnTo>
                      <a:pt x="464" y="774"/>
                    </a:lnTo>
                    <a:lnTo>
                      <a:pt x="380" y="861"/>
                    </a:lnTo>
                    <a:lnTo>
                      <a:pt x="314" y="920"/>
                    </a:lnTo>
                    <a:lnTo>
                      <a:pt x="293" y="938"/>
                    </a:lnTo>
                    <a:lnTo>
                      <a:pt x="282" y="941"/>
                    </a:lnTo>
                    <a:lnTo>
                      <a:pt x="338" y="966"/>
                    </a:lnTo>
                    <a:lnTo>
                      <a:pt x="390" y="990"/>
                    </a:lnTo>
                    <a:lnTo>
                      <a:pt x="443" y="1022"/>
                    </a:lnTo>
                    <a:lnTo>
                      <a:pt x="488" y="1053"/>
                    </a:lnTo>
                    <a:lnTo>
                      <a:pt x="533" y="1088"/>
                    </a:lnTo>
                    <a:lnTo>
                      <a:pt x="575" y="1123"/>
                    </a:lnTo>
                    <a:lnTo>
                      <a:pt x="617" y="1161"/>
                    </a:lnTo>
                    <a:lnTo>
                      <a:pt x="655" y="1199"/>
                    </a:lnTo>
                    <a:lnTo>
                      <a:pt x="732" y="1283"/>
                    </a:lnTo>
                    <a:lnTo>
                      <a:pt x="809" y="1367"/>
                    </a:lnTo>
                    <a:lnTo>
                      <a:pt x="881" y="1454"/>
                    </a:lnTo>
                    <a:lnTo>
                      <a:pt x="962" y="1534"/>
                    </a:lnTo>
                    <a:lnTo>
                      <a:pt x="933" y="1562"/>
                    </a:lnTo>
                    <a:lnTo>
                      <a:pt x="899" y="1597"/>
                    </a:lnTo>
                    <a:lnTo>
                      <a:pt x="867" y="1645"/>
                    </a:lnTo>
                    <a:lnTo>
                      <a:pt x="833" y="1705"/>
                    </a:lnTo>
                    <a:lnTo>
                      <a:pt x="798" y="1774"/>
                    </a:lnTo>
                    <a:lnTo>
                      <a:pt x="759" y="1851"/>
                    </a:lnTo>
                    <a:lnTo>
                      <a:pt x="725" y="1934"/>
                    </a:lnTo>
                    <a:lnTo>
                      <a:pt x="686" y="2025"/>
                    </a:lnTo>
                    <a:lnTo>
                      <a:pt x="606" y="2227"/>
                    </a:lnTo>
                    <a:lnTo>
                      <a:pt x="530" y="2446"/>
                    </a:lnTo>
                    <a:lnTo>
                      <a:pt x="453" y="2676"/>
                    </a:lnTo>
                    <a:lnTo>
                      <a:pt x="377" y="2913"/>
                    </a:lnTo>
                    <a:lnTo>
                      <a:pt x="303" y="3150"/>
                    </a:lnTo>
                    <a:lnTo>
                      <a:pt x="237" y="3384"/>
                    </a:lnTo>
                    <a:lnTo>
                      <a:pt x="119" y="3799"/>
                    </a:lnTo>
                    <a:lnTo>
                      <a:pt x="35" y="4112"/>
                    </a:lnTo>
                    <a:lnTo>
                      <a:pt x="11" y="4217"/>
                    </a:lnTo>
                    <a:lnTo>
                      <a:pt x="0" y="4276"/>
                    </a:lnTo>
                    <a:lnTo>
                      <a:pt x="3" y="4207"/>
                    </a:lnTo>
                    <a:lnTo>
                      <a:pt x="11" y="4057"/>
                    </a:lnTo>
                    <a:lnTo>
                      <a:pt x="24" y="3554"/>
                    </a:lnTo>
                    <a:lnTo>
                      <a:pt x="42" y="2871"/>
                    </a:lnTo>
                    <a:lnTo>
                      <a:pt x="53" y="2098"/>
                    </a:lnTo>
                    <a:lnTo>
                      <a:pt x="63" y="1328"/>
                    </a:lnTo>
                    <a:lnTo>
                      <a:pt x="63" y="977"/>
                    </a:lnTo>
                    <a:lnTo>
                      <a:pt x="63" y="659"/>
                    </a:lnTo>
                    <a:lnTo>
                      <a:pt x="60" y="390"/>
                    </a:lnTo>
                    <a:lnTo>
                      <a:pt x="53" y="186"/>
                    </a:lnTo>
                    <a:lnTo>
                      <a:pt x="50" y="108"/>
                    </a:lnTo>
                    <a:lnTo>
                      <a:pt x="42" y="53"/>
                    </a:lnTo>
                    <a:lnTo>
                      <a:pt x="35" y="15"/>
                    </a:lnTo>
                    <a:lnTo>
                      <a:pt x="32" y="4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989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9" name="Freeform 1161">
                <a:extLst>
                  <a:ext uri="{FF2B5EF4-FFF2-40B4-BE49-F238E27FC236}">
                    <a16:creationId xmlns:a16="http://schemas.microsoft.com/office/drawing/2014/main" id="{FD54F6DA-4D21-4314-A379-C3A9A111AF68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23689" y="2891328"/>
                <a:ext cx="30446" cy="110319"/>
              </a:xfrm>
              <a:custGeom>
                <a:avLst/>
                <a:gdLst>
                  <a:gd name="T0" fmla="*/ 0 w 443"/>
                  <a:gd name="T1" fmla="*/ 2147483646 h 1798"/>
                  <a:gd name="T2" fmla="*/ 2147483646 w 443"/>
                  <a:gd name="T3" fmla="*/ 2147483646 h 1798"/>
                  <a:gd name="T4" fmla="*/ 2147483646 w 443"/>
                  <a:gd name="T5" fmla="*/ 2147483646 h 1798"/>
                  <a:gd name="T6" fmla="*/ 2147483646 w 443"/>
                  <a:gd name="T7" fmla="*/ 0 h 1798"/>
                  <a:gd name="T8" fmla="*/ 0 w 443"/>
                  <a:gd name="T9" fmla="*/ 2147483646 h 17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3" h="1798">
                    <a:moveTo>
                      <a:pt x="0" y="13"/>
                    </a:moveTo>
                    <a:lnTo>
                      <a:pt x="384" y="1798"/>
                    </a:lnTo>
                    <a:lnTo>
                      <a:pt x="443" y="1784"/>
                    </a:lnTo>
                    <a:lnTo>
                      <a:pt x="6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89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0" name="Freeform 1162">
                <a:extLst>
                  <a:ext uri="{FF2B5EF4-FFF2-40B4-BE49-F238E27FC236}">
                    <a16:creationId xmlns:a16="http://schemas.microsoft.com/office/drawing/2014/main" id="{2671EF89-DCDD-49CB-9534-9B2C14494316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16075" y="2916788"/>
                <a:ext cx="22832" cy="25455"/>
              </a:xfrm>
              <a:custGeom>
                <a:avLst/>
                <a:gdLst>
                  <a:gd name="T0" fmla="*/ 2147483646 w 352"/>
                  <a:gd name="T1" fmla="*/ 2147483646 h 373"/>
                  <a:gd name="T2" fmla="*/ 2147483646 w 352"/>
                  <a:gd name="T3" fmla="*/ 2147483646 h 373"/>
                  <a:gd name="T4" fmla="*/ 2147483646 w 352"/>
                  <a:gd name="T5" fmla="*/ 0 h 373"/>
                  <a:gd name="T6" fmla="*/ 2147483646 w 352"/>
                  <a:gd name="T7" fmla="*/ 0 h 373"/>
                  <a:gd name="T8" fmla="*/ 2147483646 w 352"/>
                  <a:gd name="T9" fmla="*/ 2147483646 h 373"/>
                  <a:gd name="T10" fmla="*/ 2147483646 w 352"/>
                  <a:gd name="T11" fmla="*/ 2147483646 h 373"/>
                  <a:gd name="T12" fmla="*/ 2147483646 w 352"/>
                  <a:gd name="T13" fmla="*/ 2147483646 h 373"/>
                  <a:gd name="T14" fmla="*/ 2147483646 w 352"/>
                  <a:gd name="T15" fmla="*/ 2147483646 h 373"/>
                  <a:gd name="T16" fmla="*/ 2147483646 w 352"/>
                  <a:gd name="T17" fmla="*/ 2147483646 h 373"/>
                  <a:gd name="T18" fmla="*/ 2147483646 w 352"/>
                  <a:gd name="T19" fmla="*/ 2147483646 h 373"/>
                  <a:gd name="T20" fmla="*/ 2147483646 w 352"/>
                  <a:gd name="T21" fmla="*/ 2147483646 h 373"/>
                  <a:gd name="T22" fmla="*/ 2147483646 w 352"/>
                  <a:gd name="T23" fmla="*/ 2147483646 h 373"/>
                  <a:gd name="T24" fmla="*/ 2147483646 w 352"/>
                  <a:gd name="T25" fmla="*/ 2147483646 h 373"/>
                  <a:gd name="T26" fmla="*/ 2147483646 w 352"/>
                  <a:gd name="T27" fmla="*/ 2147483646 h 373"/>
                  <a:gd name="T28" fmla="*/ 2147483646 w 352"/>
                  <a:gd name="T29" fmla="*/ 2147483646 h 373"/>
                  <a:gd name="T30" fmla="*/ 2147483646 w 352"/>
                  <a:gd name="T31" fmla="*/ 2147483646 h 373"/>
                  <a:gd name="T32" fmla="*/ 2147483646 w 352"/>
                  <a:gd name="T33" fmla="*/ 2147483646 h 373"/>
                  <a:gd name="T34" fmla="*/ 2147483646 w 352"/>
                  <a:gd name="T35" fmla="*/ 2147483646 h 373"/>
                  <a:gd name="T36" fmla="*/ 2147483646 w 352"/>
                  <a:gd name="T37" fmla="*/ 2147483646 h 373"/>
                  <a:gd name="T38" fmla="*/ 2147483646 w 352"/>
                  <a:gd name="T39" fmla="*/ 2147483646 h 373"/>
                  <a:gd name="T40" fmla="*/ 2147483646 w 352"/>
                  <a:gd name="T41" fmla="*/ 2147483646 h 373"/>
                  <a:gd name="T42" fmla="*/ 2147483646 w 352"/>
                  <a:gd name="T43" fmla="*/ 2147483646 h 373"/>
                  <a:gd name="T44" fmla="*/ 2147483646 w 352"/>
                  <a:gd name="T45" fmla="*/ 2147483646 h 373"/>
                  <a:gd name="T46" fmla="*/ 2147483646 w 352"/>
                  <a:gd name="T47" fmla="*/ 2147483646 h 373"/>
                  <a:gd name="T48" fmla="*/ 2147483646 w 352"/>
                  <a:gd name="T49" fmla="*/ 2147483646 h 373"/>
                  <a:gd name="T50" fmla="*/ 2147483646 w 352"/>
                  <a:gd name="T51" fmla="*/ 2147483646 h 373"/>
                  <a:gd name="T52" fmla="*/ 2147483646 w 352"/>
                  <a:gd name="T53" fmla="*/ 2147483646 h 373"/>
                  <a:gd name="T54" fmla="*/ 2147483646 w 352"/>
                  <a:gd name="T55" fmla="*/ 2147483646 h 373"/>
                  <a:gd name="T56" fmla="*/ 2147483646 w 352"/>
                  <a:gd name="T57" fmla="*/ 2147483646 h 373"/>
                  <a:gd name="T58" fmla="*/ 2147483646 w 352"/>
                  <a:gd name="T59" fmla="*/ 2147483646 h 373"/>
                  <a:gd name="T60" fmla="*/ 2147483646 w 352"/>
                  <a:gd name="T61" fmla="*/ 2147483646 h 373"/>
                  <a:gd name="T62" fmla="*/ 2147483646 w 352"/>
                  <a:gd name="T63" fmla="*/ 2147483646 h 373"/>
                  <a:gd name="T64" fmla="*/ 2147483646 w 352"/>
                  <a:gd name="T65" fmla="*/ 2147483646 h 373"/>
                  <a:gd name="T66" fmla="*/ 2147483646 w 352"/>
                  <a:gd name="T67" fmla="*/ 2147483646 h 373"/>
                  <a:gd name="T68" fmla="*/ 2147483646 w 352"/>
                  <a:gd name="T69" fmla="*/ 2147483646 h 373"/>
                  <a:gd name="T70" fmla="*/ 0 w 352"/>
                  <a:gd name="T71" fmla="*/ 2147483646 h 373"/>
                  <a:gd name="T72" fmla="*/ 2147483646 w 352"/>
                  <a:gd name="T73" fmla="*/ 2147483646 h 373"/>
                  <a:gd name="T74" fmla="*/ 2147483646 w 352"/>
                  <a:gd name="T75" fmla="*/ 2147483646 h 373"/>
                  <a:gd name="T76" fmla="*/ 2147483646 w 352"/>
                  <a:gd name="T77" fmla="*/ 2147483646 h 373"/>
                  <a:gd name="T78" fmla="*/ 2147483646 w 352"/>
                  <a:gd name="T79" fmla="*/ 2147483646 h 373"/>
                  <a:gd name="T80" fmla="*/ 2147483646 w 352"/>
                  <a:gd name="T81" fmla="*/ 2147483646 h 373"/>
                  <a:gd name="T82" fmla="*/ 2147483646 w 352"/>
                  <a:gd name="T83" fmla="*/ 2147483646 h 373"/>
                  <a:gd name="T84" fmla="*/ 2147483646 w 352"/>
                  <a:gd name="T85" fmla="*/ 2147483646 h 373"/>
                  <a:gd name="T86" fmla="*/ 2147483646 w 352"/>
                  <a:gd name="T87" fmla="*/ 2147483646 h 37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352" h="373">
                    <a:moveTo>
                      <a:pt x="102" y="14"/>
                    </a:moveTo>
                    <a:lnTo>
                      <a:pt x="126" y="3"/>
                    </a:lnTo>
                    <a:lnTo>
                      <a:pt x="154" y="0"/>
                    </a:lnTo>
                    <a:lnTo>
                      <a:pt x="181" y="0"/>
                    </a:lnTo>
                    <a:lnTo>
                      <a:pt x="205" y="3"/>
                    </a:lnTo>
                    <a:lnTo>
                      <a:pt x="231" y="7"/>
                    </a:lnTo>
                    <a:lnTo>
                      <a:pt x="252" y="17"/>
                    </a:lnTo>
                    <a:lnTo>
                      <a:pt x="271" y="32"/>
                    </a:lnTo>
                    <a:lnTo>
                      <a:pt x="292" y="45"/>
                    </a:lnTo>
                    <a:lnTo>
                      <a:pt x="310" y="62"/>
                    </a:lnTo>
                    <a:lnTo>
                      <a:pt x="324" y="83"/>
                    </a:lnTo>
                    <a:lnTo>
                      <a:pt x="334" y="104"/>
                    </a:lnTo>
                    <a:lnTo>
                      <a:pt x="345" y="129"/>
                    </a:lnTo>
                    <a:lnTo>
                      <a:pt x="348" y="153"/>
                    </a:lnTo>
                    <a:lnTo>
                      <a:pt x="352" y="181"/>
                    </a:lnTo>
                    <a:lnTo>
                      <a:pt x="348" y="209"/>
                    </a:lnTo>
                    <a:lnTo>
                      <a:pt x="345" y="237"/>
                    </a:lnTo>
                    <a:lnTo>
                      <a:pt x="334" y="268"/>
                    </a:lnTo>
                    <a:lnTo>
                      <a:pt x="321" y="293"/>
                    </a:lnTo>
                    <a:lnTo>
                      <a:pt x="303" y="317"/>
                    </a:lnTo>
                    <a:lnTo>
                      <a:pt x="282" y="335"/>
                    </a:lnTo>
                    <a:lnTo>
                      <a:pt x="261" y="352"/>
                    </a:lnTo>
                    <a:lnTo>
                      <a:pt x="237" y="362"/>
                    </a:lnTo>
                    <a:lnTo>
                      <a:pt x="213" y="370"/>
                    </a:lnTo>
                    <a:lnTo>
                      <a:pt x="189" y="373"/>
                    </a:lnTo>
                    <a:lnTo>
                      <a:pt x="160" y="370"/>
                    </a:lnTo>
                    <a:lnTo>
                      <a:pt x="136" y="365"/>
                    </a:lnTo>
                    <a:lnTo>
                      <a:pt x="112" y="356"/>
                    </a:lnTo>
                    <a:lnTo>
                      <a:pt x="87" y="345"/>
                    </a:lnTo>
                    <a:lnTo>
                      <a:pt x="66" y="328"/>
                    </a:lnTo>
                    <a:lnTo>
                      <a:pt x="49" y="307"/>
                    </a:lnTo>
                    <a:lnTo>
                      <a:pt x="31" y="283"/>
                    </a:lnTo>
                    <a:lnTo>
                      <a:pt x="18" y="251"/>
                    </a:lnTo>
                    <a:lnTo>
                      <a:pt x="7" y="216"/>
                    </a:lnTo>
                    <a:lnTo>
                      <a:pt x="4" y="181"/>
                    </a:lnTo>
                    <a:lnTo>
                      <a:pt x="0" y="146"/>
                    </a:lnTo>
                    <a:lnTo>
                      <a:pt x="7" y="112"/>
                    </a:lnTo>
                    <a:lnTo>
                      <a:pt x="18" y="83"/>
                    </a:lnTo>
                    <a:lnTo>
                      <a:pt x="25" y="70"/>
                    </a:lnTo>
                    <a:lnTo>
                      <a:pt x="36" y="56"/>
                    </a:lnTo>
                    <a:lnTo>
                      <a:pt x="49" y="42"/>
                    </a:lnTo>
                    <a:lnTo>
                      <a:pt x="63" y="32"/>
                    </a:lnTo>
                    <a:lnTo>
                      <a:pt x="81" y="21"/>
                    </a:lnTo>
                    <a:lnTo>
                      <a:pt x="102" y="14"/>
                    </a:lnTo>
                    <a:close/>
                  </a:path>
                </a:pathLst>
              </a:custGeom>
              <a:solidFill>
                <a:srgbClr val="656B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1" name="Freeform 1163">
                <a:extLst>
                  <a:ext uri="{FF2B5EF4-FFF2-40B4-BE49-F238E27FC236}">
                    <a16:creationId xmlns:a16="http://schemas.microsoft.com/office/drawing/2014/main" id="{0F8D8808-0126-4998-B316-7E064FFD0C3E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16075" y="2925271"/>
                <a:ext cx="15223" cy="8489"/>
              </a:xfrm>
              <a:custGeom>
                <a:avLst/>
                <a:gdLst>
                  <a:gd name="T0" fmla="*/ 2147483646 w 224"/>
                  <a:gd name="T1" fmla="*/ 2147483646 h 244"/>
                  <a:gd name="T2" fmla="*/ 2147483646 w 224"/>
                  <a:gd name="T3" fmla="*/ 2147483646 h 244"/>
                  <a:gd name="T4" fmla="*/ 2147483646 w 224"/>
                  <a:gd name="T5" fmla="*/ 2147483646 h 244"/>
                  <a:gd name="T6" fmla="*/ 2147483646 w 224"/>
                  <a:gd name="T7" fmla="*/ 2147483646 h 244"/>
                  <a:gd name="T8" fmla="*/ 2147483646 w 224"/>
                  <a:gd name="T9" fmla="*/ 2147483646 h 244"/>
                  <a:gd name="T10" fmla="*/ 2147483646 w 224"/>
                  <a:gd name="T11" fmla="*/ 2147483646 h 244"/>
                  <a:gd name="T12" fmla="*/ 2147483646 w 224"/>
                  <a:gd name="T13" fmla="*/ 2147483646 h 244"/>
                  <a:gd name="T14" fmla="*/ 2147483646 w 224"/>
                  <a:gd name="T15" fmla="*/ 2147483646 h 244"/>
                  <a:gd name="T16" fmla="*/ 2147483646 w 224"/>
                  <a:gd name="T17" fmla="*/ 2147483646 h 244"/>
                  <a:gd name="T18" fmla="*/ 2147483646 w 224"/>
                  <a:gd name="T19" fmla="*/ 2147483646 h 244"/>
                  <a:gd name="T20" fmla="*/ 2147483646 w 224"/>
                  <a:gd name="T21" fmla="*/ 2147483646 h 244"/>
                  <a:gd name="T22" fmla="*/ 2147483646 w 224"/>
                  <a:gd name="T23" fmla="*/ 2147483646 h 244"/>
                  <a:gd name="T24" fmla="*/ 2147483646 w 224"/>
                  <a:gd name="T25" fmla="*/ 2147483646 h 244"/>
                  <a:gd name="T26" fmla="*/ 2147483646 w 224"/>
                  <a:gd name="T27" fmla="*/ 2147483646 h 244"/>
                  <a:gd name="T28" fmla="*/ 2147483646 w 224"/>
                  <a:gd name="T29" fmla="*/ 2147483646 h 244"/>
                  <a:gd name="T30" fmla="*/ 2147483646 w 224"/>
                  <a:gd name="T31" fmla="*/ 2147483646 h 244"/>
                  <a:gd name="T32" fmla="*/ 2147483646 w 224"/>
                  <a:gd name="T33" fmla="*/ 2147483646 h 244"/>
                  <a:gd name="T34" fmla="*/ 2147483646 w 224"/>
                  <a:gd name="T35" fmla="*/ 2147483646 h 244"/>
                  <a:gd name="T36" fmla="*/ 0 w 224"/>
                  <a:gd name="T37" fmla="*/ 2147483646 h 244"/>
                  <a:gd name="T38" fmla="*/ 0 w 224"/>
                  <a:gd name="T39" fmla="*/ 2147483646 h 244"/>
                  <a:gd name="T40" fmla="*/ 0 w 224"/>
                  <a:gd name="T41" fmla="*/ 2147483646 h 244"/>
                  <a:gd name="T42" fmla="*/ 2147483646 w 224"/>
                  <a:gd name="T43" fmla="*/ 2147483646 h 244"/>
                  <a:gd name="T44" fmla="*/ 2147483646 w 224"/>
                  <a:gd name="T45" fmla="*/ 2147483646 h 244"/>
                  <a:gd name="T46" fmla="*/ 2147483646 w 224"/>
                  <a:gd name="T47" fmla="*/ 2147483646 h 244"/>
                  <a:gd name="T48" fmla="*/ 2147483646 w 224"/>
                  <a:gd name="T49" fmla="*/ 2147483646 h 244"/>
                  <a:gd name="T50" fmla="*/ 2147483646 w 224"/>
                  <a:gd name="T51" fmla="*/ 2147483646 h 244"/>
                  <a:gd name="T52" fmla="*/ 2147483646 w 224"/>
                  <a:gd name="T53" fmla="*/ 0 h 244"/>
                  <a:gd name="T54" fmla="*/ 2147483646 w 224"/>
                  <a:gd name="T55" fmla="*/ 2147483646 h 244"/>
                  <a:gd name="T56" fmla="*/ 2147483646 w 224"/>
                  <a:gd name="T57" fmla="*/ 2147483646 h 244"/>
                  <a:gd name="T58" fmla="*/ 2147483646 w 224"/>
                  <a:gd name="T59" fmla="*/ 2147483646 h 244"/>
                  <a:gd name="T60" fmla="*/ 2147483646 w 224"/>
                  <a:gd name="T61" fmla="*/ 2147483646 h 244"/>
                  <a:gd name="T62" fmla="*/ 2147483646 w 224"/>
                  <a:gd name="T63" fmla="*/ 2147483646 h 244"/>
                  <a:gd name="T64" fmla="*/ 2147483646 w 224"/>
                  <a:gd name="T65" fmla="*/ 2147483646 h 24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24" h="244">
                    <a:moveTo>
                      <a:pt x="206" y="77"/>
                    </a:moveTo>
                    <a:lnTo>
                      <a:pt x="216" y="98"/>
                    </a:lnTo>
                    <a:lnTo>
                      <a:pt x="219" y="122"/>
                    </a:lnTo>
                    <a:lnTo>
                      <a:pt x="224" y="146"/>
                    </a:lnTo>
                    <a:lnTo>
                      <a:pt x="219" y="171"/>
                    </a:lnTo>
                    <a:lnTo>
                      <a:pt x="209" y="191"/>
                    </a:lnTo>
                    <a:lnTo>
                      <a:pt x="192" y="212"/>
                    </a:lnTo>
                    <a:lnTo>
                      <a:pt x="171" y="227"/>
                    </a:lnTo>
                    <a:lnTo>
                      <a:pt x="143" y="241"/>
                    </a:lnTo>
                    <a:lnTo>
                      <a:pt x="119" y="244"/>
                    </a:lnTo>
                    <a:lnTo>
                      <a:pt x="102" y="244"/>
                    </a:lnTo>
                    <a:lnTo>
                      <a:pt x="81" y="241"/>
                    </a:lnTo>
                    <a:lnTo>
                      <a:pt x="63" y="233"/>
                    </a:lnTo>
                    <a:lnTo>
                      <a:pt x="50" y="223"/>
                    </a:lnTo>
                    <a:lnTo>
                      <a:pt x="35" y="209"/>
                    </a:lnTo>
                    <a:lnTo>
                      <a:pt x="21" y="191"/>
                    </a:lnTo>
                    <a:lnTo>
                      <a:pt x="11" y="171"/>
                    </a:lnTo>
                    <a:lnTo>
                      <a:pt x="5" y="150"/>
                    </a:lnTo>
                    <a:lnTo>
                      <a:pt x="0" y="129"/>
                    </a:lnTo>
                    <a:lnTo>
                      <a:pt x="0" y="108"/>
                    </a:lnTo>
                    <a:lnTo>
                      <a:pt x="0" y="87"/>
                    </a:lnTo>
                    <a:lnTo>
                      <a:pt x="8" y="70"/>
                    </a:lnTo>
                    <a:lnTo>
                      <a:pt x="18" y="49"/>
                    </a:lnTo>
                    <a:lnTo>
                      <a:pt x="29" y="35"/>
                    </a:lnTo>
                    <a:lnTo>
                      <a:pt x="45" y="21"/>
                    </a:lnTo>
                    <a:lnTo>
                      <a:pt x="71" y="7"/>
                    </a:lnTo>
                    <a:lnTo>
                      <a:pt x="95" y="0"/>
                    </a:lnTo>
                    <a:lnTo>
                      <a:pt x="116" y="4"/>
                    </a:lnTo>
                    <a:lnTo>
                      <a:pt x="140" y="11"/>
                    </a:lnTo>
                    <a:lnTo>
                      <a:pt x="161" y="21"/>
                    </a:lnTo>
                    <a:lnTo>
                      <a:pt x="179" y="35"/>
                    </a:lnTo>
                    <a:lnTo>
                      <a:pt x="192" y="56"/>
                    </a:lnTo>
                    <a:lnTo>
                      <a:pt x="206" y="77"/>
                    </a:lnTo>
                    <a:close/>
                  </a:path>
                </a:pathLst>
              </a:custGeom>
              <a:solidFill>
                <a:srgbClr val="363D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2" name="Freeform 1164">
                <a:extLst>
                  <a:ext uri="{FF2B5EF4-FFF2-40B4-BE49-F238E27FC236}">
                    <a16:creationId xmlns:a16="http://schemas.microsoft.com/office/drawing/2014/main" id="{ECC6F951-0080-44B1-A08D-066489F080CD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00852" y="2925271"/>
                <a:ext cx="0" cy="8489"/>
              </a:xfrm>
              <a:custGeom>
                <a:avLst/>
                <a:gdLst>
                  <a:gd name="T0" fmla="*/ 0 w 45"/>
                  <a:gd name="T1" fmla="*/ 2147483646 h 48"/>
                  <a:gd name="T2" fmla="*/ 0 w 45"/>
                  <a:gd name="T3" fmla="*/ 2147483646 h 48"/>
                  <a:gd name="T4" fmla="*/ 0 w 45"/>
                  <a:gd name="T5" fmla="*/ 2147483646 h 48"/>
                  <a:gd name="T6" fmla="*/ 0 w 45"/>
                  <a:gd name="T7" fmla="*/ 2147483646 h 48"/>
                  <a:gd name="T8" fmla="*/ 0 w 45"/>
                  <a:gd name="T9" fmla="*/ 2147483646 h 48"/>
                  <a:gd name="T10" fmla="*/ 0 w 45"/>
                  <a:gd name="T11" fmla="*/ 2147483646 h 48"/>
                  <a:gd name="T12" fmla="*/ 0 w 45"/>
                  <a:gd name="T13" fmla="*/ 2147483646 h 48"/>
                  <a:gd name="T14" fmla="*/ 0 w 45"/>
                  <a:gd name="T15" fmla="*/ 2147483646 h 48"/>
                  <a:gd name="T16" fmla="*/ 0 w 45"/>
                  <a:gd name="T17" fmla="*/ 2147483646 h 48"/>
                  <a:gd name="T18" fmla="*/ 0 w 45"/>
                  <a:gd name="T19" fmla="*/ 2147483646 h 48"/>
                  <a:gd name="T20" fmla="*/ 0 w 45"/>
                  <a:gd name="T21" fmla="*/ 2147483646 h 48"/>
                  <a:gd name="T22" fmla="*/ 0 w 45"/>
                  <a:gd name="T23" fmla="*/ 0 h 48"/>
                  <a:gd name="T24" fmla="*/ 0 w 45"/>
                  <a:gd name="T25" fmla="*/ 0 h 48"/>
                  <a:gd name="T26" fmla="*/ 0 w 45"/>
                  <a:gd name="T27" fmla="*/ 2147483646 h 48"/>
                  <a:gd name="T28" fmla="*/ 0 w 45"/>
                  <a:gd name="T29" fmla="*/ 2147483646 h 48"/>
                  <a:gd name="T30" fmla="*/ 0 w 45"/>
                  <a:gd name="T31" fmla="*/ 2147483646 h 48"/>
                  <a:gd name="T32" fmla="*/ 0 w 45"/>
                  <a:gd name="T33" fmla="*/ 2147483646 h 48"/>
                  <a:gd name="T34" fmla="*/ 0 w 45"/>
                  <a:gd name="T35" fmla="*/ 2147483646 h 4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5" h="48">
                    <a:moveTo>
                      <a:pt x="45" y="31"/>
                    </a:moveTo>
                    <a:lnTo>
                      <a:pt x="42" y="38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4" y="48"/>
                    </a:lnTo>
                    <a:lnTo>
                      <a:pt x="14" y="45"/>
                    </a:lnTo>
                    <a:lnTo>
                      <a:pt x="3" y="35"/>
                    </a:lnTo>
                    <a:lnTo>
                      <a:pt x="0" y="21"/>
                    </a:lnTo>
                    <a:lnTo>
                      <a:pt x="0" y="14"/>
                    </a:lnTo>
                    <a:lnTo>
                      <a:pt x="8" y="6"/>
                    </a:lnTo>
                    <a:lnTo>
                      <a:pt x="14" y="3"/>
                    </a:lnTo>
                    <a:lnTo>
                      <a:pt x="21" y="0"/>
                    </a:lnTo>
                    <a:lnTo>
                      <a:pt x="29" y="0"/>
                    </a:lnTo>
                    <a:lnTo>
                      <a:pt x="35" y="3"/>
                    </a:lnTo>
                    <a:lnTo>
                      <a:pt x="39" y="6"/>
                    </a:lnTo>
                    <a:lnTo>
                      <a:pt x="45" y="14"/>
                    </a:lnTo>
                    <a:lnTo>
                      <a:pt x="45" y="21"/>
                    </a:lnTo>
                    <a:lnTo>
                      <a:pt x="45" y="31"/>
                    </a:lnTo>
                    <a:close/>
                  </a:path>
                </a:pathLst>
              </a:custGeom>
              <a:solidFill>
                <a:srgbClr val="989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3" name="Freeform 1165">
                <a:extLst>
                  <a:ext uri="{FF2B5EF4-FFF2-40B4-BE49-F238E27FC236}">
                    <a16:creationId xmlns:a16="http://schemas.microsoft.com/office/drawing/2014/main" id="{7CBCB04E-CA64-42B8-9DAD-DCE587CA8F77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08466" y="2925271"/>
                <a:ext cx="0" cy="8489"/>
              </a:xfrm>
              <a:custGeom>
                <a:avLst/>
                <a:gdLst>
                  <a:gd name="T0" fmla="*/ 0 w 45"/>
                  <a:gd name="T1" fmla="*/ 2147483646 h 53"/>
                  <a:gd name="T2" fmla="*/ 0 w 45"/>
                  <a:gd name="T3" fmla="*/ 2147483646 h 53"/>
                  <a:gd name="T4" fmla="*/ 0 w 45"/>
                  <a:gd name="T5" fmla="*/ 2147483646 h 53"/>
                  <a:gd name="T6" fmla="*/ 0 w 45"/>
                  <a:gd name="T7" fmla="*/ 2147483646 h 53"/>
                  <a:gd name="T8" fmla="*/ 0 w 45"/>
                  <a:gd name="T9" fmla="*/ 2147483646 h 53"/>
                  <a:gd name="T10" fmla="*/ 0 w 45"/>
                  <a:gd name="T11" fmla="*/ 2147483646 h 53"/>
                  <a:gd name="T12" fmla="*/ 0 w 45"/>
                  <a:gd name="T13" fmla="*/ 2147483646 h 53"/>
                  <a:gd name="T14" fmla="*/ 0 w 45"/>
                  <a:gd name="T15" fmla="*/ 2147483646 h 53"/>
                  <a:gd name="T16" fmla="*/ 0 w 45"/>
                  <a:gd name="T17" fmla="*/ 2147483646 h 53"/>
                  <a:gd name="T18" fmla="*/ 0 w 45"/>
                  <a:gd name="T19" fmla="*/ 2147483646 h 53"/>
                  <a:gd name="T20" fmla="*/ 0 w 45"/>
                  <a:gd name="T21" fmla="*/ 2147483646 h 53"/>
                  <a:gd name="T22" fmla="*/ 0 w 45"/>
                  <a:gd name="T23" fmla="*/ 0 h 53"/>
                  <a:gd name="T24" fmla="*/ 0 w 45"/>
                  <a:gd name="T25" fmla="*/ 0 h 53"/>
                  <a:gd name="T26" fmla="*/ 0 w 45"/>
                  <a:gd name="T27" fmla="*/ 2147483646 h 53"/>
                  <a:gd name="T28" fmla="*/ 0 w 45"/>
                  <a:gd name="T29" fmla="*/ 2147483646 h 53"/>
                  <a:gd name="T30" fmla="*/ 0 w 45"/>
                  <a:gd name="T31" fmla="*/ 2147483646 h 53"/>
                  <a:gd name="T32" fmla="*/ 0 w 45"/>
                  <a:gd name="T33" fmla="*/ 2147483646 h 53"/>
                  <a:gd name="T34" fmla="*/ 0 w 45"/>
                  <a:gd name="T35" fmla="*/ 2147483646 h 5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5" h="53">
                    <a:moveTo>
                      <a:pt x="45" y="32"/>
                    </a:moveTo>
                    <a:lnTo>
                      <a:pt x="42" y="42"/>
                    </a:lnTo>
                    <a:lnTo>
                      <a:pt x="37" y="46"/>
                    </a:lnTo>
                    <a:lnTo>
                      <a:pt x="31" y="49"/>
                    </a:lnTo>
                    <a:lnTo>
                      <a:pt x="24" y="53"/>
                    </a:lnTo>
                    <a:lnTo>
                      <a:pt x="10" y="46"/>
                    </a:lnTo>
                    <a:lnTo>
                      <a:pt x="0" y="35"/>
                    </a:lnTo>
                    <a:lnTo>
                      <a:pt x="0" y="21"/>
                    </a:lnTo>
                    <a:lnTo>
                      <a:pt x="0" y="14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6" y="0"/>
                    </a:lnTo>
                    <a:lnTo>
                      <a:pt x="24" y="0"/>
                    </a:lnTo>
                    <a:lnTo>
                      <a:pt x="31" y="4"/>
                    </a:lnTo>
                    <a:lnTo>
                      <a:pt x="37" y="7"/>
                    </a:lnTo>
                    <a:lnTo>
                      <a:pt x="42" y="14"/>
                    </a:lnTo>
                    <a:lnTo>
                      <a:pt x="45" y="21"/>
                    </a:lnTo>
                    <a:lnTo>
                      <a:pt x="45" y="32"/>
                    </a:lnTo>
                    <a:close/>
                  </a:path>
                </a:pathLst>
              </a:custGeom>
              <a:solidFill>
                <a:srgbClr val="989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4" name="Freeform 1142">
                <a:extLst>
                  <a:ext uri="{FF2B5EF4-FFF2-40B4-BE49-F238E27FC236}">
                    <a16:creationId xmlns:a16="http://schemas.microsoft.com/office/drawing/2014/main" id="{9B93552F-40D5-424C-8F4B-DD0D3805A881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883526" y="2263373"/>
                <a:ext cx="357733" cy="415810"/>
              </a:xfrm>
              <a:custGeom>
                <a:avLst/>
                <a:gdLst>
                  <a:gd name="T0" fmla="*/ 3437 w 4244"/>
                  <a:gd name="T1" fmla="*/ 198 h 4924"/>
                  <a:gd name="T2" fmla="*/ 3593 w 4244"/>
                  <a:gd name="T3" fmla="*/ 292 h 4924"/>
                  <a:gd name="T4" fmla="*/ 3736 w 4244"/>
                  <a:gd name="T5" fmla="*/ 411 h 4924"/>
                  <a:gd name="T6" fmla="*/ 3827 w 4244"/>
                  <a:gd name="T7" fmla="*/ 511 h 4924"/>
                  <a:gd name="T8" fmla="*/ 3949 w 4244"/>
                  <a:gd name="T9" fmla="*/ 711 h 4924"/>
                  <a:gd name="T10" fmla="*/ 4049 w 4244"/>
                  <a:gd name="T11" fmla="*/ 975 h 4924"/>
                  <a:gd name="T12" fmla="*/ 4115 w 4244"/>
                  <a:gd name="T13" fmla="*/ 1261 h 4924"/>
                  <a:gd name="T14" fmla="*/ 4223 w 4244"/>
                  <a:gd name="T15" fmla="*/ 2031 h 4924"/>
                  <a:gd name="T16" fmla="*/ 4244 w 4244"/>
                  <a:gd name="T17" fmla="*/ 2324 h 4924"/>
                  <a:gd name="T18" fmla="*/ 4241 w 4244"/>
                  <a:gd name="T19" fmla="*/ 2620 h 4924"/>
                  <a:gd name="T20" fmla="*/ 4220 w 4244"/>
                  <a:gd name="T21" fmla="*/ 2920 h 4924"/>
                  <a:gd name="T22" fmla="*/ 4172 w 4244"/>
                  <a:gd name="T23" fmla="*/ 3216 h 4924"/>
                  <a:gd name="T24" fmla="*/ 4099 w 4244"/>
                  <a:gd name="T25" fmla="*/ 3501 h 4924"/>
                  <a:gd name="T26" fmla="*/ 3994 w 4244"/>
                  <a:gd name="T27" fmla="*/ 3777 h 4924"/>
                  <a:gd name="T28" fmla="*/ 3859 w 4244"/>
                  <a:gd name="T29" fmla="*/ 4035 h 4924"/>
                  <a:gd name="T30" fmla="*/ 3691 w 4244"/>
                  <a:gd name="T31" fmla="*/ 4271 h 4924"/>
                  <a:gd name="T32" fmla="*/ 3490 w 4244"/>
                  <a:gd name="T33" fmla="*/ 4481 h 4924"/>
                  <a:gd name="T34" fmla="*/ 3248 w 4244"/>
                  <a:gd name="T35" fmla="*/ 4661 h 4924"/>
                  <a:gd name="T36" fmla="*/ 3061 w 4244"/>
                  <a:gd name="T37" fmla="*/ 4766 h 4924"/>
                  <a:gd name="T38" fmla="*/ 2863 w 4244"/>
                  <a:gd name="T39" fmla="*/ 4843 h 4924"/>
                  <a:gd name="T40" fmla="*/ 2660 w 4244"/>
                  <a:gd name="T41" fmla="*/ 4892 h 4924"/>
                  <a:gd name="T42" fmla="*/ 2455 w 4244"/>
                  <a:gd name="T43" fmla="*/ 4916 h 4924"/>
                  <a:gd name="T44" fmla="*/ 2246 w 4244"/>
                  <a:gd name="T45" fmla="*/ 4919 h 4924"/>
                  <a:gd name="T46" fmla="*/ 2038 w 4244"/>
                  <a:gd name="T47" fmla="*/ 4898 h 4924"/>
                  <a:gd name="T48" fmla="*/ 1832 w 4244"/>
                  <a:gd name="T49" fmla="*/ 4856 h 4924"/>
                  <a:gd name="T50" fmla="*/ 1633 w 4244"/>
                  <a:gd name="T51" fmla="*/ 4790 h 4924"/>
                  <a:gd name="T52" fmla="*/ 1438 w 4244"/>
                  <a:gd name="T53" fmla="*/ 4707 h 4924"/>
                  <a:gd name="T54" fmla="*/ 1254 w 4244"/>
                  <a:gd name="T55" fmla="*/ 4603 h 4924"/>
                  <a:gd name="T56" fmla="*/ 1072 w 4244"/>
                  <a:gd name="T57" fmla="*/ 4474 h 4924"/>
                  <a:gd name="T58" fmla="*/ 892 w 4244"/>
                  <a:gd name="T59" fmla="*/ 4307 h 4924"/>
                  <a:gd name="T60" fmla="*/ 742 w 4244"/>
                  <a:gd name="T61" fmla="*/ 4122 h 4924"/>
                  <a:gd name="T62" fmla="*/ 616 w 4244"/>
                  <a:gd name="T63" fmla="*/ 3923 h 4924"/>
                  <a:gd name="T64" fmla="*/ 513 w 4244"/>
                  <a:gd name="T65" fmla="*/ 3711 h 4924"/>
                  <a:gd name="T66" fmla="*/ 429 w 4244"/>
                  <a:gd name="T67" fmla="*/ 3487 h 4924"/>
                  <a:gd name="T68" fmla="*/ 307 w 4244"/>
                  <a:gd name="T69" fmla="*/ 3024 h 4924"/>
                  <a:gd name="T70" fmla="*/ 223 w 4244"/>
                  <a:gd name="T71" fmla="*/ 2554 h 4924"/>
                  <a:gd name="T72" fmla="*/ 154 w 4244"/>
                  <a:gd name="T73" fmla="*/ 2111 h 4924"/>
                  <a:gd name="T74" fmla="*/ 42 w 4244"/>
                  <a:gd name="T75" fmla="*/ 1641 h 4924"/>
                  <a:gd name="T76" fmla="*/ 4 w 4244"/>
                  <a:gd name="T77" fmla="*/ 1407 h 4924"/>
                  <a:gd name="T78" fmla="*/ 7 w 4244"/>
                  <a:gd name="T79" fmla="*/ 1202 h 4924"/>
                  <a:gd name="T80" fmla="*/ 31 w 4244"/>
                  <a:gd name="T81" fmla="*/ 1115 h 4924"/>
                  <a:gd name="T82" fmla="*/ 108 w 4244"/>
                  <a:gd name="T83" fmla="*/ 982 h 4924"/>
                  <a:gd name="T84" fmla="*/ 216 w 4244"/>
                  <a:gd name="T85" fmla="*/ 850 h 4924"/>
                  <a:gd name="T86" fmla="*/ 339 w 4244"/>
                  <a:gd name="T87" fmla="*/ 735 h 4924"/>
                  <a:gd name="T88" fmla="*/ 624 w 4244"/>
                  <a:gd name="T89" fmla="*/ 540 h 4924"/>
                  <a:gd name="T90" fmla="*/ 1024 w 4244"/>
                  <a:gd name="T91" fmla="*/ 306 h 4924"/>
                  <a:gd name="T92" fmla="*/ 1258 w 4244"/>
                  <a:gd name="T93" fmla="*/ 198 h 4924"/>
                  <a:gd name="T94" fmla="*/ 1620 w 4244"/>
                  <a:gd name="T95" fmla="*/ 87 h 4924"/>
                  <a:gd name="T96" fmla="*/ 2051 w 4244"/>
                  <a:gd name="T97" fmla="*/ 13 h 4924"/>
                  <a:gd name="T98" fmla="*/ 2494 w 4244"/>
                  <a:gd name="T99" fmla="*/ 3 h 4924"/>
                  <a:gd name="T100" fmla="*/ 2813 w 4244"/>
                  <a:gd name="T101" fmla="*/ 24 h 4924"/>
                  <a:gd name="T102" fmla="*/ 3127 w 4244"/>
                  <a:gd name="T103" fmla="*/ 80 h 4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244" h="4924">
                    <a:moveTo>
                      <a:pt x="3326" y="146"/>
                    </a:moveTo>
                    <a:lnTo>
                      <a:pt x="3382" y="171"/>
                    </a:lnTo>
                    <a:lnTo>
                      <a:pt x="3437" y="198"/>
                    </a:lnTo>
                    <a:lnTo>
                      <a:pt x="3490" y="226"/>
                    </a:lnTo>
                    <a:lnTo>
                      <a:pt x="3541" y="258"/>
                    </a:lnTo>
                    <a:lnTo>
                      <a:pt x="3593" y="292"/>
                    </a:lnTo>
                    <a:lnTo>
                      <a:pt x="3643" y="327"/>
                    </a:lnTo>
                    <a:lnTo>
                      <a:pt x="3691" y="369"/>
                    </a:lnTo>
                    <a:lnTo>
                      <a:pt x="3736" y="411"/>
                    </a:lnTo>
                    <a:lnTo>
                      <a:pt x="3767" y="442"/>
                    </a:lnTo>
                    <a:lnTo>
                      <a:pt x="3799" y="477"/>
                    </a:lnTo>
                    <a:lnTo>
                      <a:pt x="3827" y="511"/>
                    </a:lnTo>
                    <a:lnTo>
                      <a:pt x="3854" y="550"/>
                    </a:lnTo>
                    <a:lnTo>
                      <a:pt x="3904" y="627"/>
                    </a:lnTo>
                    <a:lnTo>
                      <a:pt x="3949" y="711"/>
                    </a:lnTo>
                    <a:lnTo>
                      <a:pt x="3987" y="794"/>
                    </a:lnTo>
                    <a:lnTo>
                      <a:pt x="4022" y="885"/>
                    </a:lnTo>
                    <a:lnTo>
                      <a:pt x="4049" y="975"/>
                    </a:lnTo>
                    <a:lnTo>
                      <a:pt x="4074" y="1070"/>
                    </a:lnTo>
                    <a:lnTo>
                      <a:pt x="4095" y="1164"/>
                    </a:lnTo>
                    <a:lnTo>
                      <a:pt x="4115" y="1261"/>
                    </a:lnTo>
                    <a:lnTo>
                      <a:pt x="4147" y="1457"/>
                    </a:lnTo>
                    <a:lnTo>
                      <a:pt x="4199" y="1839"/>
                    </a:lnTo>
                    <a:lnTo>
                      <a:pt x="4223" y="2031"/>
                    </a:lnTo>
                    <a:lnTo>
                      <a:pt x="4231" y="2129"/>
                    </a:lnTo>
                    <a:lnTo>
                      <a:pt x="4238" y="2227"/>
                    </a:lnTo>
                    <a:lnTo>
                      <a:pt x="4244" y="2324"/>
                    </a:lnTo>
                    <a:lnTo>
                      <a:pt x="4244" y="2422"/>
                    </a:lnTo>
                    <a:lnTo>
                      <a:pt x="4244" y="2522"/>
                    </a:lnTo>
                    <a:lnTo>
                      <a:pt x="4241" y="2620"/>
                    </a:lnTo>
                    <a:lnTo>
                      <a:pt x="4238" y="2721"/>
                    </a:lnTo>
                    <a:lnTo>
                      <a:pt x="4231" y="2818"/>
                    </a:lnTo>
                    <a:lnTo>
                      <a:pt x="4220" y="2920"/>
                    </a:lnTo>
                    <a:lnTo>
                      <a:pt x="4207" y="3018"/>
                    </a:lnTo>
                    <a:lnTo>
                      <a:pt x="4189" y="3118"/>
                    </a:lnTo>
                    <a:lnTo>
                      <a:pt x="4172" y="3216"/>
                    </a:lnTo>
                    <a:lnTo>
                      <a:pt x="4151" y="3310"/>
                    </a:lnTo>
                    <a:lnTo>
                      <a:pt x="4126" y="3408"/>
                    </a:lnTo>
                    <a:lnTo>
                      <a:pt x="4099" y="3501"/>
                    </a:lnTo>
                    <a:lnTo>
                      <a:pt x="4067" y="3596"/>
                    </a:lnTo>
                    <a:lnTo>
                      <a:pt x="4033" y="3686"/>
                    </a:lnTo>
                    <a:lnTo>
                      <a:pt x="3994" y="3777"/>
                    </a:lnTo>
                    <a:lnTo>
                      <a:pt x="3952" y="3864"/>
                    </a:lnTo>
                    <a:lnTo>
                      <a:pt x="3907" y="3951"/>
                    </a:lnTo>
                    <a:lnTo>
                      <a:pt x="3859" y="4035"/>
                    </a:lnTo>
                    <a:lnTo>
                      <a:pt x="3809" y="4115"/>
                    </a:lnTo>
                    <a:lnTo>
                      <a:pt x="3751" y="4194"/>
                    </a:lnTo>
                    <a:lnTo>
                      <a:pt x="3691" y="4271"/>
                    </a:lnTo>
                    <a:lnTo>
                      <a:pt x="3628" y="4345"/>
                    </a:lnTo>
                    <a:lnTo>
                      <a:pt x="3562" y="4415"/>
                    </a:lnTo>
                    <a:lnTo>
                      <a:pt x="3490" y="4481"/>
                    </a:lnTo>
                    <a:lnTo>
                      <a:pt x="3413" y="4547"/>
                    </a:lnTo>
                    <a:lnTo>
                      <a:pt x="3332" y="4606"/>
                    </a:lnTo>
                    <a:lnTo>
                      <a:pt x="3248" y="4661"/>
                    </a:lnTo>
                    <a:lnTo>
                      <a:pt x="3187" y="4700"/>
                    </a:lnTo>
                    <a:lnTo>
                      <a:pt x="3124" y="4735"/>
                    </a:lnTo>
                    <a:lnTo>
                      <a:pt x="3061" y="4766"/>
                    </a:lnTo>
                    <a:lnTo>
                      <a:pt x="2995" y="4795"/>
                    </a:lnTo>
                    <a:lnTo>
                      <a:pt x="2932" y="4819"/>
                    </a:lnTo>
                    <a:lnTo>
                      <a:pt x="2863" y="4843"/>
                    </a:lnTo>
                    <a:lnTo>
                      <a:pt x="2797" y="4861"/>
                    </a:lnTo>
                    <a:lnTo>
                      <a:pt x="2731" y="4877"/>
                    </a:lnTo>
                    <a:lnTo>
                      <a:pt x="2660" y="4892"/>
                    </a:lnTo>
                    <a:lnTo>
                      <a:pt x="2594" y="4903"/>
                    </a:lnTo>
                    <a:lnTo>
                      <a:pt x="2525" y="4913"/>
                    </a:lnTo>
                    <a:lnTo>
                      <a:pt x="2455" y="4916"/>
                    </a:lnTo>
                    <a:lnTo>
                      <a:pt x="2386" y="4919"/>
                    </a:lnTo>
                    <a:lnTo>
                      <a:pt x="2316" y="4924"/>
                    </a:lnTo>
                    <a:lnTo>
                      <a:pt x="2246" y="4919"/>
                    </a:lnTo>
                    <a:lnTo>
                      <a:pt x="2176" y="4916"/>
                    </a:lnTo>
                    <a:lnTo>
                      <a:pt x="2107" y="4909"/>
                    </a:lnTo>
                    <a:lnTo>
                      <a:pt x="2038" y="4898"/>
                    </a:lnTo>
                    <a:lnTo>
                      <a:pt x="1971" y="4885"/>
                    </a:lnTo>
                    <a:lnTo>
                      <a:pt x="1901" y="4871"/>
                    </a:lnTo>
                    <a:lnTo>
                      <a:pt x="1832" y="4856"/>
                    </a:lnTo>
                    <a:lnTo>
                      <a:pt x="1765" y="4835"/>
                    </a:lnTo>
                    <a:lnTo>
                      <a:pt x="1699" y="4816"/>
                    </a:lnTo>
                    <a:lnTo>
                      <a:pt x="1633" y="4790"/>
                    </a:lnTo>
                    <a:lnTo>
                      <a:pt x="1567" y="4766"/>
                    </a:lnTo>
                    <a:lnTo>
                      <a:pt x="1501" y="4738"/>
                    </a:lnTo>
                    <a:lnTo>
                      <a:pt x="1438" y="4707"/>
                    </a:lnTo>
                    <a:lnTo>
                      <a:pt x="1375" y="4676"/>
                    </a:lnTo>
                    <a:lnTo>
                      <a:pt x="1317" y="4640"/>
                    </a:lnTo>
                    <a:lnTo>
                      <a:pt x="1254" y="4603"/>
                    </a:lnTo>
                    <a:lnTo>
                      <a:pt x="1195" y="4564"/>
                    </a:lnTo>
                    <a:lnTo>
                      <a:pt x="1139" y="4523"/>
                    </a:lnTo>
                    <a:lnTo>
                      <a:pt x="1072" y="4474"/>
                    </a:lnTo>
                    <a:lnTo>
                      <a:pt x="1010" y="4418"/>
                    </a:lnTo>
                    <a:lnTo>
                      <a:pt x="951" y="4365"/>
                    </a:lnTo>
                    <a:lnTo>
                      <a:pt x="892" y="4307"/>
                    </a:lnTo>
                    <a:lnTo>
                      <a:pt x="840" y="4247"/>
                    </a:lnTo>
                    <a:lnTo>
                      <a:pt x="790" y="4184"/>
                    </a:lnTo>
                    <a:lnTo>
                      <a:pt x="742" y="4122"/>
                    </a:lnTo>
                    <a:lnTo>
                      <a:pt x="697" y="4055"/>
                    </a:lnTo>
                    <a:lnTo>
                      <a:pt x="655" y="3989"/>
                    </a:lnTo>
                    <a:lnTo>
                      <a:pt x="616" y="3923"/>
                    </a:lnTo>
                    <a:lnTo>
                      <a:pt x="579" y="3854"/>
                    </a:lnTo>
                    <a:lnTo>
                      <a:pt x="547" y="3783"/>
                    </a:lnTo>
                    <a:lnTo>
                      <a:pt x="513" y="3711"/>
                    </a:lnTo>
                    <a:lnTo>
                      <a:pt x="484" y="3637"/>
                    </a:lnTo>
                    <a:lnTo>
                      <a:pt x="457" y="3564"/>
                    </a:lnTo>
                    <a:lnTo>
                      <a:pt x="429" y="3487"/>
                    </a:lnTo>
                    <a:lnTo>
                      <a:pt x="384" y="3337"/>
                    </a:lnTo>
                    <a:lnTo>
                      <a:pt x="342" y="3181"/>
                    </a:lnTo>
                    <a:lnTo>
                      <a:pt x="307" y="3024"/>
                    </a:lnTo>
                    <a:lnTo>
                      <a:pt x="276" y="2868"/>
                    </a:lnTo>
                    <a:lnTo>
                      <a:pt x="247" y="2710"/>
                    </a:lnTo>
                    <a:lnTo>
                      <a:pt x="223" y="2554"/>
                    </a:lnTo>
                    <a:lnTo>
                      <a:pt x="178" y="2243"/>
                    </a:lnTo>
                    <a:lnTo>
                      <a:pt x="168" y="2177"/>
                    </a:lnTo>
                    <a:lnTo>
                      <a:pt x="154" y="2111"/>
                    </a:lnTo>
                    <a:lnTo>
                      <a:pt x="118" y="1961"/>
                    </a:lnTo>
                    <a:lnTo>
                      <a:pt x="81" y="1801"/>
                    </a:lnTo>
                    <a:lnTo>
                      <a:pt x="42" y="1641"/>
                    </a:lnTo>
                    <a:lnTo>
                      <a:pt x="25" y="1560"/>
                    </a:lnTo>
                    <a:lnTo>
                      <a:pt x="15" y="1484"/>
                    </a:lnTo>
                    <a:lnTo>
                      <a:pt x="4" y="1407"/>
                    </a:lnTo>
                    <a:lnTo>
                      <a:pt x="0" y="1334"/>
                    </a:lnTo>
                    <a:lnTo>
                      <a:pt x="0" y="1265"/>
                    </a:lnTo>
                    <a:lnTo>
                      <a:pt x="7" y="1202"/>
                    </a:lnTo>
                    <a:lnTo>
                      <a:pt x="15" y="1170"/>
                    </a:lnTo>
                    <a:lnTo>
                      <a:pt x="25" y="1143"/>
                    </a:lnTo>
                    <a:lnTo>
                      <a:pt x="31" y="1115"/>
                    </a:lnTo>
                    <a:lnTo>
                      <a:pt x="46" y="1091"/>
                    </a:lnTo>
                    <a:lnTo>
                      <a:pt x="78" y="1035"/>
                    </a:lnTo>
                    <a:lnTo>
                      <a:pt x="108" y="982"/>
                    </a:lnTo>
                    <a:lnTo>
                      <a:pt x="144" y="937"/>
                    </a:lnTo>
                    <a:lnTo>
                      <a:pt x="181" y="891"/>
                    </a:lnTo>
                    <a:lnTo>
                      <a:pt x="216" y="850"/>
                    </a:lnTo>
                    <a:lnTo>
                      <a:pt x="258" y="808"/>
                    </a:lnTo>
                    <a:lnTo>
                      <a:pt x="297" y="770"/>
                    </a:lnTo>
                    <a:lnTo>
                      <a:pt x="339" y="735"/>
                    </a:lnTo>
                    <a:lnTo>
                      <a:pt x="429" y="666"/>
                    </a:lnTo>
                    <a:lnTo>
                      <a:pt x="523" y="603"/>
                    </a:lnTo>
                    <a:lnTo>
                      <a:pt x="624" y="540"/>
                    </a:lnTo>
                    <a:lnTo>
                      <a:pt x="729" y="474"/>
                    </a:lnTo>
                    <a:lnTo>
                      <a:pt x="874" y="387"/>
                    </a:lnTo>
                    <a:lnTo>
                      <a:pt x="1024" y="306"/>
                    </a:lnTo>
                    <a:lnTo>
                      <a:pt x="1101" y="268"/>
                    </a:lnTo>
                    <a:lnTo>
                      <a:pt x="1180" y="229"/>
                    </a:lnTo>
                    <a:lnTo>
                      <a:pt x="1258" y="198"/>
                    </a:lnTo>
                    <a:lnTo>
                      <a:pt x="1338" y="167"/>
                    </a:lnTo>
                    <a:lnTo>
                      <a:pt x="1477" y="121"/>
                    </a:lnTo>
                    <a:lnTo>
                      <a:pt x="1620" y="87"/>
                    </a:lnTo>
                    <a:lnTo>
                      <a:pt x="1762" y="55"/>
                    </a:lnTo>
                    <a:lnTo>
                      <a:pt x="1909" y="31"/>
                    </a:lnTo>
                    <a:lnTo>
                      <a:pt x="2051" y="13"/>
                    </a:lnTo>
                    <a:lnTo>
                      <a:pt x="2197" y="3"/>
                    </a:lnTo>
                    <a:lnTo>
                      <a:pt x="2347" y="0"/>
                    </a:lnTo>
                    <a:lnTo>
                      <a:pt x="2494" y="3"/>
                    </a:lnTo>
                    <a:lnTo>
                      <a:pt x="2598" y="7"/>
                    </a:lnTo>
                    <a:lnTo>
                      <a:pt x="2705" y="13"/>
                    </a:lnTo>
                    <a:lnTo>
                      <a:pt x="2813" y="24"/>
                    </a:lnTo>
                    <a:lnTo>
                      <a:pt x="2918" y="38"/>
                    </a:lnTo>
                    <a:lnTo>
                      <a:pt x="3023" y="59"/>
                    </a:lnTo>
                    <a:lnTo>
                      <a:pt x="3127" y="80"/>
                    </a:lnTo>
                    <a:lnTo>
                      <a:pt x="3229" y="111"/>
                    </a:lnTo>
                    <a:lnTo>
                      <a:pt x="3326" y="146"/>
                    </a:ln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5" name="Freeform 1143">
                <a:extLst>
                  <a:ext uri="{FF2B5EF4-FFF2-40B4-BE49-F238E27FC236}">
                    <a16:creationId xmlns:a16="http://schemas.microsoft.com/office/drawing/2014/main" id="{692A6557-0F4F-43C5-89AB-4A03C496FEAD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601906" y="2441579"/>
                <a:ext cx="30446" cy="33943"/>
              </a:xfrm>
              <a:custGeom>
                <a:avLst/>
                <a:gdLst>
                  <a:gd name="T0" fmla="*/ 2147483646 w 345"/>
                  <a:gd name="T1" fmla="*/ 0 h 369"/>
                  <a:gd name="T2" fmla="*/ 2147483646 w 345"/>
                  <a:gd name="T3" fmla="*/ 0 h 369"/>
                  <a:gd name="T4" fmla="*/ 2147483646 w 345"/>
                  <a:gd name="T5" fmla="*/ 2147483646 h 369"/>
                  <a:gd name="T6" fmla="*/ 2147483646 w 345"/>
                  <a:gd name="T7" fmla="*/ 2147483646 h 369"/>
                  <a:gd name="T8" fmla="*/ 2147483646 w 345"/>
                  <a:gd name="T9" fmla="*/ 2147483646 h 369"/>
                  <a:gd name="T10" fmla="*/ 2147483646 w 345"/>
                  <a:gd name="T11" fmla="*/ 2147483646 h 369"/>
                  <a:gd name="T12" fmla="*/ 2147483646 w 345"/>
                  <a:gd name="T13" fmla="*/ 2147483646 h 369"/>
                  <a:gd name="T14" fmla="*/ 2147483646 w 345"/>
                  <a:gd name="T15" fmla="*/ 2147483646 h 369"/>
                  <a:gd name="T16" fmla="*/ 2147483646 w 345"/>
                  <a:gd name="T17" fmla="*/ 2147483646 h 369"/>
                  <a:gd name="T18" fmla="*/ 2147483646 w 345"/>
                  <a:gd name="T19" fmla="*/ 2147483646 h 369"/>
                  <a:gd name="T20" fmla="*/ 2147483646 w 345"/>
                  <a:gd name="T21" fmla="*/ 2147483646 h 369"/>
                  <a:gd name="T22" fmla="*/ 2147483646 w 345"/>
                  <a:gd name="T23" fmla="*/ 2147483646 h 369"/>
                  <a:gd name="T24" fmla="*/ 2147483646 w 345"/>
                  <a:gd name="T25" fmla="*/ 2147483646 h 369"/>
                  <a:gd name="T26" fmla="*/ 2147483646 w 345"/>
                  <a:gd name="T27" fmla="*/ 2147483646 h 369"/>
                  <a:gd name="T28" fmla="*/ 2147483646 w 345"/>
                  <a:gd name="T29" fmla="*/ 2147483646 h 369"/>
                  <a:gd name="T30" fmla="*/ 2147483646 w 345"/>
                  <a:gd name="T31" fmla="*/ 2147483646 h 369"/>
                  <a:gd name="T32" fmla="*/ 2147483646 w 345"/>
                  <a:gd name="T33" fmla="*/ 2147483646 h 369"/>
                  <a:gd name="T34" fmla="*/ 2147483646 w 345"/>
                  <a:gd name="T35" fmla="*/ 2147483646 h 369"/>
                  <a:gd name="T36" fmla="*/ 2147483646 w 345"/>
                  <a:gd name="T37" fmla="*/ 2147483646 h 369"/>
                  <a:gd name="T38" fmla="*/ 2147483646 w 345"/>
                  <a:gd name="T39" fmla="*/ 2147483646 h 369"/>
                  <a:gd name="T40" fmla="*/ 2147483646 w 345"/>
                  <a:gd name="T41" fmla="*/ 2147483646 h 369"/>
                  <a:gd name="T42" fmla="*/ 2147483646 w 345"/>
                  <a:gd name="T43" fmla="*/ 2147483646 h 369"/>
                  <a:gd name="T44" fmla="*/ 2147483646 w 345"/>
                  <a:gd name="T45" fmla="*/ 2147483646 h 369"/>
                  <a:gd name="T46" fmla="*/ 2147483646 w 345"/>
                  <a:gd name="T47" fmla="*/ 2147483646 h 369"/>
                  <a:gd name="T48" fmla="*/ 2147483646 w 345"/>
                  <a:gd name="T49" fmla="*/ 2147483646 h 369"/>
                  <a:gd name="T50" fmla="*/ 2147483646 w 345"/>
                  <a:gd name="T51" fmla="*/ 2147483646 h 369"/>
                  <a:gd name="T52" fmla="*/ 2147483646 w 345"/>
                  <a:gd name="T53" fmla="*/ 2147483646 h 369"/>
                  <a:gd name="T54" fmla="*/ 2147483646 w 345"/>
                  <a:gd name="T55" fmla="*/ 2147483646 h 369"/>
                  <a:gd name="T56" fmla="*/ 2147483646 w 345"/>
                  <a:gd name="T57" fmla="*/ 2147483646 h 369"/>
                  <a:gd name="T58" fmla="*/ 2147483646 w 345"/>
                  <a:gd name="T59" fmla="*/ 2147483646 h 369"/>
                  <a:gd name="T60" fmla="*/ 2147483646 w 345"/>
                  <a:gd name="T61" fmla="*/ 2147483646 h 369"/>
                  <a:gd name="T62" fmla="*/ 2147483646 w 345"/>
                  <a:gd name="T63" fmla="*/ 2147483646 h 369"/>
                  <a:gd name="T64" fmla="*/ 0 w 345"/>
                  <a:gd name="T65" fmla="*/ 2147483646 h 369"/>
                  <a:gd name="T66" fmla="*/ 2147483646 w 345"/>
                  <a:gd name="T67" fmla="*/ 2147483646 h 369"/>
                  <a:gd name="T68" fmla="*/ 2147483646 w 345"/>
                  <a:gd name="T69" fmla="*/ 2147483646 h 369"/>
                  <a:gd name="T70" fmla="*/ 2147483646 w 345"/>
                  <a:gd name="T71" fmla="*/ 2147483646 h 369"/>
                  <a:gd name="T72" fmla="*/ 2147483646 w 345"/>
                  <a:gd name="T73" fmla="*/ 2147483646 h 369"/>
                  <a:gd name="T74" fmla="*/ 2147483646 w 345"/>
                  <a:gd name="T75" fmla="*/ 2147483646 h 369"/>
                  <a:gd name="T76" fmla="*/ 2147483646 w 345"/>
                  <a:gd name="T77" fmla="*/ 2147483646 h 369"/>
                  <a:gd name="T78" fmla="*/ 2147483646 w 345"/>
                  <a:gd name="T79" fmla="*/ 2147483646 h 369"/>
                  <a:gd name="T80" fmla="*/ 2147483646 w 345"/>
                  <a:gd name="T81" fmla="*/ 2147483646 h 369"/>
                  <a:gd name="T82" fmla="*/ 2147483646 w 345"/>
                  <a:gd name="T83" fmla="*/ 2147483646 h 369"/>
                  <a:gd name="T84" fmla="*/ 2147483646 w 345"/>
                  <a:gd name="T85" fmla="*/ 0 h 36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345" h="369">
                    <a:moveTo>
                      <a:pt x="161" y="0"/>
                    </a:moveTo>
                    <a:lnTo>
                      <a:pt x="192" y="0"/>
                    </a:lnTo>
                    <a:lnTo>
                      <a:pt x="219" y="3"/>
                    </a:lnTo>
                    <a:lnTo>
                      <a:pt x="248" y="9"/>
                    </a:lnTo>
                    <a:lnTo>
                      <a:pt x="276" y="27"/>
                    </a:lnTo>
                    <a:lnTo>
                      <a:pt x="297" y="45"/>
                    </a:lnTo>
                    <a:lnTo>
                      <a:pt x="317" y="69"/>
                    </a:lnTo>
                    <a:lnTo>
                      <a:pt x="332" y="100"/>
                    </a:lnTo>
                    <a:lnTo>
                      <a:pt x="342" y="138"/>
                    </a:lnTo>
                    <a:lnTo>
                      <a:pt x="345" y="159"/>
                    </a:lnTo>
                    <a:lnTo>
                      <a:pt x="345" y="180"/>
                    </a:lnTo>
                    <a:lnTo>
                      <a:pt x="338" y="222"/>
                    </a:lnTo>
                    <a:lnTo>
                      <a:pt x="327" y="264"/>
                    </a:lnTo>
                    <a:lnTo>
                      <a:pt x="317" y="282"/>
                    </a:lnTo>
                    <a:lnTo>
                      <a:pt x="307" y="299"/>
                    </a:lnTo>
                    <a:lnTo>
                      <a:pt x="297" y="312"/>
                    </a:lnTo>
                    <a:lnTo>
                      <a:pt x="279" y="330"/>
                    </a:lnTo>
                    <a:lnTo>
                      <a:pt x="266" y="341"/>
                    </a:lnTo>
                    <a:lnTo>
                      <a:pt x="248" y="351"/>
                    </a:lnTo>
                    <a:lnTo>
                      <a:pt x="230" y="358"/>
                    </a:lnTo>
                    <a:lnTo>
                      <a:pt x="210" y="365"/>
                    </a:lnTo>
                    <a:lnTo>
                      <a:pt x="189" y="369"/>
                    </a:lnTo>
                    <a:lnTo>
                      <a:pt x="164" y="365"/>
                    </a:lnTo>
                    <a:lnTo>
                      <a:pt x="143" y="365"/>
                    </a:lnTo>
                    <a:lnTo>
                      <a:pt x="126" y="358"/>
                    </a:lnTo>
                    <a:lnTo>
                      <a:pt x="105" y="351"/>
                    </a:lnTo>
                    <a:lnTo>
                      <a:pt x="87" y="341"/>
                    </a:lnTo>
                    <a:lnTo>
                      <a:pt x="74" y="330"/>
                    </a:lnTo>
                    <a:lnTo>
                      <a:pt x="60" y="320"/>
                    </a:lnTo>
                    <a:lnTo>
                      <a:pt x="35" y="288"/>
                    </a:lnTo>
                    <a:lnTo>
                      <a:pt x="18" y="257"/>
                    </a:lnTo>
                    <a:lnTo>
                      <a:pt x="5" y="219"/>
                    </a:lnTo>
                    <a:lnTo>
                      <a:pt x="0" y="180"/>
                    </a:lnTo>
                    <a:lnTo>
                      <a:pt x="5" y="163"/>
                    </a:lnTo>
                    <a:lnTo>
                      <a:pt x="8" y="142"/>
                    </a:lnTo>
                    <a:lnTo>
                      <a:pt x="15" y="111"/>
                    </a:lnTo>
                    <a:lnTo>
                      <a:pt x="29" y="87"/>
                    </a:lnTo>
                    <a:lnTo>
                      <a:pt x="45" y="61"/>
                    </a:lnTo>
                    <a:lnTo>
                      <a:pt x="63" y="41"/>
                    </a:lnTo>
                    <a:lnTo>
                      <a:pt x="87" y="27"/>
                    </a:lnTo>
                    <a:lnTo>
                      <a:pt x="112" y="13"/>
                    </a:lnTo>
                    <a:lnTo>
                      <a:pt x="137" y="6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6" name="Freeform 1144">
                <a:extLst>
                  <a:ext uri="{FF2B5EF4-FFF2-40B4-BE49-F238E27FC236}">
                    <a16:creationId xmlns:a16="http://schemas.microsoft.com/office/drawing/2014/main" id="{24B33B20-1E3D-42C0-86CF-7C927F2F27B9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594293" y="2450062"/>
                <a:ext cx="15223" cy="16972"/>
              </a:xfrm>
              <a:custGeom>
                <a:avLst/>
                <a:gdLst>
                  <a:gd name="T0" fmla="*/ 2147483646 w 258"/>
                  <a:gd name="T1" fmla="*/ 0 h 279"/>
                  <a:gd name="T2" fmla="*/ 2147483646 w 258"/>
                  <a:gd name="T3" fmla="*/ 0 h 279"/>
                  <a:gd name="T4" fmla="*/ 2147483646 w 258"/>
                  <a:gd name="T5" fmla="*/ 2147483646 h 279"/>
                  <a:gd name="T6" fmla="*/ 2147483646 w 258"/>
                  <a:gd name="T7" fmla="*/ 2147483646 h 279"/>
                  <a:gd name="T8" fmla="*/ 2147483646 w 258"/>
                  <a:gd name="T9" fmla="*/ 2147483646 h 279"/>
                  <a:gd name="T10" fmla="*/ 2147483646 w 258"/>
                  <a:gd name="T11" fmla="*/ 2147483646 h 279"/>
                  <a:gd name="T12" fmla="*/ 2147483646 w 258"/>
                  <a:gd name="T13" fmla="*/ 2147483646 h 279"/>
                  <a:gd name="T14" fmla="*/ 2147483646 w 258"/>
                  <a:gd name="T15" fmla="*/ 2147483646 h 279"/>
                  <a:gd name="T16" fmla="*/ 2147483646 w 258"/>
                  <a:gd name="T17" fmla="*/ 2147483646 h 279"/>
                  <a:gd name="T18" fmla="*/ 2147483646 w 258"/>
                  <a:gd name="T19" fmla="*/ 2147483646 h 279"/>
                  <a:gd name="T20" fmla="*/ 2147483646 w 258"/>
                  <a:gd name="T21" fmla="*/ 2147483646 h 279"/>
                  <a:gd name="T22" fmla="*/ 2147483646 w 258"/>
                  <a:gd name="T23" fmla="*/ 2147483646 h 279"/>
                  <a:gd name="T24" fmla="*/ 2147483646 w 258"/>
                  <a:gd name="T25" fmla="*/ 2147483646 h 279"/>
                  <a:gd name="T26" fmla="*/ 2147483646 w 258"/>
                  <a:gd name="T27" fmla="*/ 2147483646 h 279"/>
                  <a:gd name="T28" fmla="*/ 2147483646 w 258"/>
                  <a:gd name="T29" fmla="*/ 2147483646 h 279"/>
                  <a:gd name="T30" fmla="*/ 2147483646 w 258"/>
                  <a:gd name="T31" fmla="*/ 2147483646 h 279"/>
                  <a:gd name="T32" fmla="*/ 2147483646 w 258"/>
                  <a:gd name="T33" fmla="*/ 2147483646 h 279"/>
                  <a:gd name="T34" fmla="*/ 2147483646 w 258"/>
                  <a:gd name="T35" fmla="*/ 2147483646 h 279"/>
                  <a:gd name="T36" fmla="*/ 2147483646 w 258"/>
                  <a:gd name="T37" fmla="*/ 2147483646 h 279"/>
                  <a:gd name="T38" fmla="*/ 2147483646 w 258"/>
                  <a:gd name="T39" fmla="*/ 2147483646 h 279"/>
                  <a:gd name="T40" fmla="*/ 2147483646 w 258"/>
                  <a:gd name="T41" fmla="*/ 2147483646 h 279"/>
                  <a:gd name="T42" fmla="*/ 2147483646 w 258"/>
                  <a:gd name="T43" fmla="*/ 2147483646 h 279"/>
                  <a:gd name="T44" fmla="*/ 2147483646 w 258"/>
                  <a:gd name="T45" fmla="*/ 2147483646 h 279"/>
                  <a:gd name="T46" fmla="*/ 2147483646 w 258"/>
                  <a:gd name="T47" fmla="*/ 2147483646 h 279"/>
                  <a:gd name="T48" fmla="*/ 2147483646 w 258"/>
                  <a:gd name="T49" fmla="*/ 2147483646 h 279"/>
                  <a:gd name="T50" fmla="*/ 0 w 258"/>
                  <a:gd name="T51" fmla="*/ 2147483646 h 279"/>
                  <a:gd name="T52" fmla="*/ 2147483646 w 258"/>
                  <a:gd name="T53" fmla="*/ 2147483646 h 279"/>
                  <a:gd name="T54" fmla="*/ 2147483646 w 258"/>
                  <a:gd name="T55" fmla="*/ 2147483646 h 279"/>
                  <a:gd name="T56" fmla="*/ 2147483646 w 258"/>
                  <a:gd name="T57" fmla="*/ 2147483646 h 279"/>
                  <a:gd name="T58" fmla="*/ 2147483646 w 258"/>
                  <a:gd name="T59" fmla="*/ 2147483646 h 279"/>
                  <a:gd name="T60" fmla="*/ 2147483646 w 258"/>
                  <a:gd name="T61" fmla="*/ 2147483646 h 279"/>
                  <a:gd name="T62" fmla="*/ 2147483646 w 258"/>
                  <a:gd name="T63" fmla="*/ 2147483646 h 279"/>
                  <a:gd name="T64" fmla="*/ 2147483646 w 258"/>
                  <a:gd name="T65" fmla="*/ 2147483646 h 279"/>
                  <a:gd name="T66" fmla="*/ 2147483646 w 258"/>
                  <a:gd name="T67" fmla="*/ 2147483646 h 279"/>
                  <a:gd name="T68" fmla="*/ 2147483646 w 258"/>
                  <a:gd name="T69" fmla="*/ 0 h 27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258" h="279">
                    <a:moveTo>
                      <a:pt x="119" y="0"/>
                    </a:moveTo>
                    <a:lnTo>
                      <a:pt x="144" y="0"/>
                    </a:lnTo>
                    <a:lnTo>
                      <a:pt x="165" y="4"/>
                    </a:lnTo>
                    <a:lnTo>
                      <a:pt x="185" y="11"/>
                    </a:lnTo>
                    <a:lnTo>
                      <a:pt x="206" y="21"/>
                    </a:lnTo>
                    <a:lnTo>
                      <a:pt x="224" y="35"/>
                    </a:lnTo>
                    <a:lnTo>
                      <a:pt x="237" y="53"/>
                    </a:lnTo>
                    <a:lnTo>
                      <a:pt x="248" y="77"/>
                    </a:lnTo>
                    <a:lnTo>
                      <a:pt x="255" y="105"/>
                    </a:lnTo>
                    <a:lnTo>
                      <a:pt x="258" y="137"/>
                    </a:lnTo>
                    <a:lnTo>
                      <a:pt x="255" y="171"/>
                    </a:lnTo>
                    <a:lnTo>
                      <a:pt x="245" y="199"/>
                    </a:lnTo>
                    <a:lnTo>
                      <a:pt x="231" y="227"/>
                    </a:lnTo>
                    <a:lnTo>
                      <a:pt x="210" y="251"/>
                    </a:lnTo>
                    <a:lnTo>
                      <a:pt x="185" y="269"/>
                    </a:lnTo>
                    <a:lnTo>
                      <a:pt x="171" y="272"/>
                    </a:lnTo>
                    <a:lnTo>
                      <a:pt x="158" y="279"/>
                    </a:lnTo>
                    <a:lnTo>
                      <a:pt x="140" y="279"/>
                    </a:lnTo>
                    <a:lnTo>
                      <a:pt x="123" y="279"/>
                    </a:lnTo>
                    <a:lnTo>
                      <a:pt x="95" y="272"/>
                    </a:lnTo>
                    <a:lnTo>
                      <a:pt x="67" y="262"/>
                    </a:lnTo>
                    <a:lnTo>
                      <a:pt x="47" y="245"/>
                    </a:lnTo>
                    <a:lnTo>
                      <a:pt x="26" y="220"/>
                    </a:lnTo>
                    <a:lnTo>
                      <a:pt x="11" y="195"/>
                    </a:lnTo>
                    <a:lnTo>
                      <a:pt x="5" y="168"/>
                    </a:lnTo>
                    <a:lnTo>
                      <a:pt x="0" y="140"/>
                    </a:lnTo>
                    <a:lnTo>
                      <a:pt x="5" y="108"/>
                    </a:lnTo>
                    <a:lnTo>
                      <a:pt x="11" y="84"/>
                    </a:lnTo>
                    <a:lnTo>
                      <a:pt x="21" y="66"/>
                    </a:lnTo>
                    <a:lnTo>
                      <a:pt x="36" y="50"/>
                    </a:lnTo>
                    <a:lnTo>
                      <a:pt x="50" y="32"/>
                    </a:lnTo>
                    <a:lnTo>
                      <a:pt x="67" y="21"/>
                    </a:lnTo>
                    <a:lnTo>
                      <a:pt x="84" y="11"/>
                    </a:lnTo>
                    <a:lnTo>
                      <a:pt x="102" y="4"/>
                    </a:lnTo>
                    <a:lnTo>
                      <a:pt x="11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7" name="Freeform 1145">
                <a:extLst>
                  <a:ext uri="{FF2B5EF4-FFF2-40B4-BE49-F238E27FC236}">
                    <a16:creationId xmlns:a16="http://schemas.microsoft.com/office/drawing/2014/main" id="{D41356BD-6FCA-4F96-A3C8-3CB2DBB60AC0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594293" y="2450062"/>
                <a:ext cx="15223" cy="16972"/>
              </a:xfrm>
              <a:custGeom>
                <a:avLst/>
                <a:gdLst>
                  <a:gd name="T0" fmla="*/ 2147483646 w 163"/>
                  <a:gd name="T1" fmla="*/ 0 h 180"/>
                  <a:gd name="T2" fmla="*/ 2147483646 w 163"/>
                  <a:gd name="T3" fmla="*/ 0 h 180"/>
                  <a:gd name="T4" fmla="*/ 2147483646 w 163"/>
                  <a:gd name="T5" fmla="*/ 2147483646 h 180"/>
                  <a:gd name="T6" fmla="*/ 2147483646 w 163"/>
                  <a:gd name="T7" fmla="*/ 2147483646 h 180"/>
                  <a:gd name="T8" fmla="*/ 2147483646 w 163"/>
                  <a:gd name="T9" fmla="*/ 2147483646 h 180"/>
                  <a:gd name="T10" fmla="*/ 2147483646 w 163"/>
                  <a:gd name="T11" fmla="*/ 2147483646 h 180"/>
                  <a:gd name="T12" fmla="*/ 2147483646 w 163"/>
                  <a:gd name="T13" fmla="*/ 2147483646 h 180"/>
                  <a:gd name="T14" fmla="*/ 2147483646 w 163"/>
                  <a:gd name="T15" fmla="*/ 2147483646 h 180"/>
                  <a:gd name="T16" fmla="*/ 2147483646 w 163"/>
                  <a:gd name="T17" fmla="*/ 2147483646 h 180"/>
                  <a:gd name="T18" fmla="*/ 2147483646 w 163"/>
                  <a:gd name="T19" fmla="*/ 2147483646 h 180"/>
                  <a:gd name="T20" fmla="*/ 2147483646 w 163"/>
                  <a:gd name="T21" fmla="*/ 2147483646 h 180"/>
                  <a:gd name="T22" fmla="*/ 2147483646 w 163"/>
                  <a:gd name="T23" fmla="*/ 2147483646 h 180"/>
                  <a:gd name="T24" fmla="*/ 2147483646 w 163"/>
                  <a:gd name="T25" fmla="*/ 2147483646 h 180"/>
                  <a:gd name="T26" fmla="*/ 2147483646 w 163"/>
                  <a:gd name="T27" fmla="*/ 2147483646 h 180"/>
                  <a:gd name="T28" fmla="*/ 2147483646 w 163"/>
                  <a:gd name="T29" fmla="*/ 2147483646 h 180"/>
                  <a:gd name="T30" fmla="*/ 2147483646 w 163"/>
                  <a:gd name="T31" fmla="*/ 2147483646 h 180"/>
                  <a:gd name="T32" fmla="*/ 2147483646 w 163"/>
                  <a:gd name="T33" fmla="*/ 2147483646 h 180"/>
                  <a:gd name="T34" fmla="*/ 2147483646 w 163"/>
                  <a:gd name="T35" fmla="*/ 2147483646 h 180"/>
                  <a:gd name="T36" fmla="*/ 2147483646 w 163"/>
                  <a:gd name="T37" fmla="*/ 2147483646 h 180"/>
                  <a:gd name="T38" fmla="*/ 2147483646 w 163"/>
                  <a:gd name="T39" fmla="*/ 2147483646 h 180"/>
                  <a:gd name="T40" fmla="*/ 2147483646 w 163"/>
                  <a:gd name="T41" fmla="*/ 2147483646 h 180"/>
                  <a:gd name="T42" fmla="*/ 2147483646 w 163"/>
                  <a:gd name="T43" fmla="*/ 2147483646 h 180"/>
                  <a:gd name="T44" fmla="*/ 0 w 163"/>
                  <a:gd name="T45" fmla="*/ 2147483646 h 180"/>
                  <a:gd name="T46" fmla="*/ 0 w 163"/>
                  <a:gd name="T47" fmla="*/ 2147483646 h 180"/>
                  <a:gd name="T48" fmla="*/ 0 w 163"/>
                  <a:gd name="T49" fmla="*/ 2147483646 h 180"/>
                  <a:gd name="T50" fmla="*/ 2147483646 w 163"/>
                  <a:gd name="T51" fmla="*/ 2147483646 h 180"/>
                  <a:gd name="T52" fmla="*/ 2147483646 w 163"/>
                  <a:gd name="T53" fmla="*/ 2147483646 h 180"/>
                  <a:gd name="T54" fmla="*/ 2147483646 w 163"/>
                  <a:gd name="T55" fmla="*/ 2147483646 h 180"/>
                  <a:gd name="T56" fmla="*/ 2147483646 w 163"/>
                  <a:gd name="T57" fmla="*/ 2147483646 h 180"/>
                  <a:gd name="T58" fmla="*/ 2147483646 w 163"/>
                  <a:gd name="T59" fmla="*/ 2147483646 h 180"/>
                  <a:gd name="T60" fmla="*/ 2147483646 w 163"/>
                  <a:gd name="T61" fmla="*/ 0 h 18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163" h="180">
                    <a:moveTo>
                      <a:pt x="76" y="0"/>
                    </a:moveTo>
                    <a:lnTo>
                      <a:pt x="90" y="0"/>
                    </a:lnTo>
                    <a:lnTo>
                      <a:pt x="104" y="3"/>
                    </a:lnTo>
                    <a:lnTo>
                      <a:pt x="118" y="6"/>
                    </a:lnTo>
                    <a:lnTo>
                      <a:pt x="129" y="13"/>
                    </a:lnTo>
                    <a:lnTo>
                      <a:pt x="139" y="24"/>
                    </a:lnTo>
                    <a:lnTo>
                      <a:pt x="150" y="34"/>
                    </a:lnTo>
                    <a:lnTo>
                      <a:pt x="156" y="51"/>
                    </a:lnTo>
                    <a:lnTo>
                      <a:pt x="163" y="69"/>
                    </a:lnTo>
                    <a:lnTo>
                      <a:pt x="163" y="90"/>
                    </a:lnTo>
                    <a:lnTo>
                      <a:pt x="160" y="111"/>
                    </a:lnTo>
                    <a:lnTo>
                      <a:pt x="153" y="128"/>
                    </a:lnTo>
                    <a:lnTo>
                      <a:pt x="145" y="145"/>
                    </a:lnTo>
                    <a:lnTo>
                      <a:pt x="132" y="159"/>
                    </a:lnTo>
                    <a:lnTo>
                      <a:pt x="118" y="174"/>
                    </a:lnTo>
                    <a:lnTo>
                      <a:pt x="97" y="180"/>
                    </a:lnTo>
                    <a:lnTo>
                      <a:pt x="76" y="180"/>
                    </a:lnTo>
                    <a:lnTo>
                      <a:pt x="58" y="177"/>
                    </a:lnTo>
                    <a:lnTo>
                      <a:pt x="42" y="166"/>
                    </a:lnTo>
                    <a:lnTo>
                      <a:pt x="28" y="156"/>
                    </a:lnTo>
                    <a:lnTo>
                      <a:pt x="13" y="142"/>
                    </a:lnTo>
                    <a:lnTo>
                      <a:pt x="7" y="124"/>
                    </a:lnTo>
                    <a:lnTo>
                      <a:pt x="0" y="108"/>
                    </a:lnTo>
                    <a:lnTo>
                      <a:pt x="0" y="90"/>
                    </a:lnTo>
                    <a:lnTo>
                      <a:pt x="0" y="69"/>
                    </a:lnTo>
                    <a:lnTo>
                      <a:pt x="7" y="55"/>
                    </a:lnTo>
                    <a:lnTo>
                      <a:pt x="10" y="41"/>
                    </a:lnTo>
                    <a:lnTo>
                      <a:pt x="21" y="30"/>
                    </a:lnTo>
                    <a:lnTo>
                      <a:pt x="28" y="21"/>
                    </a:lnTo>
                    <a:lnTo>
                      <a:pt x="52" y="6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8" name="Freeform 1146">
                <a:extLst>
                  <a:ext uri="{FF2B5EF4-FFF2-40B4-BE49-F238E27FC236}">
                    <a16:creationId xmlns:a16="http://schemas.microsoft.com/office/drawing/2014/main" id="{8725016F-7709-42EF-AA17-750D9A635BB8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92189" y="2458551"/>
                <a:ext cx="30446" cy="33943"/>
              </a:xfrm>
              <a:custGeom>
                <a:avLst/>
                <a:gdLst>
                  <a:gd name="T0" fmla="*/ 2147483646 w 341"/>
                  <a:gd name="T1" fmla="*/ 0 h 366"/>
                  <a:gd name="T2" fmla="*/ 2147483646 w 341"/>
                  <a:gd name="T3" fmla="*/ 0 h 366"/>
                  <a:gd name="T4" fmla="*/ 2147483646 w 341"/>
                  <a:gd name="T5" fmla="*/ 2147483646 h 366"/>
                  <a:gd name="T6" fmla="*/ 2147483646 w 341"/>
                  <a:gd name="T7" fmla="*/ 2147483646 h 366"/>
                  <a:gd name="T8" fmla="*/ 2147483646 w 341"/>
                  <a:gd name="T9" fmla="*/ 2147483646 h 366"/>
                  <a:gd name="T10" fmla="*/ 2147483646 w 341"/>
                  <a:gd name="T11" fmla="*/ 2147483646 h 366"/>
                  <a:gd name="T12" fmla="*/ 2147483646 w 341"/>
                  <a:gd name="T13" fmla="*/ 2147483646 h 366"/>
                  <a:gd name="T14" fmla="*/ 2147483646 w 341"/>
                  <a:gd name="T15" fmla="*/ 2147483646 h 366"/>
                  <a:gd name="T16" fmla="*/ 2147483646 w 341"/>
                  <a:gd name="T17" fmla="*/ 2147483646 h 366"/>
                  <a:gd name="T18" fmla="*/ 2147483646 w 341"/>
                  <a:gd name="T19" fmla="*/ 2147483646 h 366"/>
                  <a:gd name="T20" fmla="*/ 2147483646 w 341"/>
                  <a:gd name="T21" fmla="*/ 2147483646 h 366"/>
                  <a:gd name="T22" fmla="*/ 2147483646 w 341"/>
                  <a:gd name="T23" fmla="*/ 2147483646 h 366"/>
                  <a:gd name="T24" fmla="*/ 2147483646 w 341"/>
                  <a:gd name="T25" fmla="*/ 2147483646 h 366"/>
                  <a:gd name="T26" fmla="*/ 2147483646 w 341"/>
                  <a:gd name="T27" fmla="*/ 2147483646 h 366"/>
                  <a:gd name="T28" fmla="*/ 2147483646 w 341"/>
                  <a:gd name="T29" fmla="*/ 2147483646 h 366"/>
                  <a:gd name="T30" fmla="*/ 2147483646 w 341"/>
                  <a:gd name="T31" fmla="*/ 2147483646 h 366"/>
                  <a:gd name="T32" fmla="*/ 2147483646 w 341"/>
                  <a:gd name="T33" fmla="*/ 2147483646 h 366"/>
                  <a:gd name="T34" fmla="*/ 2147483646 w 341"/>
                  <a:gd name="T35" fmla="*/ 2147483646 h 366"/>
                  <a:gd name="T36" fmla="*/ 2147483646 w 341"/>
                  <a:gd name="T37" fmla="*/ 2147483646 h 366"/>
                  <a:gd name="T38" fmla="*/ 2147483646 w 341"/>
                  <a:gd name="T39" fmla="*/ 2147483646 h 366"/>
                  <a:gd name="T40" fmla="*/ 2147483646 w 341"/>
                  <a:gd name="T41" fmla="*/ 2147483646 h 366"/>
                  <a:gd name="T42" fmla="*/ 2147483646 w 341"/>
                  <a:gd name="T43" fmla="*/ 2147483646 h 366"/>
                  <a:gd name="T44" fmla="*/ 2147483646 w 341"/>
                  <a:gd name="T45" fmla="*/ 2147483646 h 366"/>
                  <a:gd name="T46" fmla="*/ 2147483646 w 341"/>
                  <a:gd name="T47" fmla="*/ 2147483646 h 366"/>
                  <a:gd name="T48" fmla="*/ 2147483646 w 341"/>
                  <a:gd name="T49" fmla="*/ 2147483646 h 366"/>
                  <a:gd name="T50" fmla="*/ 2147483646 w 341"/>
                  <a:gd name="T51" fmla="*/ 2147483646 h 366"/>
                  <a:gd name="T52" fmla="*/ 2147483646 w 341"/>
                  <a:gd name="T53" fmla="*/ 2147483646 h 366"/>
                  <a:gd name="T54" fmla="*/ 2147483646 w 341"/>
                  <a:gd name="T55" fmla="*/ 2147483646 h 366"/>
                  <a:gd name="T56" fmla="*/ 2147483646 w 341"/>
                  <a:gd name="T57" fmla="*/ 2147483646 h 366"/>
                  <a:gd name="T58" fmla="*/ 2147483646 w 341"/>
                  <a:gd name="T59" fmla="*/ 2147483646 h 366"/>
                  <a:gd name="T60" fmla="*/ 2147483646 w 341"/>
                  <a:gd name="T61" fmla="*/ 2147483646 h 366"/>
                  <a:gd name="T62" fmla="*/ 0 w 341"/>
                  <a:gd name="T63" fmla="*/ 2147483646 h 366"/>
                  <a:gd name="T64" fmla="*/ 0 w 341"/>
                  <a:gd name="T65" fmla="*/ 2147483646 h 366"/>
                  <a:gd name="T66" fmla="*/ 2147483646 w 341"/>
                  <a:gd name="T67" fmla="*/ 2147483646 h 366"/>
                  <a:gd name="T68" fmla="*/ 2147483646 w 341"/>
                  <a:gd name="T69" fmla="*/ 2147483646 h 366"/>
                  <a:gd name="T70" fmla="*/ 2147483646 w 341"/>
                  <a:gd name="T71" fmla="*/ 2147483646 h 366"/>
                  <a:gd name="T72" fmla="*/ 2147483646 w 341"/>
                  <a:gd name="T73" fmla="*/ 2147483646 h 366"/>
                  <a:gd name="T74" fmla="*/ 2147483646 w 341"/>
                  <a:gd name="T75" fmla="*/ 2147483646 h 366"/>
                  <a:gd name="T76" fmla="*/ 2147483646 w 341"/>
                  <a:gd name="T77" fmla="*/ 2147483646 h 366"/>
                  <a:gd name="T78" fmla="*/ 2147483646 w 341"/>
                  <a:gd name="T79" fmla="*/ 2147483646 h 366"/>
                  <a:gd name="T80" fmla="*/ 2147483646 w 341"/>
                  <a:gd name="T81" fmla="*/ 2147483646 h 366"/>
                  <a:gd name="T82" fmla="*/ 2147483646 w 341"/>
                  <a:gd name="T83" fmla="*/ 0 h 36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341" h="366">
                    <a:moveTo>
                      <a:pt x="159" y="0"/>
                    </a:moveTo>
                    <a:lnTo>
                      <a:pt x="188" y="0"/>
                    </a:lnTo>
                    <a:lnTo>
                      <a:pt x="219" y="4"/>
                    </a:lnTo>
                    <a:lnTo>
                      <a:pt x="246" y="10"/>
                    </a:lnTo>
                    <a:lnTo>
                      <a:pt x="272" y="25"/>
                    </a:lnTo>
                    <a:lnTo>
                      <a:pt x="296" y="46"/>
                    </a:lnTo>
                    <a:lnTo>
                      <a:pt x="317" y="70"/>
                    </a:lnTo>
                    <a:lnTo>
                      <a:pt x="330" y="101"/>
                    </a:lnTo>
                    <a:lnTo>
                      <a:pt x="341" y="139"/>
                    </a:lnTo>
                    <a:lnTo>
                      <a:pt x="341" y="181"/>
                    </a:lnTo>
                    <a:lnTo>
                      <a:pt x="338" y="223"/>
                    </a:lnTo>
                    <a:lnTo>
                      <a:pt x="323" y="265"/>
                    </a:lnTo>
                    <a:lnTo>
                      <a:pt x="317" y="283"/>
                    </a:lnTo>
                    <a:lnTo>
                      <a:pt x="306" y="299"/>
                    </a:lnTo>
                    <a:lnTo>
                      <a:pt x="293" y="313"/>
                    </a:lnTo>
                    <a:lnTo>
                      <a:pt x="278" y="331"/>
                    </a:lnTo>
                    <a:lnTo>
                      <a:pt x="264" y="341"/>
                    </a:lnTo>
                    <a:lnTo>
                      <a:pt x="246" y="352"/>
                    </a:lnTo>
                    <a:lnTo>
                      <a:pt x="225" y="359"/>
                    </a:lnTo>
                    <a:lnTo>
                      <a:pt x="205" y="366"/>
                    </a:lnTo>
                    <a:lnTo>
                      <a:pt x="185" y="366"/>
                    </a:lnTo>
                    <a:lnTo>
                      <a:pt x="164" y="366"/>
                    </a:lnTo>
                    <a:lnTo>
                      <a:pt x="143" y="366"/>
                    </a:lnTo>
                    <a:lnTo>
                      <a:pt x="122" y="359"/>
                    </a:lnTo>
                    <a:lnTo>
                      <a:pt x="104" y="352"/>
                    </a:lnTo>
                    <a:lnTo>
                      <a:pt x="87" y="341"/>
                    </a:lnTo>
                    <a:lnTo>
                      <a:pt x="69" y="331"/>
                    </a:lnTo>
                    <a:lnTo>
                      <a:pt x="56" y="320"/>
                    </a:lnTo>
                    <a:lnTo>
                      <a:pt x="31" y="289"/>
                    </a:lnTo>
                    <a:lnTo>
                      <a:pt x="14" y="257"/>
                    </a:lnTo>
                    <a:lnTo>
                      <a:pt x="3" y="220"/>
                    </a:lnTo>
                    <a:lnTo>
                      <a:pt x="0" y="181"/>
                    </a:lnTo>
                    <a:lnTo>
                      <a:pt x="0" y="160"/>
                    </a:lnTo>
                    <a:lnTo>
                      <a:pt x="3" y="143"/>
                    </a:lnTo>
                    <a:lnTo>
                      <a:pt x="14" y="112"/>
                    </a:lnTo>
                    <a:lnTo>
                      <a:pt x="27" y="88"/>
                    </a:lnTo>
                    <a:lnTo>
                      <a:pt x="45" y="62"/>
                    </a:lnTo>
                    <a:lnTo>
                      <a:pt x="62" y="41"/>
                    </a:lnTo>
                    <a:lnTo>
                      <a:pt x="83" y="28"/>
                    </a:lnTo>
                    <a:lnTo>
                      <a:pt x="107" y="14"/>
                    </a:lnTo>
                    <a:lnTo>
                      <a:pt x="132" y="7"/>
                    </a:lnTo>
                    <a:lnTo>
                      <a:pt x="15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9" name="Freeform 1147">
                <a:extLst>
                  <a:ext uri="{FF2B5EF4-FFF2-40B4-BE49-F238E27FC236}">
                    <a16:creationId xmlns:a16="http://schemas.microsoft.com/office/drawing/2014/main" id="{9394DA59-63F2-4E3B-99EF-612C5A33D66F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92189" y="2458551"/>
                <a:ext cx="22832" cy="25455"/>
              </a:xfrm>
              <a:custGeom>
                <a:avLst/>
                <a:gdLst>
                  <a:gd name="T0" fmla="*/ 2147483646 w 257"/>
                  <a:gd name="T1" fmla="*/ 0 h 279"/>
                  <a:gd name="T2" fmla="*/ 2147483646 w 257"/>
                  <a:gd name="T3" fmla="*/ 0 h 279"/>
                  <a:gd name="T4" fmla="*/ 2147483646 w 257"/>
                  <a:gd name="T5" fmla="*/ 2147483646 h 279"/>
                  <a:gd name="T6" fmla="*/ 2147483646 w 257"/>
                  <a:gd name="T7" fmla="*/ 2147483646 h 279"/>
                  <a:gd name="T8" fmla="*/ 2147483646 w 257"/>
                  <a:gd name="T9" fmla="*/ 2147483646 h 279"/>
                  <a:gd name="T10" fmla="*/ 2147483646 w 257"/>
                  <a:gd name="T11" fmla="*/ 2147483646 h 279"/>
                  <a:gd name="T12" fmla="*/ 2147483646 w 257"/>
                  <a:gd name="T13" fmla="*/ 2147483646 h 279"/>
                  <a:gd name="T14" fmla="*/ 2147483646 w 257"/>
                  <a:gd name="T15" fmla="*/ 2147483646 h 279"/>
                  <a:gd name="T16" fmla="*/ 2147483646 w 257"/>
                  <a:gd name="T17" fmla="*/ 2147483646 h 279"/>
                  <a:gd name="T18" fmla="*/ 2147483646 w 257"/>
                  <a:gd name="T19" fmla="*/ 2147483646 h 279"/>
                  <a:gd name="T20" fmla="*/ 2147483646 w 257"/>
                  <a:gd name="T21" fmla="*/ 2147483646 h 279"/>
                  <a:gd name="T22" fmla="*/ 2147483646 w 257"/>
                  <a:gd name="T23" fmla="*/ 2147483646 h 279"/>
                  <a:gd name="T24" fmla="*/ 2147483646 w 257"/>
                  <a:gd name="T25" fmla="*/ 2147483646 h 279"/>
                  <a:gd name="T26" fmla="*/ 2147483646 w 257"/>
                  <a:gd name="T27" fmla="*/ 2147483646 h 279"/>
                  <a:gd name="T28" fmla="*/ 2147483646 w 257"/>
                  <a:gd name="T29" fmla="*/ 2147483646 h 279"/>
                  <a:gd name="T30" fmla="*/ 2147483646 w 257"/>
                  <a:gd name="T31" fmla="*/ 2147483646 h 279"/>
                  <a:gd name="T32" fmla="*/ 2147483646 w 257"/>
                  <a:gd name="T33" fmla="*/ 2147483646 h 279"/>
                  <a:gd name="T34" fmla="*/ 2147483646 w 257"/>
                  <a:gd name="T35" fmla="*/ 2147483646 h 279"/>
                  <a:gd name="T36" fmla="*/ 2147483646 w 257"/>
                  <a:gd name="T37" fmla="*/ 2147483646 h 279"/>
                  <a:gd name="T38" fmla="*/ 2147483646 w 257"/>
                  <a:gd name="T39" fmla="*/ 2147483646 h 279"/>
                  <a:gd name="T40" fmla="*/ 2147483646 w 257"/>
                  <a:gd name="T41" fmla="*/ 2147483646 h 279"/>
                  <a:gd name="T42" fmla="*/ 2147483646 w 257"/>
                  <a:gd name="T43" fmla="*/ 2147483646 h 279"/>
                  <a:gd name="T44" fmla="*/ 2147483646 w 257"/>
                  <a:gd name="T45" fmla="*/ 2147483646 h 279"/>
                  <a:gd name="T46" fmla="*/ 2147483646 w 257"/>
                  <a:gd name="T47" fmla="*/ 2147483646 h 279"/>
                  <a:gd name="T48" fmla="*/ 2147483646 w 257"/>
                  <a:gd name="T49" fmla="*/ 2147483646 h 279"/>
                  <a:gd name="T50" fmla="*/ 0 w 257"/>
                  <a:gd name="T51" fmla="*/ 2147483646 h 279"/>
                  <a:gd name="T52" fmla="*/ 2147483646 w 257"/>
                  <a:gd name="T53" fmla="*/ 2147483646 h 279"/>
                  <a:gd name="T54" fmla="*/ 2147483646 w 257"/>
                  <a:gd name="T55" fmla="*/ 2147483646 h 279"/>
                  <a:gd name="T56" fmla="*/ 2147483646 w 257"/>
                  <a:gd name="T57" fmla="*/ 2147483646 h 279"/>
                  <a:gd name="T58" fmla="*/ 2147483646 w 257"/>
                  <a:gd name="T59" fmla="*/ 2147483646 h 279"/>
                  <a:gd name="T60" fmla="*/ 2147483646 w 257"/>
                  <a:gd name="T61" fmla="*/ 2147483646 h 279"/>
                  <a:gd name="T62" fmla="*/ 2147483646 w 257"/>
                  <a:gd name="T63" fmla="*/ 2147483646 h 279"/>
                  <a:gd name="T64" fmla="*/ 2147483646 w 257"/>
                  <a:gd name="T65" fmla="*/ 2147483646 h 279"/>
                  <a:gd name="T66" fmla="*/ 2147483646 w 257"/>
                  <a:gd name="T67" fmla="*/ 2147483646 h 279"/>
                  <a:gd name="T68" fmla="*/ 2147483646 w 257"/>
                  <a:gd name="T69" fmla="*/ 0 h 27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257" h="279">
                    <a:moveTo>
                      <a:pt x="119" y="0"/>
                    </a:moveTo>
                    <a:lnTo>
                      <a:pt x="140" y="0"/>
                    </a:lnTo>
                    <a:lnTo>
                      <a:pt x="164" y="3"/>
                    </a:lnTo>
                    <a:lnTo>
                      <a:pt x="185" y="11"/>
                    </a:lnTo>
                    <a:lnTo>
                      <a:pt x="201" y="21"/>
                    </a:lnTo>
                    <a:lnTo>
                      <a:pt x="219" y="35"/>
                    </a:lnTo>
                    <a:lnTo>
                      <a:pt x="237" y="53"/>
                    </a:lnTo>
                    <a:lnTo>
                      <a:pt x="248" y="77"/>
                    </a:lnTo>
                    <a:lnTo>
                      <a:pt x="254" y="105"/>
                    </a:lnTo>
                    <a:lnTo>
                      <a:pt x="257" y="137"/>
                    </a:lnTo>
                    <a:lnTo>
                      <a:pt x="251" y="171"/>
                    </a:lnTo>
                    <a:lnTo>
                      <a:pt x="243" y="199"/>
                    </a:lnTo>
                    <a:lnTo>
                      <a:pt x="230" y="227"/>
                    </a:lnTo>
                    <a:lnTo>
                      <a:pt x="209" y="251"/>
                    </a:lnTo>
                    <a:lnTo>
                      <a:pt x="185" y="269"/>
                    </a:lnTo>
                    <a:lnTo>
                      <a:pt x="170" y="272"/>
                    </a:lnTo>
                    <a:lnTo>
                      <a:pt x="153" y="279"/>
                    </a:lnTo>
                    <a:lnTo>
                      <a:pt x="140" y="279"/>
                    </a:lnTo>
                    <a:lnTo>
                      <a:pt x="122" y="279"/>
                    </a:lnTo>
                    <a:lnTo>
                      <a:pt x="90" y="272"/>
                    </a:lnTo>
                    <a:lnTo>
                      <a:pt x="66" y="261"/>
                    </a:lnTo>
                    <a:lnTo>
                      <a:pt x="42" y="245"/>
                    </a:lnTo>
                    <a:lnTo>
                      <a:pt x="24" y="219"/>
                    </a:lnTo>
                    <a:lnTo>
                      <a:pt x="11" y="195"/>
                    </a:lnTo>
                    <a:lnTo>
                      <a:pt x="3" y="167"/>
                    </a:lnTo>
                    <a:lnTo>
                      <a:pt x="0" y="140"/>
                    </a:lnTo>
                    <a:lnTo>
                      <a:pt x="3" y="108"/>
                    </a:lnTo>
                    <a:lnTo>
                      <a:pt x="11" y="84"/>
                    </a:lnTo>
                    <a:lnTo>
                      <a:pt x="21" y="66"/>
                    </a:lnTo>
                    <a:lnTo>
                      <a:pt x="32" y="50"/>
                    </a:lnTo>
                    <a:lnTo>
                      <a:pt x="48" y="32"/>
                    </a:lnTo>
                    <a:lnTo>
                      <a:pt x="62" y="21"/>
                    </a:lnTo>
                    <a:lnTo>
                      <a:pt x="80" y="11"/>
                    </a:lnTo>
                    <a:lnTo>
                      <a:pt x="101" y="3"/>
                    </a:lnTo>
                    <a:lnTo>
                      <a:pt x="11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0" name="Freeform 1148">
                <a:extLst>
                  <a:ext uri="{FF2B5EF4-FFF2-40B4-BE49-F238E27FC236}">
                    <a16:creationId xmlns:a16="http://schemas.microsoft.com/office/drawing/2014/main" id="{123F9993-CC3A-4A84-AE4A-75DFD0EF4EE7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84580" y="2467034"/>
                <a:ext cx="15223" cy="16972"/>
              </a:xfrm>
              <a:custGeom>
                <a:avLst/>
                <a:gdLst>
                  <a:gd name="T0" fmla="*/ 2147483646 w 167"/>
                  <a:gd name="T1" fmla="*/ 0 h 180"/>
                  <a:gd name="T2" fmla="*/ 2147483646 w 167"/>
                  <a:gd name="T3" fmla="*/ 0 h 180"/>
                  <a:gd name="T4" fmla="*/ 2147483646 w 167"/>
                  <a:gd name="T5" fmla="*/ 2147483646 h 180"/>
                  <a:gd name="T6" fmla="*/ 2147483646 w 167"/>
                  <a:gd name="T7" fmla="*/ 2147483646 h 180"/>
                  <a:gd name="T8" fmla="*/ 2147483646 w 167"/>
                  <a:gd name="T9" fmla="*/ 2147483646 h 180"/>
                  <a:gd name="T10" fmla="*/ 2147483646 w 167"/>
                  <a:gd name="T11" fmla="*/ 2147483646 h 180"/>
                  <a:gd name="T12" fmla="*/ 2147483646 w 167"/>
                  <a:gd name="T13" fmla="*/ 2147483646 h 180"/>
                  <a:gd name="T14" fmla="*/ 2147483646 w 167"/>
                  <a:gd name="T15" fmla="*/ 2147483646 h 180"/>
                  <a:gd name="T16" fmla="*/ 2147483646 w 167"/>
                  <a:gd name="T17" fmla="*/ 2147483646 h 180"/>
                  <a:gd name="T18" fmla="*/ 2147483646 w 167"/>
                  <a:gd name="T19" fmla="*/ 2147483646 h 180"/>
                  <a:gd name="T20" fmla="*/ 2147483646 w 167"/>
                  <a:gd name="T21" fmla="*/ 2147483646 h 180"/>
                  <a:gd name="T22" fmla="*/ 2147483646 w 167"/>
                  <a:gd name="T23" fmla="*/ 2147483646 h 180"/>
                  <a:gd name="T24" fmla="*/ 2147483646 w 167"/>
                  <a:gd name="T25" fmla="*/ 2147483646 h 180"/>
                  <a:gd name="T26" fmla="*/ 2147483646 w 167"/>
                  <a:gd name="T27" fmla="*/ 2147483646 h 180"/>
                  <a:gd name="T28" fmla="*/ 2147483646 w 167"/>
                  <a:gd name="T29" fmla="*/ 2147483646 h 180"/>
                  <a:gd name="T30" fmla="*/ 2147483646 w 167"/>
                  <a:gd name="T31" fmla="*/ 2147483646 h 180"/>
                  <a:gd name="T32" fmla="*/ 2147483646 w 167"/>
                  <a:gd name="T33" fmla="*/ 2147483646 h 180"/>
                  <a:gd name="T34" fmla="*/ 2147483646 w 167"/>
                  <a:gd name="T35" fmla="*/ 2147483646 h 180"/>
                  <a:gd name="T36" fmla="*/ 2147483646 w 167"/>
                  <a:gd name="T37" fmla="*/ 2147483646 h 180"/>
                  <a:gd name="T38" fmla="*/ 2147483646 w 167"/>
                  <a:gd name="T39" fmla="*/ 2147483646 h 180"/>
                  <a:gd name="T40" fmla="*/ 2147483646 w 167"/>
                  <a:gd name="T41" fmla="*/ 2147483646 h 180"/>
                  <a:gd name="T42" fmla="*/ 2147483646 w 167"/>
                  <a:gd name="T43" fmla="*/ 2147483646 h 180"/>
                  <a:gd name="T44" fmla="*/ 2147483646 w 167"/>
                  <a:gd name="T45" fmla="*/ 2147483646 h 180"/>
                  <a:gd name="T46" fmla="*/ 0 w 167"/>
                  <a:gd name="T47" fmla="*/ 2147483646 h 180"/>
                  <a:gd name="T48" fmla="*/ 2147483646 w 167"/>
                  <a:gd name="T49" fmla="*/ 2147483646 h 180"/>
                  <a:gd name="T50" fmla="*/ 2147483646 w 167"/>
                  <a:gd name="T51" fmla="*/ 2147483646 h 180"/>
                  <a:gd name="T52" fmla="*/ 2147483646 w 167"/>
                  <a:gd name="T53" fmla="*/ 2147483646 h 180"/>
                  <a:gd name="T54" fmla="*/ 2147483646 w 167"/>
                  <a:gd name="T55" fmla="*/ 2147483646 h 180"/>
                  <a:gd name="T56" fmla="*/ 2147483646 w 167"/>
                  <a:gd name="T57" fmla="*/ 2147483646 h 180"/>
                  <a:gd name="T58" fmla="*/ 2147483646 w 167"/>
                  <a:gd name="T59" fmla="*/ 2147483646 h 180"/>
                  <a:gd name="T60" fmla="*/ 2147483646 w 167"/>
                  <a:gd name="T61" fmla="*/ 0 h 18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167" h="180">
                    <a:moveTo>
                      <a:pt x="77" y="0"/>
                    </a:moveTo>
                    <a:lnTo>
                      <a:pt x="90" y="0"/>
                    </a:lnTo>
                    <a:lnTo>
                      <a:pt x="105" y="3"/>
                    </a:lnTo>
                    <a:lnTo>
                      <a:pt x="119" y="6"/>
                    </a:lnTo>
                    <a:lnTo>
                      <a:pt x="132" y="13"/>
                    </a:lnTo>
                    <a:lnTo>
                      <a:pt x="143" y="24"/>
                    </a:lnTo>
                    <a:lnTo>
                      <a:pt x="153" y="34"/>
                    </a:lnTo>
                    <a:lnTo>
                      <a:pt x="161" y="51"/>
                    </a:lnTo>
                    <a:lnTo>
                      <a:pt x="164" y="69"/>
                    </a:lnTo>
                    <a:lnTo>
                      <a:pt x="167" y="90"/>
                    </a:lnTo>
                    <a:lnTo>
                      <a:pt x="164" y="111"/>
                    </a:lnTo>
                    <a:lnTo>
                      <a:pt x="156" y="128"/>
                    </a:lnTo>
                    <a:lnTo>
                      <a:pt x="146" y="145"/>
                    </a:lnTo>
                    <a:lnTo>
                      <a:pt x="135" y="159"/>
                    </a:lnTo>
                    <a:lnTo>
                      <a:pt x="119" y="174"/>
                    </a:lnTo>
                    <a:lnTo>
                      <a:pt x="101" y="177"/>
                    </a:lnTo>
                    <a:lnTo>
                      <a:pt x="80" y="180"/>
                    </a:lnTo>
                    <a:lnTo>
                      <a:pt x="59" y="177"/>
                    </a:lnTo>
                    <a:lnTo>
                      <a:pt x="42" y="166"/>
                    </a:lnTo>
                    <a:lnTo>
                      <a:pt x="28" y="156"/>
                    </a:lnTo>
                    <a:lnTo>
                      <a:pt x="17" y="142"/>
                    </a:lnTo>
                    <a:lnTo>
                      <a:pt x="8" y="124"/>
                    </a:lnTo>
                    <a:lnTo>
                      <a:pt x="3" y="108"/>
                    </a:lnTo>
                    <a:lnTo>
                      <a:pt x="0" y="90"/>
                    </a:lnTo>
                    <a:lnTo>
                      <a:pt x="3" y="69"/>
                    </a:lnTo>
                    <a:lnTo>
                      <a:pt x="8" y="55"/>
                    </a:lnTo>
                    <a:lnTo>
                      <a:pt x="14" y="40"/>
                    </a:lnTo>
                    <a:lnTo>
                      <a:pt x="21" y="30"/>
                    </a:lnTo>
                    <a:lnTo>
                      <a:pt x="32" y="19"/>
                    </a:lnTo>
                    <a:lnTo>
                      <a:pt x="53" y="6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1" name="Freeform 1149">
                <a:extLst>
                  <a:ext uri="{FF2B5EF4-FFF2-40B4-BE49-F238E27FC236}">
                    <a16:creationId xmlns:a16="http://schemas.microsoft.com/office/drawing/2014/main" id="{6AF0251F-48E2-4D00-888C-2EA3A6957612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685629" y="2467034"/>
                <a:ext cx="38055" cy="67887"/>
              </a:xfrm>
              <a:custGeom>
                <a:avLst/>
                <a:gdLst>
                  <a:gd name="T0" fmla="*/ 2147483646 w 407"/>
                  <a:gd name="T1" fmla="*/ 2147483646 h 787"/>
                  <a:gd name="T2" fmla="*/ 2147483646 w 407"/>
                  <a:gd name="T3" fmla="*/ 2147483646 h 787"/>
                  <a:gd name="T4" fmla="*/ 2147483646 w 407"/>
                  <a:gd name="T5" fmla="*/ 2147483646 h 787"/>
                  <a:gd name="T6" fmla="*/ 2147483646 w 407"/>
                  <a:gd name="T7" fmla="*/ 2147483646 h 787"/>
                  <a:gd name="T8" fmla="*/ 2147483646 w 407"/>
                  <a:gd name="T9" fmla="*/ 2147483646 h 787"/>
                  <a:gd name="T10" fmla="*/ 2147483646 w 407"/>
                  <a:gd name="T11" fmla="*/ 2147483646 h 787"/>
                  <a:gd name="T12" fmla="*/ 2147483646 w 407"/>
                  <a:gd name="T13" fmla="*/ 2147483646 h 787"/>
                  <a:gd name="T14" fmla="*/ 2147483646 w 407"/>
                  <a:gd name="T15" fmla="*/ 2147483646 h 787"/>
                  <a:gd name="T16" fmla="*/ 2147483646 w 407"/>
                  <a:gd name="T17" fmla="*/ 2147483646 h 787"/>
                  <a:gd name="T18" fmla="*/ 2147483646 w 407"/>
                  <a:gd name="T19" fmla="*/ 2147483646 h 787"/>
                  <a:gd name="T20" fmla="*/ 2147483646 w 407"/>
                  <a:gd name="T21" fmla="*/ 2147483646 h 787"/>
                  <a:gd name="T22" fmla="*/ 2147483646 w 407"/>
                  <a:gd name="T23" fmla="*/ 2147483646 h 787"/>
                  <a:gd name="T24" fmla="*/ 2147483646 w 407"/>
                  <a:gd name="T25" fmla="*/ 2147483646 h 787"/>
                  <a:gd name="T26" fmla="*/ 2147483646 w 407"/>
                  <a:gd name="T27" fmla="*/ 2147483646 h 787"/>
                  <a:gd name="T28" fmla="*/ 2147483646 w 407"/>
                  <a:gd name="T29" fmla="*/ 2147483646 h 787"/>
                  <a:gd name="T30" fmla="*/ 2147483646 w 407"/>
                  <a:gd name="T31" fmla="*/ 2147483646 h 787"/>
                  <a:gd name="T32" fmla="*/ 2147483646 w 407"/>
                  <a:gd name="T33" fmla="*/ 2147483646 h 787"/>
                  <a:gd name="T34" fmla="*/ 2147483646 w 407"/>
                  <a:gd name="T35" fmla="*/ 2147483646 h 787"/>
                  <a:gd name="T36" fmla="*/ 2147483646 w 407"/>
                  <a:gd name="T37" fmla="*/ 2147483646 h 787"/>
                  <a:gd name="T38" fmla="*/ 2147483646 w 407"/>
                  <a:gd name="T39" fmla="*/ 2147483646 h 787"/>
                  <a:gd name="T40" fmla="*/ 2147483646 w 407"/>
                  <a:gd name="T41" fmla="*/ 2147483646 h 787"/>
                  <a:gd name="T42" fmla="*/ 2147483646 w 407"/>
                  <a:gd name="T43" fmla="*/ 2147483646 h 787"/>
                  <a:gd name="T44" fmla="*/ 2147483646 w 407"/>
                  <a:gd name="T45" fmla="*/ 2147483646 h 787"/>
                  <a:gd name="T46" fmla="*/ 2147483646 w 407"/>
                  <a:gd name="T47" fmla="*/ 2147483646 h 787"/>
                  <a:gd name="T48" fmla="*/ 2147483646 w 407"/>
                  <a:gd name="T49" fmla="*/ 2147483646 h 787"/>
                  <a:gd name="T50" fmla="*/ 2147483646 w 407"/>
                  <a:gd name="T51" fmla="*/ 2147483646 h 787"/>
                  <a:gd name="T52" fmla="*/ 2147483646 w 407"/>
                  <a:gd name="T53" fmla="*/ 2147483646 h 787"/>
                  <a:gd name="T54" fmla="*/ 2147483646 w 407"/>
                  <a:gd name="T55" fmla="*/ 2147483646 h 787"/>
                  <a:gd name="T56" fmla="*/ 2147483646 w 407"/>
                  <a:gd name="T57" fmla="*/ 2147483646 h 787"/>
                  <a:gd name="T58" fmla="*/ 2147483646 w 407"/>
                  <a:gd name="T59" fmla="*/ 2147483646 h 787"/>
                  <a:gd name="T60" fmla="*/ 2147483646 w 407"/>
                  <a:gd name="T61" fmla="*/ 2147483646 h 787"/>
                  <a:gd name="T62" fmla="*/ 2147483646 w 407"/>
                  <a:gd name="T63" fmla="*/ 2147483646 h 787"/>
                  <a:gd name="T64" fmla="*/ 2147483646 w 407"/>
                  <a:gd name="T65" fmla="*/ 2147483646 h 787"/>
                  <a:gd name="T66" fmla="*/ 2147483646 w 407"/>
                  <a:gd name="T67" fmla="*/ 2147483646 h 787"/>
                  <a:gd name="T68" fmla="*/ 2147483646 w 407"/>
                  <a:gd name="T69" fmla="*/ 2147483646 h 787"/>
                  <a:gd name="T70" fmla="*/ 2147483646 w 407"/>
                  <a:gd name="T71" fmla="*/ 2147483646 h 787"/>
                  <a:gd name="T72" fmla="*/ 2147483646 w 407"/>
                  <a:gd name="T73" fmla="*/ 2147483646 h 787"/>
                  <a:gd name="T74" fmla="*/ 2147483646 w 407"/>
                  <a:gd name="T75" fmla="*/ 0 h 787"/>
                  <a:gd name="T76" fmla="*/ 2147483646 w 407"/>
                  <a:gd name="T77" fmla="*/ 2147483646 h 787"/>
                  <a:gd name="T78" fmla="*/ 2147483646 w 407"/>
                  <a:gd name="T79" fmla="*/ 2147483646 h 787"/>
                  <a:gd name="T80" fmla="*/ 0 w 407"/>
                  <a:gd name="T81" fmla="*/ 2147483646 h 787"/>
                  <a:gd name="T82" fmla="*/ 0 w 407"/>
                  <a:gd name="T83" fmla="*/ 2147483646 h 787"/>
                  <a:gd name="T84" fmla="*/ 0 w 407"/>
                  <a:gd name="T85" fmla="*/ 2147483646 h 787"/>
                  <a:gd name="T86" fmla="*/ 2147483646 w 407"/>
                  <a:gd name="T87" fmla="*/ 2147483646 h 787"/>
                  <a:gd name="T88" fmla="*/ 2147483646 w 407"/>
                  <a:gd name="T89" fmla="*/ 2147483646 h 787"/>
                  <a:gd name="T90" fmla="*/ 2147483646 w 407"/>
                  <a:gd name="T91" fmla="*/ 2147483646 h 78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407" h="787">
                    <a:moveTo>
                      <a:pt x="21" y="627"/>
                    </a:moveTo>
                    <a:lnTo>
                      <a:pt x="28" y="661"/>
                    </a:lnTo>
                    <a:lnTo>
                      <a:pt x="38" y="690"/>
                    </a:lnTo>
                    <a:lnTo>
                      <a:pt x="56" y="718"/>
                    </a:lnTo>
                    <a:lnTo>
                      <a:pt x="74" y="738"/>
                    </a:lnTo>
                    <a:lnTo>
                      <a:pt x="95" y="756"/>
                    </a:lnTo>
                    <a:lnTo>
                      <a:pt x="122" y="770"/>
                    </a:lnTo>
                    <a:lnTo>
                      <a:pt x="150" y="780"/>
                    </a:lnTo>
                    <a:lnTo>
                      <a:pt x="185" y="787"/>
                    </a:lnTo>
                    <a:lnTo>
                      <a:pt x="241" y="787"/>
                    </a:lnTo>
                    <a:lnTo>
                      <a:pt x="272" y="787"/>
                    </a:lnTo>
                    <a:lnTo>
                      <a:pt x="303" y="780"/>
                    </a:lnTo>
                    <a:lnTo>
                      <a:pt x="335" y="774"/>
                    </a:lnTo>
                    <a:lnTo>
                      <a:pt x="362" y="763"/>
                    </a:lnTo>
                    <a:lnTo>
                      <a:pt x="387" y="749"/>
                    </a:lnTo>
                    <a:lnTo>
                      <a:pt x="407" y="732"/>
                    </a:lnTo>
                    <a:lnTo>
                      <a:pt x="383" y="732"/>
                    </a:lnTo>
                    <a:lnTo>
                      <a:pt x="328" y="728"/>
                    </a:lnTo>
                    <a:lnTo>
                      <a:pt x="241" y="718"/>
                    </a:lnTo>
                    <a:lnTo>
                      <a:pt x="195" y="703"/>
                    </a:lnTo>
                    <a:lnTo>
                      <a:pt x="174" y="693"/>
                    </a:lnTo>
                    <a:lnTo>
                      <a:pt x="157" y="682"/>
                    </a:lnTo>
                    <a:lnTo>
                      <a:pt x="140" y="669"/>
                    </a:lnTo>
                    <a:lnTo>
                      <a:pt x="125" y="655"/>
                    </a:lnTo>
                    <a:lnTo>
                      <a:pt x="112" y="637"/>
                    </a:lnTo>
                    <a:lnTo>
                      <a:pt x="101" y="616"/>
                    </a:lnTo>
                    <a:lnTo>
                      <a:pt x="84" y="574"/>
                    </a:lnTo>
                    <a:lnTo>
                      <a:pt x="74" y="537"/>
                    </a:lnTo>
                    <a:lnTo>
                      <a:pt x="67" y="495"/>
                    </a:lnTo>
                    <a:lnTo>
                      <a:pt x="63" y="453"/>
                    </a:lnTo>
                    <a:lnTo>
                      <a:pt x="56" y="366"/>
                    </a:lnTo>
                    <a:lnTo>
                      <a:pt x="56" y="282"/>
                    </a:lnTo>
                    <a:lnTo>
                      <a:pt x="56" y="216"/>
                    </a:lnTo>
                    <a:lnTo>
                      <a:pt x="53" y="136"/>
                    </a:lnTo>
                    <a:lnTo>
                      <a:pt x="49" y="97"/>
                    </a:lnTo>
                    <a:lnTo>
                      <a:pt x="46" y="59"/>
                    </a:lnTo>
                    <a:lnTo>
                      <a:pt x="35" y="28"/>
                    </a:lnTo>
                    <a:lnTo>
                      <a:pt x="21" y="0"/>
                    </a:lnTo>
                    <a:lnTo>
                      <a:pt x="14" y="76"/>
                    </a:lnTo>
                    <a:lnTo>
                      <a:pt x="7" y="153"/>
                    </a:lnTo>
                    <a:lnTo>
                      <a:pt x="0" y="233"/>
                    </a:lnTo>
                    <a:lnTo>
                      <a:pt x="0" y="313"/>
                    </a:lnTo>
                    <a:lnTo>
                      <a:pt x="0" y="394"/>
                    </a:lnTo>
                    <a:lnTo>
                      <a:pt x="4" y="474"/>
                    </a:lnTo>
                    <a:lnTo>
                      <a:pt x="11" y="550"/>
                    </a:lnTo>
                    <a:lnTo>
                      <a:pt x="21" y="627"/>
                    </a:lnTo>
                    <a:close/>
                  </a:path>
                </a:pathLst>
              </a:custGeom>
              <a:solidFill>
                <a:srgbClr val="9463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2" name="Freeform 1156">
                <a:extLst>
                  <a:ext uri="{FF2B5EF4-FFF2-40B4-BE49-F238E27FC236}">
                    <a16:creationId xmlns:a16="http://schemas.microsoft.com/office/drawing/2014/main" id="{F39EF61F-BBFA-4687-B3B3-3C25CE8FF53B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609515" y="2416119"/>
                <a:ext cx="38055" cy="25460"/>
              </a:xfrm>
              <a:custGeom>
                <a:avLst/>
                <a:gdLst>
                  <a:gd name="T0" fmla="*/ 2147483646 w 431"/>
                  <a:gd name="T1" fmla="*/ 2147483646 h 209"/>
                  <a:gd name="T2" fmla="*/ 2147483646 w 431"/>
                  <a:gd name="T3" fmla="*/ 2147483646 h 209"/>
                  <a:gd name="T4" fmla="*/ 2147483646 w 431"/>
                  <a:gd name="T5" fmla="*/ 2147483646 h 209"/>
                  <a:gd name="T6" fmla="*/ 2147483646 w 431"/>
                  <a:gd name="T7" fmla="*/ 2147483646 h 209"/>
                  <a:gd name="T8" fmla="*/ 2147483646 w 431"/>
                  <a:gd name="T9" fmla="*/ 2147483646 h 209"/>
                  <a:gd name="T10" fmla="*/ 2147483646 w 431"/>
                  <a:gd name="T11" fmla="*/ 2147483646 h 209"/>
                  <a:gd name="T12" fmla="*/ 2147483646 w 431"/>
                  <a:gd name="T13" fmla="*/ 2147483646 h 209"/>
                  <a:gd name="T14" fmla="*/ 2147483646 w 431"/>
                  <a:gd name="T15" fmla="*/ 2147483646 h 209"/>
                  <a:gd name="T16" fmla="*/ 2147483646 w 431"/>
                  <a:gd name="T17" fmla="*/ 2147483646 h 209"/>
                  <a:gd name="T18" fmla="*/ 2147483646 w 431"/>
                  <a:gd name="T19" fmla="*/ 2147483646 h 209"/>
                  <a:gd name="T20" fmla="*/ 2147483646 w 431"/>
                  <a:gd name="T21" fmla="*/ 2147483646 h 209"/>
                  <a:gd name="T22" fmla="*/ 2147483646 w 431"/>
                  <a:gd name="T23" fmla="*/ 2147483646 h 209"/>
                  <a:gd name="T24" fmla="*/ 2147483646 w 431"/>
                  <a:gd name="T25" fmla="*/ 2147483646 h 209"/>
                  <a:gd name="T26" fmla="*/ 2147483646 w 431"/>
                  <a:gd name="T27" fmla="*/ 2147483646 h 209"/>
                  <a:gd name="T28" fmla="*/ 2147483646 w 431"/>
                  <a:gd name="T29" fmla="*/ 2147483646 h 209"/>
                  <a:gd name="T30" fmla="*/ 2147483646 w 431"/>
                  <a:gd name="T31" fmla="*/ 2147483646 h 209"/>
                  <a:gd name="T32" fmla="*/ 2147483646 w 431"/>
                  <a:gd name="T33" fmla="*/ 2147483646 h 209"/>
                  <a:gd name="T34" fmla="*/ 2147483646 w 431"/>
                  <a:gd name="T35" fmla="*/ 2147483646 h 209"/>
                  <a:gd name="T36" fmla="*/ 0 w 431"/>
                  <a:gd name="T37" fmla="*/ 2147483646 h 209"/>
                  <a:gd name="T38" fmla="*/ 2147483646 w 431"/>
                  <a:gd name="T39" fmla="*/ 2147483646 h 209"/>
                  <a:gd name="T40" fmla="*/ 2147483646 w 431"/>
                  <a:gd name="T41" fmla="*/ 2147483646 h 209"/>
                  <a:gd name="T42" fmla="*/ 2147483646 w 431"/>
                  <a:gd name="T43" fmla="*/ 2147483646 h 209"/>
                  <a:gd name="T44" fmla="*/ 2147483646 w 431"/>
                  <a:gd name="T45" fmla="*/ 2147483646 h 209"/>
                  <a:gd name="T46" fmla="*/ 2147483646 w 431"/>
                  <a:gd name="T47" fmla="*/ 2147483646 h 209"/>
                  <a:gd name="T48" fmla="*/ 2147483646 w 431"/>
                  <a:gd name="T49" fmla="*/ 2147483646 h 209"/>
                  <a:gd name="T50" fmla="*/ 2147483646 w 431"/>
                  <a:gd name="T51" fmla="*/ 2147483646 h 209"/>
                  <a:gd name="T52" fmla="*/ 2147483646 w 431"/>
                  <a:gd name="T53" fmla="*/ 2147483646 h 209"/>
                  <a:gd name="T54" fmla="*/ 2147483646 w 431"/>
                  <a:gd name="T55" fmla="*/ 2147483646 h 209"/>
                  <a:gd name="T56" fmla="*/ 2147483646 w 431"/>
                  <a:gd name="T57" fmla="*/ 0 h 209"/>
                  <a:gd name="T58" fmla="*/ 2147483646 w 431"/>
                  <a:gd name="T59" fmla="*/ 0 h 209"/>
                  <a:gd name="T60" fmla="*/ 2147483646 w 431"/>
                  <a:gd name="T61" fmla="*/ 0 h 209"/>
                  <a:gd name="T62" fmla="*/ 2147483646 w 431"/>
                  <a:gd name="T63" fmla="*/ 2147483646 h 209"/>
                  <a:gd name="T64" fmla="*/ 2147483646 w 431"/>
                  <a:gd name="T65" fmla="*/ 2147483646 h 209"/>
                  <a:gd name="T66" fmla="*/ 2147483646 w 431"/>
                  <a:gd name="T67" fmla="*/ 2147483646 h 209"/>
                  <a:gd name="T68" fmla="*/ 2147483646 w 431"/>
                  <a:gd name="T69" fmla="*/ 2147483646 h 209"/>
                  <a:gd name="T70" fmla="*/ 2147483646 w 431"/>
                  <a:gd name="T71" fmla="*/ 2147483646 h 209"/>
                  <a:gd name="T72" fmla="*/ 2147483646 w 431"/>
                  <a:gd name="T73" fmla="*/ 2147483646 h 209"/>
                  <a:gd name="T74" fmla="*/ 2147483646 w 431"/>
                  <a:gd name="T75" fmla="*/ 2147483646 h 20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431" h="209">
                    <a:moveTo>
                      <a:pt x="431" y="83"/>
                    </a:moveTo>
                    <a:lnTo>
                      <a:pt x="431" y="108"/>
                    </a:lnTo>
                    <a:lnTo>
                      <a:pt x="428" y="125"/>
                    </a:lnTo>
                    <a:lnTo>
                      <a:pt x="414" y="146"/>
                    </a:lnTo>
                    <a:lnTo>
                      <a:pt x="400" y="160"/>
                    </a:lnTo>
                    <a:lnTo>
                      <a:pt x="375" y="174"/>
                    </a:lnTo>
                    <a:lnTo>
                      <a:pt x="351" y="184"/>
                    </a:lnTo>
                    <a:lnTo>
                      <a:pt x="323" y="191"/>
                    </a:lnTo>
                    <a:lnTo>
                      <a:pt x="296" y="199"/>
                    </a:lnTo>
                    <a:lnTo>
                      <a:pt x="233" y="205"/>
                    </a:lnTo>
                    <a:lnTo>
                      <a:pt x="170" y="209"/>
                    </a:lnTo>
                    <a:lnTo>
                      <a:pt x="118" y="202"/>
                    </a:lnTo>
                    <a:lnTo>
                      <a:pt x="83" y="195"/>
                    </a:lnTo>
                    <a:lnTo>
                      <a:pt x="62" y="188"/>
                    </a:lnTo>
                    <a:lnTo>
                      <a:pt x="45" y="174"/>
                    </a:lnTo>
                    <a:lnTo>
                      <a:pt x="27" y="160"/>
                    </a:lnTo>
                    <a:lnTo>
                      <a:pt x="14" y="142"/>
                    </a:lnTo>
                    <a:lnTo>
                      <a:pt x="3" y="122"/>
                    </a:lnTo>
                    <a:lnTo>
                      <a:pt x="0" y="104"/>
                    </a:lnTo>
                    <a:lnTo>
                      <a:pt x="3" y="83"/>
                    </a:lnTo>
                    <a:lnTo>
                      <a:pt x="10" y="73"/>
                    </a:lnTo>
                    <a:lnTo>
                      <a:pt x="17" y="59"/>
                    </a:lnTo>
                    <a:lnTo>
                      <a:pt x="30" y="49"/>
                    </a:lnTo>
                    <a:lnTo>
                      <a:pt x="51" y="34"/>
                    </a:lnTo>
                    <a:lnTo>
                      <a:pt x="77" y="25"/>
                    </a:lnTo>
                    <a:lnTo>
                      <a:pt x="104" y="14"/>
                    </a:lnTo>
                    <a:lnTo>
                      <a:pt x="135" y="7"/>
                    </a:lnTo>
                    <a:lnTo>
                      <a:pt x="170" y="4"/>
                    </a:lnTo>
                    <a:lnTo>
                      <a:pt x="205" y="0"/>
                    </a:lnTo>
                    <a:lnTo>
                      <a:pt x="240" y="0"/>
                    </a:lnTo>
                    <a:lnTo>
                      <a:pt x="275" y="0"/>
                    </a:lnTo>
                    <a:lnTo>
                      <a:pt x="306" y="4"/>
                    </a:lnTo>
                    <a:lnTo>
                      <a:pt x="338" y="10"/>
                    </a:lnTo>
                    <a:lnTo>
                      <a:pt x="365" y="17"/>
                    </a:lnTo>
                    <a:lnTo>
                      <a:pt x="390" y="31"/>
                    </a:lnTo>
                    <a:lnTo>
                      <a:pt x="410" y="45"/>
                    </a:lnTo>
                    <a:lnTo>
                      <a:pt x="425" y="62"/>
                    </a:lnTo>
                    <a:lnTo>
                      <a:pt x="431" y="83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3" name="Freeform 1157">
                <a:extLst>
                  <a:ext uri="{FF2B5EF4-FFF2-40B4-BE49-F238E27FC236}">
                    <a16:creationId xmlns:a16="http://schemas.microsoft.com/office/drawing/2014/main" id="{1B52CE0C-8CA7-4B47-ADC4-E2031C83BC9E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99803" y="2424608"/>
                <a:ext cx="30446" cy="16972"/>
              </a:xfrm>
              <a:custGeom>
                <a:avLst/>
                <a:gdLst>
                  <a:gd name="T0" fmla="*/ 2147483646 w 435"/>
                  <a:gd name="T1" fmla="*/ 2147483646 h 209"/>
                  <a:gd name="T2" fmla="*/ 2147483646 w 435"/>
                  <a:gd name="T3" fmla="*/ 2147483646 h 209"/>
                  <a:gd name="T4" fmla="*/ 2147483646 w 435"/>
                  <a:gd name="T5" fmla="*/ 2147483646 h 209"/>
                  <a:gd name="T6" fmla="*/ 2147483646 w 435"/>
                  <a:gd name="T7" fmla="*/ 2147483646 h 209"/>
                  <a:gd name="T8" fmla="*/ 2147483646 w 435"/>
                  <a:gd name="T9" fmla="*/ 2147483646 h 209"/>
                  <a:gd name="T10" fmla="*/ 2147483646 w 435"/>
                  <a:gd name="T11" fmla="*/ 2147483646 h 209"/>
                  <a:gd name="T12" fmla="*/ 2147483646 w 435"/>
                  <a:gd name="T13" fmla="*/ 2147483646 h 209"/>
                  <a:gd name="T14" fmla="*/ 2147483646 w 435"/>
                  <a:gd name="T15" fmla="*/ 2147483646 h 209"/>
                  <a:gd name="T16" fmla="*/ 2147483646 w 435"/>
                  <a:gd name="T17" fmla="*/ 2147483646 h 209"/>
                  <a:gd name="T18" fmla="*/ 2147483646 w 435"/>
                  <a:gd name="T19" fmla="*/ 2147483646 h 209"/>
                  <a:gd name="T20" fmla="*/ 2147483646 w 435"/>
                  <a:gd name="T21" fmla="*/ 2147483646 h 209"/>
                  <a:gd name="T22" fmla="*/ 2147483646 w 435"/>
                  <a:gd name="T23" fmla="*/ 2147483646 h 209"/>
                  <a:gd name="T24" fmla="*/ 2147483646 w 435"/>
                  <a:gd name="T25" fmla="*/ 2147483646 h 209"/>
                  <a:gd name="T26" fmla="*/ 2147483646 w 435"/>
                  <a:gd name="T27" fmla="*/ 2147483646 h 209"/>
                  <a:gd name="T28" fmla="*/ 2147483646 w 435"/>
                  <a:gd name="T29" fmla="*/ 2147483646 h 209"/>
                  <a:gd name="T30" fmla="*/ 2147483646 w 435"/>
                  <a:gd name="T31" fmla="*/ 2147483646 h 209"/>
                  <a:gd name="T32" fmla="*/ 2147483646 w 435"/>
                  <a:gd name="T33" fmla="*/ 2147483646 h 209"/>
                  <a:gd name="T34" fmla="*/ 2147483646 w 435"/>
                  <a:gd name="T35" fmla="*/ 2147483646 h 209"/>
                  <a:gd name="T36" fmla="*/ 0 w 435"/>
                  <a:gd name="T37" fmla="*/ 2147483646 h 209"/>
                  <a:gd name="T38" fmla="*/ 2147483646 w 435"/>
                  <a:gd name="T39" fmla="*/ 2147483646 h 209"/>
                  <a:gd name="T40" fmla="*/ 2147483646 w 435"/>
                  <a:gd name="T41" fmla="*/ 2147483646 h 209"/>
                  <a:gd name="T42" fmla="*/ 2147483646 w 435"/>
                  <a:gd name="T43" fmla="*/ 2147483646 h 209"/>
                  <a:gd name="T44" fmla="*/ 2147483646 w 435"/>
                  <a:gd name="T45" fmla="*/ 2147483646 h 209"/>
                  <a:gd name="T46" fmla="*/ 2147483646 w 435"/>
                  <a:gd name="T47" fmla="*/ 2147483646 h 209"/>
                  <a:gd name="T48" fmla="*/ 2147483646 w 435"/>
                  <a:gd name="T49" fmla="*/ 2147483646 h 209"/>
                  <a:gd name="T50" fmla="*/ 2147483646 w 435"/>
                  <a:gd name="T51" fmla="*/ 2147483646 h 209"/>
                  <a:gd name="T52" fmla="*/ 2147483646 w 435"/>
                  <a:gd name="T53" fmla="*/ 2147483646 h 209"/>
                  <a:gd name="T54" fmla="*/ 2147483646 w 435"/>
                  <a:gd name="T55" fmla="*/ 2147483646 h 209"/>
                  <a:gd name="T56" fmla="*/ 2147483646 w 435"/>
                  <a:gd name="T57" fmla="*/ 0 h 209"/>
                  <a:gd name="T58" fmla="*/ 2147483646 w 435"/>
                  <a:gd name="T59" fmla="*/ 0 h 209"/>
                  <a:gd name="T60" fmla="*/ 2147483646 w 435"/>
                  <a:gd name="T61" fmla="*/ 0 h 209"/>
                  <a:gd name="T62" fmla="*/ 2147483646 w 435"/>
                  <a:gd name="T63" fmla="*/ 2147483646 h 209"/>
                  <a:gd name="T64" fmla="*/ 2147483646 w 435"/>
                  <a:gd name="T65" fmla="*/ 2147483646 h 209"/>
                  <a:gd name="T66" fmla="*/ 2147483646 w 435"/>
                  <a:gd name="T67" fmla="*/ 2147483646 h 209"/>
                  <a:gd name="T68" fmla="*/ 2147483646 w 435"/>
                  <a:gd name="T69" fmla="*/ 2147483646 h 209"/>
                  <a:gd name="T70" fmla="*/ 2147483646 w 435"/>
                  <a:gd name="T71" fmla="*/ 2147483646 h 209"/>
                  <a:gd name="T72" fmla="*/ 2147483646 w 435"/>
                  <a:gd name="T73" fmla="*/ 2147483646 h 209"/>
                  <a:gd name="T74" fmla="*/ 2147483646 w 435"/>
                  <a:gd name="T75" fmla="*/ 2147483646 h 20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435" h="209">
                    <a:moveTo>
                      <a:pt x="432" y="83"/>
                    </a:moveTo>
                    <a:lnTo>
                      <a:pt x="435" y="108"/>
                    </a:lnTo>
                    <a:lnTo>
                      <a:pt x="429" y="125"/>
                    </a:lnTo>
                    <a:lnTo>
                      <a:pt x="418" y="146"/>
                    </a:lnTo>
                    <a:lnTo>
                      <a:pt x="400" y="160"/>
                    </a:lnTo>
                    <a:lnTo>
                      <a:pt x="379" y="174"/>
                    </a:lnTo>
                    <a:lnTo>
                      <a:pt x="355" y="185"/>
                    </a:lnTo>
                    <a:lnTo>
                      <a:pt x="327" y="191"/>
                    </a:lnTo>
                    <a:lnTo>
                      <a:pt x="295" y="198"/>
                    </a:lnTo>
                    <a:lnTo>
                      <a:pt x="234" y="206"/>
                    </a:lnTo>
                    <a:lnTo>
                      <a:pt x="174" y="209"/>
                    </a:lnTo>
                    <a:lnTo>
                      <a:pt x="121" y="206"/>
                    </a:lnTo>
                    <a:lnTo>
                      <a:pt x="84" y="195"/>
                    </a:lnTo>
                    <a:lnTo>
                      <a:pt x="66" y="188"/>
                    </a:lnTo>
                    <a:lnTo>
                      <a:pt x="45" y="174"/>
                    </a:lnTo>
                    <a:lnTo>
                      <a:pt x="28" y="160"/>
                    </a:lnTo>
                    <a:lnTo>
                      <a:pt x="13" y="143"/>
                    </a:lnTo>
                    <a:lnTo>
                      <a:pt x="3" y="125"/>
                    </a:lnTo>
                    <a:lnTo>
                      <a:pt x="0" y="104"/>
                    </a:lnTo>
                    <a:lnTo>
                      <a:pt x="7" y="83"/>
                    </a:lnTo>
                    <a:lnTo>
                      <a:pt x="10" y="72"/>
                    </a:lnTo>
                    <a:lnTo>
                      <a:pt x="18" y="59"/>
                    </a:lnTo>
                    <a:lnTo>
                      <a:pt x="34" y="48"/>
                    </a:lnTo>
                    <a:lnTo>
                      <a:pt x="55" y="35"/>
                    </a:lnTo>
                    <a:lnTo>
                      <a:pt x="80" y="24"/>
                    </a:lnTo>
                    <a:lnTo>
                      <a:pt x="108" y="14"/>
                    </a:lnTo>
                    <a:lnTo>
                      <a:pt x="139" y="6"/>
                    </a:lnTo>
                    <a:lnTo>
                      <a:pt x="174" y="3"/>
                    </a:lnTo>
                    <a:lnTo>
                      <a:pt x="205" y="0"/>
                    </a:lnTo>
                    <a:lnTo>
                      <a:pt x="240" y="0"/>
                    </a:lnTo>
                    <a:lnTo>
                      <a:pt x="274" y="0"/>
                    </a:lnTo>
                    <a:lnTo>
                      <a:pt x="310" y="3"/>
                    </a:lnTo>
                    <a:lnTo>
                      <a:pt x="341" y="11"/>
                    </a:lnTo>
                    <a:lnTo>
                      <a:pt x="369" y="17"/>
                    </a:lnTo>
                    <a:lnTo>
                      <a:pt x="390" y="32"/>
                    </a:lnTo>
                    <a:lnTo>
                      <a:pt x="411" y="45"/>
                    </a:lnTo>
                    <a:lnTo>
                      <a:pt x="424" y="62"/>
                    </a:lnTo>
                    <a:lnTo>
                      <a:pt x="432" y="83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4" name="Freeform 1159">
                <a:extLst>
                  <a:ext uri="{FF2B5EF4-FFF2-40B4-BE49-F238E27FC236}">
                    <a16:creationId xmlns:a16="http://schemas.microsoft.com/office/drawing/2014/main" id="{1EE319F5-DB50-4450-8042-362BCDA2D155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44793" flipH="1">
                <a:off x="-716075" y="2585836"/>
                <a:ext cx="76114" cy="33943"/>
              </a:xfrm>
              <a:custGeom>
                <a:avLst/>
                <a:gdLst>
                  <a:gd name="T0" fmla="*/ 0 w 895"/>
                  <a:gd name="T1" fmla="*/ 2147483646 h 767"/>
                  <a:gd name="T2" fmla="*/ 2147483646 w 895"/>
                  <a:gd name="T3" fmla="*/ 2147483646 h 767"/>
                  <a:gd name="T4" fmla="*/ 2147483646 w 895"/>
                  <a:gd name="T5" fmla="*/ 2147483646 h 767"/>
                  <a:gd name="T6" fmla="*/ 2147483646 w 895"/>
                  <a:gd name="T7" fmla="*/ 2147483646 h 767"/>
                  <a:gd name="T8" fmla="*/ 2147483646 w 895"/>
                  <a:gd name="T9" fmla="*/ 2147483646 h 767"/>
                  <a:gd name="T10" fmla="*/ 2147483646 w 895"/>
                  <a:gd name="T11" fmla="*/ 2147483646 h 767"/>
                  <a:gd name="T12" fmla="*/ 2147483646 w 895"/>
                  <a:gd name="T13" fmla="*/ 2147483646 h 767"/>
                  <a:gd name="T14" fmla="*/ 2147483646 w 895"/>
                  <a:gd name="T15" fmla="*/ 2147483646 h 767"/>
                  <a:gd name="T16" fmla="*/ 2147483646 w 895"/>
                  <a:gd name="T17" fmla="*/ 2147483646 h 767"/>
                  <a:gd name="T18" fmla="*/ 2147483646 w 895"/>
                  <a:gd name="T19" fmla="*/ 2147483646 h 767"/>
                  <a:gd name="T20" fmla="*/ 2147483646 w 895"/>
                  <a:gd name="T21" fmla="*/ 2147483646 h 767"/>
                  <a:gd name="T22" fmla="*/ 2147483646 w 895"/>
                  <a:gd name="T23" fmla="*/ 2147483646 h 767"/>
                  <a:gd name="T24" fmla="*/ 2147483646 w 895"/>
                  <a:gd name="T25" fmla="*/ 2147483646 h 767"/>
                  <a:gd name="T26" fmla="*/ 2147483646 w 895"/>
                  <a:gd name="T27" fmla="*/ 2147483646 h 767"/>
                  <a:gd name="T28" fmla="*/ 2147483646 w 895"/>
                  <a:gd name="T29" fmla="*/ 0 h 767"/>
                  <a:gd name="T30" fmla="*/ 2147483646 w 895"/>
                  <a:gd name="T31" fmla="*/ 2147483646 h 767"/>
                  <a:gd name="T32" fmla="*/ 2147483646 w 895"/>
                  <a:gd name="T33" fmla="*/ 2147483646 h 767"/>
                  <a:gd name="T34" fmla="*/ 2147483646 w 895"/>
                  <a:gd name="T35" fmla="*/ 2147483646 h 767"/>
                  <a:gd name="T36" fmla="*/ 2147483646 w 895"/>
                  <a:gd name="T37" fmla="*/ 2147483646 h 767"/>
                  <a:gd name="T38" fmla="*/ 2147483646 w 895"/>
                  <a:gd name="T39" fmla="*/ 2147483646 h 767"/>
                  <a:gd name="T40" fmla="*/ 2147483646 w 895"/>
                  <a:gd name="T41" fmla="*/ 2147483646 h 767"/>
                  <a:gd name="T42" fmla="*/ 2147483646 w 895"/>
                  <a:gd name="T43" fmla="*/ 2147483646 h 767"/>
                  <a:gd name="T44" fmla="*/ 2147483646 w 895"/>
                  <a:gd name="T45" fmla="*/ 2147483646 h 767"/>
                  <a:gd name="T46" fmla="*/ 2147483646 w 895"/>
                  <a:gd name="T47" fmla="*/ 2147483646 h 767"/>
                  <a:gd name="T48" fmla="*/ 2147483646 w 895"/>
                  <a:gd name="T49" fmla="*/ 2147483646 h 767"/>
                  <a:gd name="T50" fmla="*/ 2147483646 w 895"/>
                  <a:gd name="T51" fmla="*/ 2147483646 h 767"/>
                  <a:gd name="T52" fmla="*/ 2147483646 w 895"/>
                  <a:gd name="T53" fmla="*/ 2147483646 h 767"/>
                  <a:gd name="T54" fmla="*/ 2147483646 w 895"/>
                  <a:gd name="T55" fmla="*/ 2147483646 h 767"/>
                  <a:gd name="T56" fmla="*/ 2147483646 w 895"/>
                  <a:gd name="T57" fmla="*/ 2147483646 h 767"/>
                  <a:gd name="T58" fmla="*/ 2147483646 w 895"/>
                  <a:gd name="T59" fmla="*/ 2147483646 h 767"/>
                  <a:gd name="T60" fmla="*/ 2147483646 w 895"/>
                  <a:gd name="T61" fmla="*/ 2147483646 h 767"/>
                  <a:gd name="T62" fmla="*/ 2147483646 w 895"/>
                  <a:gd name="T63" fmla="*/ 2147483646 h 767"/>
                  <a:gd name="T64" fmla="*/ 2147483646 w 895"/>
                  <a:gd name="T65" fmla="*/ 2147483646 h 767"/>
                  <a:gd name="T66" fmla="*/ 2147483646 w 895"/>
                  <a:gd name="T67" fmla="*/ 2147483646 h 767"/>
                  <a:gd name="T68" fmla="*/ 2147483646 w 895"/>
                  <a:gd name="T69" fmla="*/ 2147483646 h 767"/>
                  <a:gd name="T70" fmla="*/ 2147483646 w 895"/>
                  <a:gd name="T71" fmla="*/ 2147483646 h 767"/>
                  <a:gd name="T72" fmla="*/ 2147483646 w 895"/>
                  <a:gd name="T73" fmla="*/ 2147483646 h 767"/>
                  <a:gd name="T74" fmla="*/ 2147483646 w 895"/>
                  <a:gd name="T75" fmla="*/ 2147483646 h 767"/>
                  <a:gd name="T76" fmla="*/ 2147483646 w 895"/>
                  <a:gd name="T77" fmla="*/ 2147483646 h 767"/>
                  <a:gd name="T78" fmla="*/ 2147483646 w 895"/>
                  <a:gd name="T79" fmla="*/ 2147483646 h 767"/>
                  <a:gd name="T80" fmla="*/ 2147483646 w 895"/>
                  <a:gd name="T81" fmla="*/ 2147483646 h 767"/>
                  <a:gd name="T82" fmla="*/ 2147483646 w 895"/>
                  <a:gd name="T83" fmla="*/ 2147483646 h 767"/>
                  <a:gd name="T84" fmla="*/ 2147483646 w 895"/>
                  <a:gd name="T85" fmla="*/ 2147483646 h 767"/>
                  <a:gd name="T86" fmla="*/ 2147483646 w 895"/>
                  <a:gd name="T87" fmla="*/ 2147483646 h 767"/>
                  <a:gd name="T88" fmla="*/ 2147483646 w 895"/>
                  <a:gd name="T89" fmla="*/ 2147483646 h 767"/>
                  <a:gd name="T90" fmla="*/ 2147483646 w 895"/>
                  <a:gd name="T91" fmla="*/ 2147483646 h 767"/>
                  <a:gd name="T92" fmla="*/ 2147483646 w 895"/>
                  <a:gd name="T93" fmla="*/ 2147483646 h 767"/>
                  <a:gd name="T94" fmla="*/ 2147483646 w 895"/>
                  <a:gd name="T95" fmla="*/ 2147483646 h 767"/>
                  <a:gd name="T96" fmla="*/ 2147483646 w 895"/>
                  <a:gd name="T97" fmla="*/ 2147483646 h 767"/>
                  <a:gd name="T98" fmla="*/ 2147483646 w 895"/>
                  <a:gd name="T99" fmla="*/ 2147483646 h 767"/>
                  <a:gd name="T100" fmla="*/ 2147483646 w 895"/>
                  <a:gd name="T101" fmla="*/ 2147483646 h 767"/>
                  <a:gd name="T102" fmla="*/ 2147483646 w 895"/>
                  <a:gd name="T103" fmla="*/ 2147483646 h 767"/>
                  <a:gd name="T104" fmla="*/ 2147483646 w 895"/>
                  <a:gd name="T105" fmla="*/ 2147483646 h 767"/>
                  <a:gd name="T106" fmla="*/ 0 w 895"/>
                  <a:gd name="T107" fmla="*/ 2147483646 h 767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895" h="767">
                    <a:moveTo>
                      <a:pt x="0" y="81"/>
                    </a:moveTo>
                    <a:lnTo>
                      <a:pt x="11" y="84"/>
                    </a:lnTo>
                    <a:lnTo>
                      <a:pt x="42" y="97"/>
                    </a:lnTo>
                    <a:lnTo>
                      <a:pt x="66" y="105"/>
                    </a:lnTo>
                    <a:lnTo>
                      <a:pt x="98" y="112"/>
                    </a:lnTo>
                    <a:lnTo>
                      <a:pt x="132" y="118"/>
                    </a:lnTo>
                    <a:lnTo>
                      <a:pt x="178" y="122"/>
                    </a:lnTo>
                    <a:lnTo>
                      <a:pt x="230" y="122"/>
                    </a:lnTo>
                    <a:lnTo>
                      <a:pt x="293" y="122"/>
                    </a:lnTo>
                    <a:lnTo>
                      <a:pt x="359" y="115"/>
                    </a:lnTo>
                    <a:lnTo>
                      <a:pt x="439" y="105"/>
                    </a:lnTo>
                    <a:lnTo>
                      <a:pt x="526" y="87"/>
                    </a:lnTo>
                    <a:lnTo>
                      <a:pt x="624" y="67"/>
                    </a:lnTo>
                    <a:lnTo>
                      <a:pt x="732" y="35"/>
                    </a:lnTo>
                    <a:lnTo>
                      <a:pt x="853" y="0"/>
                    </a:lnTo>
                    <a:lnTo>
                      <a:pt x="874" y="102"/>
                    </a:lnTo>
                    <a:lnTo>
                      <a:pt x="882" y="150"/>
                    </a:lnTo>
                    <a:lnTo>
                      <a:pt x="888" y="202"/>
                    </a:lnTo>
                    <a:lnTo>
                      <a:pt x="892" y="252"/>
                    </a:lnTo>
                    <a:lnTo>
                      <a:pt x="895" y="303"/>
                    </a:lnTo>
                    <a:lnTo>
                      <a:pt x="892" y="352"/>
                    </a:lnTo>
                    <a:lnTo>
                      <a:pt x="885" y="397"/>
                    </a:lnTo>
                    <a:lnTo>
                      <a:pt x="878" y="442"/>
                    </a:lnTo>
                    <a:lnTo>
                      <a:pt x="864" y="488"/>
                    </a:lnTo>
                    <a:lnTo>
                      <a:pt x="846" y="529"/>
                    </a:lnTo>
                    <a:lnTo>
                      <a:pt x="822" y="571"/>
                    </a:lnTo>
                    <a:lnTo>
                      <a:pt x="795" y="606"/>
                    </a:lnTo>
                    <a:lnTo>
                      <a:pt x="763" y="642"/>
                    </a:lnTo>
                    <a:lnTo>
                      <a:pt x="724" y="676"/>
                    </a:lnTo>
                    <a:lnTo>
                      <a:pt x="679" y="704"/>
                    </a:lnTo>
                    <a:lnTo>
                      <a:pt x="634" y="729"/>
                    </a:lnTo>
                    <a:lnTo>
                      <a:pt x="589" y="746"/>
                    </a:lnTo>
                    <a:lnTo>
                      <a:pt x="543" y="756"/>
                    </a:lnTo>
                    <a:lnTo>
                      <a:pt x="502" y="763"/>
                    </a:lnTo>
                    <a:lnTo>
                      <a:pt x="460" y="767"/>
                    </a:lnTo>
                    <a:lnTo>
                      <a:pt x="422" y="763"/>
                    </a:lnTo>
                    <a:lnTo>
                      <a:pt x="380" y="756"/>
                    </a:lnTo>
                    <a:lnTo>
                      <a:pt x="345" y="742"/>
                    </a:lnTo>
                    <a:lnTo>
                      <a:pt x="307" y="725"/>
                    </a:lnTo>
                    <a:lnTo>
                      <a:pt x="272" y="704"/>
                    </a:lnTo>
                    <a:lnTo>
                      <a:pt x="240" y="680"/>
                    </a:lnTo>
                    <a:lnTo>
                      <a:pt x="210" y="648"/>
                    </a:lnTo>
                    <a:lnTo>
                      <a:pt x="181" y="613"/>
                    </a:lnTo>
                    <a:lnTo>
                      <a:pt x="153" y="579"/>
                    </a:lnTo>
                    <a:lnTo>
                      <a:pt x="129" y="537"/>
                    </a:lnTo>
                    <a:lnTo>
                      <a:pt x="105" y="492"/>
                    </a:lnTo>
                    <a:lnTo>
                      <a:pt x="94" y="453"/>
                    </a:lnTo>
                    <a:lnTo>
                      <a:pt x="81" y="400"/>
                    </a:lnTo>
                    <a:lnTo>
                      <a:pt x="56" y="268"/>
                    </a:lnTo>
                    <a:lnTo>
                      <a:pt x="42" y="205"/>
                    </a:lnTo>
                    <a:lnTo>
                      <a:pt x="32" y="147"/>
                    </a:lnTo>
                    <a:lnTo>
                      <a:pt x="18" y="105"/>
                    </a:lnTo>
                    <a:lnTo>
                      <a:pt x="11" y="87"/>
                    </a:ln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A171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5" name="Freeform 97">
                <a:extLst>
                  <a:ext uri="{FF2B5EF4-FFF2-40B4-BE49-F238E27FC236}">
                    <a16:creationId xmlns:a16="http://schemas.microsoft.com/office/drawing/2014/main" id="{FFE18A81-882A-4B9E-92F0-A14C02FE7C20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51888" flipH="1">
                <a:off x="-906362" y="2424608"/>
                <a:ext cx="53282" cy="93342"/>
              </a:xfrm>
              <a:custGeom>
                <a:avLst/>
                <a:gdLst>
                  <a:gd name="T0" fmla="*/ 704 w 789"/>
                  <a:gd name="T1" fmla="*/ 148 h 1226"/>
                  <a:gd name="T2" fmla="*/ 738 w 789"/>
                  <a:gd name="T3" fmla="*/ 210 h 1226"/>
                  <a:gd name="T4" fmla="*/ 767 w 789"/>
                  <a:gd name="T5" fmla="*/ 279 h 1226"/>
                  <a:gd name="T6" fmla="*/ 784 w 789"/>
                  <a:gd name="T7" fmla="*/ 353 h 1226"/>
                  <a:gd name="T8" fmla="*/ 789 w 789"/>
                  <a:gd name="T9" fmla="*/ 426 h 1226"/>
                  <a:gd name="T10" fmla="*/ 789 w 789"/>
                  <a:gd name="T11" fmla="*/ 500 h 1226"/>
                  <a:gd name="T12" fmla="*/ 784 w 789"/>
                  <a:gd name="T13" fmla="*/ 574 h 1226"/>
                  <a:gd name="T14" fmla="*/ 767 w 789"/>
                  <a:gd name="T15" fmla="*/ 648 h 1226"/>
                  <a:gd name="T16" fmla="*/ 749 w 789"/>
                  <a:gd name="T17" fmla="*/ 715 h 1226"/>
                  <a:gd name="T18" fmla="*/ 721 w 789"/>
                  <a:gd name="T19" fmla="*/ 789 h 1226"/>
                  <a:gd name="T20" fmla="*/ 693 w 789"/>
                  <a:gd name="T21" fmla="*/ 857 h 1226"/>
                  <a:gd name="T22" fmla="*/ 659 w 789"/>
                  <a:gd name="T23" fmla="*/ 919 h 1226"/>
                  <a:gd name="T24" fmla="*/ 619 w 789"/>
                  <a:gd name="T25" fmla="*/ 982 h 1226"/>
                  <a:gd name="T26" fmla="*/ 574 w 789"/>
                  <a:gd name="T27" fmla="*/ 1033 h 1226"/>
                  <a:gd name="T28" fmla="*/ 529 w 789"/>
                  <a:gd name="T29" fmla="*/ 1084 h 1226"/>
                  <a:gd name="T30" fmla="*/ 482 w 789"/>
                  <a:gd name="T31" fmla="*/ 1129 h 1226"/>
                  <a:gd name="T32" fmla="*/ 431 w 789"/>
                  <a:gd name="T33" fmla="*/ 1163 h 1226"/>
                  <a:gd name="T34" fmla="*/ 397 w 789"/>
                  <a:gd name="T35" fmla="*/ 1187 h 1226"/>
                  <a:gd name="T36" fmla="*/ 357 w 789"/>
                  <a:gd name="T37" fmla="*/ 1203 h 1226"/>
                  <a:gd name="T38" fmla="*/ 323 w 789"/>
                  <a:gd name="T39" fmla="*/ 1221 h 1226"/>
                  <a:gd name="T40" fmla="*/ 296 w 789"/>
                  <a:gd name="T41" fmla="*/ 1226 h 1226"/>
                  <a:gd name="T42" fmla="*/ 261 w 789"/>
                  <a:gd name="T43" fmla="*/ 1226 h 1226"/>
                  <a:gd name="T44" fmla="*/ 233 w 789"/>
                  <a:gd name="T45" fmla="*/ 1226 h 1226"/>
                  <a:gd name="T46" fmla="*/ 205 w 789"/>
                  <a:gd name="T47" fmla="*/ 1221 h 1226"/>
                  <a:gd name="T48" fmla="*/ 182 w 789"/>
                  <a:gd name="T49" fmla="*/ 1215 h 1226"/>
                  <a:gd name="T50" fmla="*/ 153 w 789"/>
                  <a:gd name="T51" fmla="*/ 1198 h 1226"/>
                  <a:gd name="T52" fmla="*/ 131 w 789"/>
                  <a:gd name="T53" fmla="*/ 1181 h 1226"/>
                  <a:gd name="T54" fmla="*/ 97 w 789"/>
                  <a:gd name="T55" fmla="*/ 1141 h 1226"/>
                  <a:gd name="T56" fmla="*/ 63 w 789"/>
                  <a:gd name="T57" fmla="*/ 1084 h 1226"/>
                  <a:gd name="T58" fmla="*/ 34 w 789"/>
                  <a:gd name="T59" fmla="*/ 1022 h 1226"/>
                  <a:gd name="T60" fmla="*/ 17 w 789"/>
                  <a:gd name="T61" fmla="*/ 954 h 1226"/>
                  <a:gd name="T62" fmla="*/ 6 w 789"/>
                  <a:gd name="T63" fmla="*/ 880 h 1226"/>
                  <a:gd name="T64" fmla="*/ 0 w 789"/>
                  <a:gd name="T65" fmla="*/ 795 h 1226"/>
                  <a:gd name="T66" fmla="*/ 0 w 789"/>
                  <a:gd name="T67" fmla="*/ 715 h 1226"/>
                  <a:gd name="T68" fmla="*/ 6 w 789"/>
                  <a:gd name="T69" fmla="*/ 630 h 1226"/>
                  <a:gd name="T70" fmla="*/ 23 w 789"/>
                  <a:gd name="T71" fmla="*/ 551 h 1226"/>
                  <a:gd name="T72" fmla="*/ 39 w 789"/>
                  <a:gd name="T73" fmla="*/ 471 h 1226"/>
                  <a:gd name="T74" fmla="*/ 68 w 789"/>
                  <a:gd name="T75" fmla="*/ 398 h 1226"/>
                  <a:gd name="T76" fmla="*/ 91 w 789"/>
                  <a:gd name="T77" fmla="*/ 353 h 1226"/>
                  <a:gd name="T78" fmla="*/ 119 w 789"/>
                  <a:gd name="T79" fmla="*/ 301 h 1226"/>
                  <a:gd name="T80" fmla="*/ 153 w 789"/>
                  <a:gd name="T81" fmla="*/ 250 h 1226"/>
                  <a:gd name="T82" fmla="*/ 187 w 789"/>
                  <a:gd name="T83" fmla="*/ 205 h 1226"/>
                  <a:gd name="T84" fmla="*/ 222 w 789"/>
                  <a:gd name="T85" fmla="*/ 159 h 1226"/>
                  <a:gd name="T86" fmla="*/ 267 w 789"/>
                  <a:gd name="T87" fmla="*/ 114 h 1226"/>
                  <a:gd name="T88" fmla="*/ 307 w 789"/>
                  <a:gd name="T89" fmla="*/ 80 h 1226"/>
                  <a:gd name="T90" fmla="*/ 352 w 789"/>
                  <a:gd name="T91" fmla="*/ 46 h 1226"/>
                  <a:gd name="T92" fmla="*/ 397 w 789"/>
                  <a:gd name="T93" fmla="*/ 24 h 1226"/>
                  <a:gd name="T94" fmla="*/ 442 w 789"/>
                  <a:gd name="T95" fmla="*/ 6 h 1226"/>
                  <a:gd name="T96" fmla="*/ 489 w 789"/>
                  <a:gd name="T97" fmla="*/ 0 h 1226"/>
                  <a:gd name="T98" fmla="*/ 534 w 789"/>
                  <a:gd name="T99" fmla="*/ 6 h 1226"/>
                  <a:gd name="T100" fmla="*/ 579 w 789"/>
                  <a:gd name="T101" fmla="*/ 24 h 1226"/>
                  <a:gd name="T102" fmla="*/ 625 w 789"/>
                  <a:gd name="T103" fmla="*/ 51 h 1226"/>
                  <a:gd name="T104" fmla="*/ 664 w 789"/>
                  <a:gd name="T105" fmla="*/ 91 h 1226"/>
                  <a:gd name="T106" fmla="*/ 704 w 789"/>
                  <a:gd name="T107" fmla="*/ 148 h 1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789" h="1226">
                    <a:moveTo>
                      <a:pt x="704" y="148"/>
                    </a:moveTo>
                    <a:lnTo>
                      <a:pt x="738" y="210"/>
                    </a:lnTo>
                    <a:lnTo>
                      <a:pt x="767" y="279"/>
                    </a:lnTo>
                    <a:lnTo>
                      <a:pt x="784" y="353"/>
                    </a:lnTo>
                    <a:lnTo>
                      <a:pt x="789" y="426"/>
                    </a:lnTo>
                    <a:lnTo>
                      <a:pt x="789" y="500"/>
                    </a:lnTo>
                    <a:lnTo>
                      <a:pt x="784" y="574"/>
                    </a:lnTo>
                    <a:lnTo>
                      <a:pt x="767" y="648"/>
                    </a:lnTo>
                    <a:lnTo>
                      <a:pt x="749" y="715"/>
                    </a:lnTo>
                    <a:lnTo>
                      <a:pt x="721" y="789"/>
                    </a:lnTo>
                    <a:lnTo>
                      <a:pt x="693" y="857"/>
                    </a:lnTo>
                    <a:lnTo>
                      <a:pt x="659" y="919"/>
                    </a:lnTo>
                    <a:lnTo>
                      <a:pt x="619" y="982"/>
                    </a:lnTo>
                    <a:lnTo>
                      <a:pt x="574" y="1033"/>
                    </a:lnTo>
                    <a:lnTo>
                      <a:pt x="529" y="1084"/>
                    </a:lnTo>
                    <a:lnTo>
                      <a:pt x="482" y="1129"/>
                    </a:lnTo>
                    <a:lnTo>
                      <a:pt x="431" y="1163"/>
                    </a:lnTo>
                    <a:lnTo>
                      <a:pt x="397" y="1187"/>
                    </a:lnTo>
                    <a:lnTo>
                      <a:pt x="357" y="1203"/>
                    </a:lnTo>
                    <a:lnTo>
                      <a:pt x="323" y="1221"/>
                    </a:lnTo>
                    <a:lnTo>
                      <a:pt x="296" y="1226"/>
                    </a:lnTo>
                    <a:lnTo>
                      <a:pt x="261" y="1226"/>
                    </a:lnTo>
                    <a:lnTo>
                      <a:pt x="233" y="1226"/>
                    </a:lnTo>
                    <a:lnTo>
                      <a:pt x="205" y="1221"/>
                    </a:lnTo>
                    <a:lnTo>
                      <a:pt x="182" y="1215"/>
                    </a:lnTo>
                    <a:lnTo>
                      <a:pt x="153" y="1198"/>
                    </a:lnTo>
                    <a:lnTo>
                      <a:pt x="131" y="1181"/>
                    </a:lnTo>
                    <a:lnTo>
                      <a:pt x="97" y="1141"/>
                    </a:lnTo>
                    <a:lnTo>
                      <a:pt x="63" y="1084"/>
                    </a:lnTo>
                    <a:lnTo>
                      <a:pt x="34" y="1022"/>
                    </a:lnTo>
                    <a:lnTo>
                      <a:pt x="17" y="954"/>
                    </a:lnTo>
                    <a:lnTo>
                      <a:pt x="6" y="880"/>
                    </a:lnTo>
                    <a:lnTo>
                      <a:pt x="0" y="795"/>
                    </a:lnTo>
                    <a:lnTo>
                      <a:pt x="0" y="715"/>
                    </a:lnTo>
                    <a:lnTo>
                      <a:pt x="6" y="630"/>
                    </a:lnTo>
                    <a:lnTo>
                      <a:pt x="23" y="551"/>
                    </a:lnTo>
                    <a:lnTo>
                      <a:pt x="39" y="471"/>
                    </a:lnTo>
                    <a:lnTo>
                      <a:pt x="68" y="398"/>
                    </a:lnTo>
                    <a:lnTo>
                      <a:pt x="91" y="353"/>
                    </a:lnTo>
                    <a:lnTo>
                      <a:pt x="119" y="301"/>
                    </a:lnTo>
                    <a:lnTo>
                      <a:pt x="153" y="250"/>
                    </a:lnTo>
                    <a:lnTo>
                      <a:pt x="187" y="205"/>
                    </a:lnTo>
                    <a:lnTo>
                      <a:pt x="222" y="159"/>
                    </a:lnTo>
                    <a:lnTo>
                      <a:pt x="267" y="114"/>
                    </a:lnTo>
                    <a:lnTo>
                      <a:pt x="307" y="80"/>
                    </a:lnTo>
                    <a:lnTo>
                      <a:pt x="352" y="46"/>
                    </a:lnTo>
                    <a:lnTo>
                      <a:pt x="397" y="24"/>
                    </a:lnTo>
                    <a:lnTo>
                      <a:pt x="442" y="6"/>
                    </a:lnTo>
                    <a:lnTo>
                      <a:pt x="489" y="0"/>
                    </a:lnTo>
                    <a:lnTo>
                      <a:pt x="534" y="6"/>
                    </a:lnTo>
                    <a:lnTo>
                      <a:pt x="579" y="24"/>
                    </a:lnTo>
                    <a:lnTo>
                      <a:pt x="625" y="51"/>
                    </a:lnTo>
                    <a:lnTo>
                      <a:pt x="664" y="91"/>
                    </a:lnTo>
                    <a:lnTo>
                      <a:pt x="704" y="148"/>
                    </a:ln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6" name="Freeform 98">
                <a:extLst>
                  <a:ext uri="{FF2B5EF4-FFF2-40B4-BE49-F238E27FC236}">
                    <a16:creationId xmlns:a16="http://schemas.microsoft.com/office/drawing/2014/main" id="{E49455C3-4959-4090-A1EA-7DC2E6E4230A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51888" flipH="1">
                <a:off x="-906362" y="2450062"/>
                <a:ext cx="45668" cy="67887"/>
              </a:xfrm>
              <a:custGeom>
                <a:avLst/>
                <a:gdLst>
                  <a:gd name="T0" fmla="*/ 244 w 670"/>
                  <a:gd name="T1" fmla="*/ 761 h 880"/>
                  <a:gd name="T2" fmla="*/ 370 w 670"/>
                  <a:gd name="T3" fmla="*/ 608 h 880"/>
                  <a:gd name="T4" fmla="*/ 437 w 670"/>
                  <a:gd name="T5" fmla="*/ 523 h 880"/>
                  <a:gd name="T6" fmla="*/ 506 w 670"/>
                  <a:gd name="T7" fmla="*/ 432 h 880"/>
                  <a:gd name="T8" fmla="*/ 562 w 670"/>
                  <a:gd name="T9" fmla="*/ 336 h 880"/>
                  <a:gd name="T10" fmla="*/ 591 w 670"/>
                  <a:gd name="T11" fmla="*/ 284 h 880"/>
                  <a:gd name="T12" fmla="*/ 614 w 670"/>
                  <a:gd name="T13" fmla="*/ 228 h 880"/>
                  <a:gd name="T14" fmla="*/ 630 w 670"/>
                  <a:gd name="T15" fmla="*/ 177 h 880"/>
                  <a:gd name="T16" fmla="*/ 648 w 670"/>
                  <a:gd name="T17" fmla="*/ 119 h 880"/>
                  <a:gd name="T18" fmla="*/ 654 w 670"/>
                  <a:gd name="T19" fmla="*/ 63 h 880"/>
                  <a:gd name="T20" fmla="*/ 659 w 670"/>
                  <a:gd name="T21" fmla="*/ 0 h 880"/>
                  <a:gd name="T22" fmla="*/ 670 w 670"/>
                  <a:gd name="T23" fmla="*/ 63 h 880"/>
                  <a:gd name="T24" fmla="*/ 670 w 670"/>
                  <a:gd name="T25" fmla="*/ 119 h 880"/>
                  <a:gd name="T26" fmla="*/ 665 w 670"/>
                  <a:gd name="T27" fmla="*/ 182 h 880"/>
                  <a:gd name="T28" fmla="*/ 659 w 670"/>
                  <a:gd name="T29" fmla="*/ 244 h 880"/>
                  <a:gd name="T30" fmla="*/ 648 w 670"/>
                  <a:gd name="T31" fmla="*/ 302 h 880"/>
                  <a:gd name="T32" fmla="*/ 630 w 670"/>
                  <a:gd name="T33" fmla="*/ 363 h 880"/>
                  <a:gd name="T34" fmla="*/ 614 w 670"/>
                  <a:gd name="T35" fmla="*/ 421 h 880"/>
                  <a:gd name="T36" fmla="*/ 591 w 670"/>
                  <a:gd name="T37" fmla="*/ 477 h 880"/>
                  <a:gd name="T38" fmla="*/ 562 w 670"/>
                  <a:gd name="T39" fmla="*/ 528 h 880"/>
                  <a:gd name="T40" fmla="*/ 534 w 670"/>
                  <a:gd name="T41" fmla="*/ 579 h 880"/>
                  <a:gd name="T42" fmla="*/ 500 w 670"/>
                  <a:gd name="T43" fmla="*/ 631 h 880"/>
                  <a:gd name="T44" fmla="*/ 466 w 670"/>
                  <a:gd name="T45" fmla="*/ 676 h 880"/>
                  <a:gd name="T46" fmla="*/ 432 w 670"/>
                  <a:gd name="T47" fmla="*/ 716 h 880"/>
                  <a:gd name="T48" fmla="*/ 392 w 670"/>
                  <a:gd name="T49" fmla="*/ 756 h 880"/>
                  <a:gd name="T50" fmla="*/ 352 w 670"/>
                  <a:gd name="T51" fmla="*/ 790 h 880"/>
                  <a:gd name="T52" fmla="*/ 312 w 670"/>
                  <a:gd name="T53" fmla="*/ 817 h 880"/>
                  <a:gd name="T54" fmla="*/ 262 w 670"/>
                  <a:gd name="T55" fmla="*/ 846 h 880"/>
                  <a:gd name="T56" fmla="*/ 216 w 670"/>
                  <a:gd name="T57" fmla="*/ 869 h 880"/>
                  <a:gd name="T58" fmla="*/ 171 w 670"/>
                  <a:gd name="T59" fmla="*/ 880 h 880"/>
                  <a:gd name="T60" fmla="*/ 131 w 670"/>
                  <a:gd name="T61" fmla="*/ 880 h 880"/>
                  <a:gd name="T62" fmla="*/ 91 w 670"/>
                  <a:gd name="T63" fmla="*/ 875 h 880"/>
                  <a:gd name="T64" fmla="*/ 57 w 670"/>
                  <a:gd name="T65" fmla="*/ 863 h 880"/>
                  <a:gd name="T66" fmla="*/ 29 w 670"/>
                  <a:gd name="T67" fmla="*/ 846 h 880"/>
                  <a:gd name="T68" fmla="*/ 0 w 670"/>
                  <a:gd name="T69" fmla="*/ 817 h 880"/>
                  <a:gd name="T70" fmla="*/ 52 w 670"/>
                  <a:gd name="T71" fmla="*/ 823 h 880"/>
                  <a:gd name="T72" fmla="*/ 114 w 670"/>
                  <a:gd name="T73" fmla="*/ 817 h 880"/>
                  <a:gd name="T74" fmla="*/ 177 w 670"/>
                  <a:gd name="T75" fmla="*/ 795 h 880"/>
                  <a:gd name="T76" fmla="*/ 244 w 670"/>
                  <a:gd name="T77" fmla="*/ 761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70" h="880">
                    <a:moveTo>
                      <a:pt x="244" y="761"/>
                    </a:moveTo>
                    <a:lnTo>
                      <a:pt x="370" y="608"/>
                    </a:lnTo>
                    <a:lnTo>
                      <a:pt x="437" y="523"/>
                    </a:lnTo>
                    <a:lnTo>
                      <a:pt x="506" y="432"/>
                    </a:lnTo>
                    <a:lnTo>
                      <a:pt x="562" y="336"/>
                    </a:lnTo>
                    <a:lnTo>
                      <a:pt x="591" y="284"/>
                    </a:lnTo>
                    <a:lnTo>
                      <a:pt x="614" y="228"/>
                    </a:lnTo>
                    <a:lnTo>
                      <a:pt x="630" y="177"/>
                    </a:lnTo>
                    <a:lnTo>
                      <a:pt x="648" y="119"/>
                    </a:lnTo>
                    <a:lnTo>
                      <a:pt x="654" y="63"/>
                    </a:lnTo>
                    <a:lnTo>
                      <a:pt x="659" y="0"/>
                    </a:lnTo>
                    <a:lnTo>
                      <a:pt x="670" y="63"/>
                    </a:lnTo>
                    <a:lnTo>
                      <a:pt x="670" y="119"/>
                    </a:lnTo>
                    <a:lnTo>
                      <a:pt x="665" y="182"/>
                    </a:lnTo>
                    <a:lnTo>
                      <a:pt x="659" y="244"/>
                    </a:lnTo>
                    <a:lnTo>
                      <a:pt x="648" y="302"/>
                    </a:lnTo>
                    <a:lnTo>
                      <a:pt x="630" y="363"/>
                    </a:lnTo>
                    <a:lnTo>
                      <a:pt x="614" y="421"/>
                    </a:lnTo>
                    <a:lnTo>
                      <a:pt x="591" y="477"/>
                    </a:lnTo>
                    <a:lnTo>
                      <a:pt x="562" y="528"/>
                    </a:lnTo>
                    <a:lnTo>
                      <a:pt x="534" y="579"/>
                    </a:lnTo>
                    <a:lnTo>
                      <a:pt x="500" y="631"/>
                    </a:lnTo>
                    <a:lnTo>
                      <a:pt x="466" y="676"/>
                    </a:lnTo>
                    <a:lnTo>
                      <a:pt x="432" y="716"/>
                    </a:lnTo>
                    <a:lnTo>
                      <a:pt x="392" y="756"/>
                    </a:lnTo>
                    <a:lnTo>
                      <a:pt x="352" y="790"/>
                    </a:lnTo>
                    <a:lnTo>
                      <a:pt x="312" y="817"/>
                    </a:lnTo>
                    <a:lnTo>
                      <a:pt x="262" y="846"/>
                    </a:lnTo>
                    <a:lnTo>
                      <a:pt x="216" y="869"/>
                    </a:lnTo>
                    <a:lnTo>
                      <a:pt x="171" y="880"/>
                    </a:lnTo>
                    <a:lnTo>
                      <a:pt x="131" y="880"/>
                    </a:lnTo>
                    <a:lnTo>
                      <a:pt x="91" y="875"/>
                    </a:lnTo>
                    <a:lnTo>
                      <a:pt x="57" y="863"/>
                    </a:lnTo>
                    <a:lnTo>
                      <a:pt x="29" y="846"/>
                    </a:lnTo>
                    <a:lnTo>
                      <a:pt x="0" y="817"/>
                    </a:lnTo>
                    <a:lnTo>
                      <a:pt x="52" y="823"/>
                    </a:lnTo>
                    <a:lnTo>
                      <a:pt x="114" y="817"/>
                    </a:lnTo>
                    <a:lnTo>
                      <a:pt x="177" y="795"/>
                    </a:lnTo>
                    <a:lnTo>
                      <a:pt x="244" y="761"/>
                    </a:ln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7" name="Freeform 99">
                <a:extLst>
                  <a:ext uri="{FF2B5EF4-FFF2-40B4-BE49-F238E27FC236}">
                    <a16:creationId xmlns:a16="http://schemas.microsoft.com/office/drawing/2014/main" id="{1E19D4B5-BD3D-4C7B-98F9-B506573CD562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51888" flipH="1">
                <a:off x="-891139" y="2441579"/>
                <a:ext cx="38059" cy="50915"/>
              </a:xfrm>
              <a:custGeom>
                <a:avLst/>
                <a:gdLst>
                  <a:gd name="T0" fmla="*/ 2147483646 w 573"/>
                  <a:gd name="T1" fmla="*/ 2147483646 h 631"/>
                  <a:gd name="T2" fmla="*/ 2147483646 w 573"/>
                  <a:gd name="T3" fmla="*/ 2147483646 h 631"/>
                  <a:gd name="T4" fmla="*/ 2147483646 w 573"/>
                  <a:gd name="T5" fmla="*/ 2147483646 h 631"/>
                  <a:gd name="T6" fmla="*/ 2147483646 w 573"/>
                  <a:gd name="T7" fmla="*/ 2147483646 h 631"/>
                  <a:gd name="T8" fmla="*/ 2147483646 w 573"/>
                  <a:gd name="T9" fmla="*/ 2147483646 h 631"/>
                  <a:gd name="T10" fmla="*/ 2147483646 w 573"/>
                  <a:gd name="T11" fmla="*/ 2147483646 h 631"/>
                  <a:gd name="T12" fmla="*/ 2147483646 w 573"/>
                  <a:gd name="T13" fmla="*/ 2147483646 h 631"/>
                  <a:gd name="T14" fmla="*/ 2147483646 w 573"/>
                  <a:gd name="T15" fmla="*/ 2147483646 h 631"/>
                  <a:gd name="T16" fmla="*/ 2147483646 w 573"/>
                  <a:gd name="T17" fmla="*/ 2147483646 h 631"/>
                  <a:gd name="T18" fmla="*/ 2147483646 w 573"/>
                  <a:gd name="T19" fmla="*/ 2147483646 h 631"/>
                  <a:gd name="T20" fmla="*/ 2147483646 w 573"/>
                  <a:gd name="T21" fmla="*/ 2147483646 h 631"/>
                  <a:gd name="T22" fmla="*/ 2147483646 w 573"/>
                  <a:gd name="T23" fmla="*/ 2147483646 h 631"/>
                  <a:gd name="T24" fmla="*/ 2147483646 w 573"/>
                  <a:gd name="T25" fmla="*/ 2147483646 h 631"/>
                  <a:gd name="T26" fmla="*/ 0 w 573"/>
                  <a:gd name="T27" fmla="*/ 2147483646 h 631"/>
                  <a:gd name="T28" fmla="*/ 2147483646 w 573"/>
                  <a:gd name="T29" fmla="*/ 2147483646 h 631"/>
                  <a:gd name="T30" fmla="*/ 2147483646 w 573"/>
                  <a:gd name="T31" fmla="*/ 2147483646 h 631"/>
                  <a:gd name="T32" fmla="*/ 2147483646 w 573"/>
                  <a:gd name="T33" fmla="*/ 2147483646 h 631"/>
                  <a:gd name="T34" fmla="*/ 2147483646 w 573"/>
                  <a:gd name="T35" fmla="*/ 2147483646 h 631"/>
                  <a:gd name="T36" fmla="*/ 2147483646 w 573"/>
                  <a:gd name="T37" fmla="*/ 2147483646 h 631"/>
                  <a:gd name="T38" fmla="*/ 2147483646 w 573"/>
                  <a:gd name="T39" fmla="*/ 2147483646 h 631"/>
                  <a:gd name="T40" fmla="*/ 2147483646 w 573"/>
                  <a:gd name="T41" fmla="*/ 2147483646 h 631"/>
                  <a:gd name="T42" fmla="*/ 2147483646 w 573"/>
                  <a:gd name="T43" fmla="*/ 2147483646 h 631"/>
                  <a:gd name="T44" fmla="*/ 2147483646 w 573"/>
                  <a:gd name="T45" fmla="*/ 2147483646 h 631"/>
                  <a:gd name="T46" fmla="*/ 2147483646 w 573"/>
                  <a:gd name="T47" fmla="*/ 2147483646 h 631"/>
                  <a:gd name="T48" fmla="*/ 2147483646 w 573"/>
                  <a:gd name="T49" fmla="*/ 2147483646 h 631"/>
                  <a:gd name="T50" fmla="*/ 2147483646 w 573"/>
                  <a:gd name="T51" fmla="*/ 0 h 631"/>
                  <a:gd name="T52" fmla="*/ 2147483646 w 573"/>
                  <a:gd name="T53" fmla="*/ 2147483646 h 631"/>
                  <a:gd name="T54" fmla="*/ 2147483646 w 573"/>
                  <a:gd name="T55" fmla="*/ 2147483646 h 631"/>
                  <a:gd name="T56" fmla="*/ 2147483646 w 573"/>
                  <a:gd name="T57" fmla="*/ 2147483646 h 631"/>
                  <a:gd name="T58" fmla="*/ 2147483646 w 573"/>
                  <a:gd name="T59" fmla="*/ 2147483646 h 631"/>
                  <a:gd name="T60" fmla="*/ 2147483646 w 573"/>
                  <a:gd name="T61" fmla="*/ 2147483646 h 63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573" h="631">
                    <a:moveTo>
                      <a:pt x="573" y="103"/>
                    </a:moveTo>
                    <a:lnTo>
                      <a:pt x="533" y="80"/>
                    </a:lnTo>
                    <a:lnTo>
                      <a:pt x="493" y="74"/>
                    </a:lnTo>
                    <a:lnTo>
                      <a:pt x="454" y="74"/>
                    </a:lnTo>
                    <a:lnTo>
                      <a:pt x="414" y="85"/>
                    </a:lnTo>
                    <a:lnTo>
                      <a:pt x="374" y="108"/>
                    </a:lnTo>
                    <a:lnTo>
                      <a:pt x="334" y="137"/>
                    </a:lnTo>
                    <a:lnTo>
                      <a:pt x="295" y="170"/>
                    </a:lnTo>
                    <a:lnTo>
                      <a:pt x="255" y="210"/>
                    </a:lnTo>
                    <a:lnTo>
                      <a:pt x="215" y="256"/>
                    </a:lnTo>
                    <a:lnTo>
                      <a:pt x="175" y="302"/>
                    </a:lnTo>
                    <a:lnTo>
                      <a:pt x="108" y="409"/>
                    </a:lnTo>
                    <a:lnTo>
                      <a:pt x="45" y="517"/>
                    </a:lnTo>
                    <a:lnTo>
                      <a:pt x="0" y="631"/>
                    </a:lnTo>
                    <a:lnTo>
                      <a:pt x="5" y="539"/>
                    </a:lnTo>
                    <a:lnTo>
                      <a:pt x="16" y="448"/>
                    </a:lnTo>
                    <a:lnTo>
                      <a:pt x="40" y="369"/>
                    </a:lnTo>
                    <a:lnTo>
                      <a:pt x="68" y="290"/>
                    </a:lnTo>
                    <a:lnTo>
                      <a:pt x="108" y="204"/>
                    </a:lnTo>
                    <a:lnTo>
                      <a:pt x="164" y="159"/>
                    </a:lnTo>
                    <a:lnTo>
                      <a:pt x="215" y="114"/>
                    </a:lnTo>
                    <a:lnTo>
                      <a:pt x="273" y="69"/>
                    </a:lnTo>
                    <a:lnTo>
                      <a:pt x="334" y="29"/>
                    </a:lnTo>
                    <a:lnTo>
                      <a:pt x="363" y="18"/>
                    </a:lnTo>
                    <a:lnTo>
                      <a:pt x="392" y="6"/>
                    </a:lnTo>
                    <a:lnTo>
                      <a:pt x="419" y="0"/>
                    </a:lnTo>
                    <a:lnTo>
                      <a:pt x="454" y="6"/>
                    </a:lnTo>
                    <a:lnTo>
                      <a:pt x="482" y="18"/>
                    </a:lnTo>
                    <a:lnTo>
                      <a:pt x="511" y="34"/>
                    </a:lnTo>
                    <a:lnTo>
                      <a:pt x="545" y="63"/>
                    </a:lnTo>
                    <a:lnTo>
                      <a:pt x="573" y="103"/>
                    </a:lnTo>
                    <a:close/>
                  </a:path>
                </a:pathLst>
              </a:custGeom>
              <a:solidFill>
                <a:srgbClr val="442C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8" name="Freeform 100">
                <a:extLst>
                  <a:ext uri="{FF2B5EF4-FFF2-40B4-BE49-F238E27FC236}">
                    <a16:creationId xmlns:a16="http://schemas.microsoft.com/office/drawing/2014/main" id="{858F9ACD-A95B-475F-BC40-029015FD3D75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51888" flipH="1">
                <a:off x="-875917" y="2467034"/>
                <a:ext cx="22837" cy="25460"/>
              </a:xfrm>
              <a:custGeom>
                <a:avLst/>
                <a:gdLst>
                  <a:gd name="T0" fmla="*/ 2147483646 w 284"/>
                  <a:gd name="T1" fmla="*/ 2147483646 h 347"/>
                  <a:gd name="T2" fmla="*/ 2147483646 w 284"/>
                  <a:gd name="T3" fmla="*/ 2147483646 h 347"/>
                  <a:gd name="T4" fmla="*/ 2147483646 w 284"/>
                  <a:gd name="T5" fmla="*/ 2147483646 h 347"/>
                  <a:gd name="T6" fmla="*/ 2147483646 w 284"/>
                  <a:gd name="T7" fmla="*/ 2147483646 h 347"/>
                  <a:gd name="T8" fmla="*/ 2147483646 w 284"/>
                  <a:gd name="T9" fmla="*/ 2147483646 h 347"/>
                  <a:gd name="T10" fmla="*/ 2147483646 w 284"/>
                  <a:gd name="T11" fmla="*/ 2147483646 h 347"/>
                  <a:gd name="T12" fmla="*/ 2147483646 w 284"/>
                  <a:gd name="T13" fmla="*/ 2147483646 h 347"/>
                  <a:gd name="T14" fmla="*/ 2147483646 w 284"/>
                  <a:gd name="T15" fmla="*/ 2147483646 h 347"/>
                  <a:gd name="T16" fmla="*/ 2147483646 w 284"/>
                  <a:gd name="T17" fmla="*/ 2147483646 h 347"/>
                  <a:gd name="T18" fmla="*/ 2147483646 w 284"/>
                  <a:gd name="T19" fmla="*/ 2147483646 h 347"/>
                  <a:gd name="T20" fmla="*/ 2147483646 w 284"/>
                  <a:gd name="T21" fmla="*/ 2147483646 h 347"/>
                  <a:gd name="T22" fmla="*/ 2147483646 w 284"/>
                  <a:gd name="T23" fmla="*/ 2147483646 h 347"/>
                  <a:gd name="T24" fmla="*/ 2147483646 w 284"/>
                  <a:gd name="T25" fmla="*/ 2147483646 h 347"/>
                  <a:gd name="T26" fmla="*/ 2147483646 w 284"/>
                  <a:gd name="T27" fmla="*/ 2147483646 h 347"/>
                  <a:gd name="T28" fmla="*/ 2147483646 w 284"/>
                  <a:gd name="T29" fmla="*/ 2147483646 h 347"/>
                  <a:gd name="T30" fmla="*/ 2147483646 w 284"/>
                  <a:gd name="T31" fmla="*/ 2147483646 h 347"/>
                  <a:gd name="T32" fmla="*/ 2147483646 w 284"/>
                  <a:gd name="T33" fmla="*/ 2147483646 h 347"/>
                  <a:gd name="T34" fmla="*/ 0 w 284"/>
                  <a:gd name="T35" fmla="*/ 2147483646 h 347"/>
                  <a:gd name="T36" fmla="*/ 0 w 284"/>
                  <a:gd name="T37" fmla="*/ 2147483646 h 347"/>
                  <a:gd name="T38" fmla="*/ 2147483646 w 284"/>
                  <a:gd name="T39" fmla="*/ 2147483646 h 347"/>
                  <a:gd name="T40" fmla="*/ 2147483646 w 284"/>
                  <a:gd name="T41" fmla="*/ 2147483646 h 347"/>
                  <a:gd name="T42" fmla="*/ 2147483646 w 284"/>
                  <a:gd name="T43" fmla="*/ 2147483646 h 347"/>
                  <a:gd name="T44" fmla="*/ 2147483646 w 284"/>
                  <a:gd name="T45" fmla="*/ 2147483646 h 347"/>
                  <a:gd name="T46" fmla="*/ 2147483646 w 284"/>
                  <a:gd name="T47" fmla="*/ 2147483646 h 347"/>
                  <a:gd name="T48" fmla="*/ 2147483646 w 284"/>
                  <a:gd name="T49" fmla="*/ 2147483646 h 347"/>
                  <a:gd name="T50" fmla="*/ 2147483646 w 284"/>
                  <a:gd name="T51" fmla="*/ 2147483646 h 347"/>
                  <a:gd name="T52" fmla="*/ 2147483646 w 284"/>
                  <a:gd name="T53" fmla="*/ 0 h 347"/>
                  <a:gd name="T54" fmla="*/ 2147483646 w 284"/>
                  <a:gd name="T55" fmla="*/ 2147483646 h 347"/>
                  <a:gd name="T56" fmla="*/ 2147483646 w 284"/>
                  <a:gd name="T57" fmla="*/ 2147483646 h 347"/>
                  <a:gd name="T58" fmla="*/ 2147483646 w 284"/>
                  <a:gd name="T59" fmla="*/ 2147483646 h 347"/>
                  <a:gd name="T60" fmla="*/ 2147483646 w 284"/>
                  <a:gd name="T61" fmla="*/ 2147483646 h 347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284" h="347">
                    <a:moveTo>
                      <a:pt x="273" y="69"/>
                    </a:moveTo>
                    <a:lnTo>
                      <a:pt x="278" y="109"/>
                    </a:lnTo>
                    <a:lnTo>
                      <a:pt x="284" y="154"/>
                    </a:lnTo>
                    <a:lnTo>
                      <a:pt x="284" y="188"/>
                    </a:lnTo>
                    <a:lnTo>
                      <a:pt x="278" y="216"/>
                    </a:lnTo>
                    <a:lnTo>
                      <a:pt x="262" y="239"/>
                    </a:lnTo>
                    <a:lnTo>
                      <a:pt x="250" y="268"/>
                    </a:lnTo>
                    <a:lnTo>
                      <a:pt x="228" y="290"/>
                    </a:lnTo>
                    <a:lnTo>
                      <a:pt x="204" y="307"/>
                    </a:lnTo>
                    <a:lnTo>
                      <a:pt x="182" y="324"/>
                    </a:lnTo>
                    <a:lnTo>
                      <a:pt x="159" y="335"/>
                    </a:lnTo>
                    <a:lnTo>
                      <a:pt x="125" y="347"/>
                    </a:lnTo>
                    <a:lnTo>
                      <a:pt x="97" y="347"/>
                    </a:lnTo>
                    <a:lnTo>
                      <a:pt x="69" y="335"/>
                    </a:lnTo>
                    <a:lnTo>
                      <a:pt x="45" y="318"/>
                    </a:lnTo>
                    <a:lnTo>
                      <a:pt x="18" y="290"/>
                    </a:lnTo>
                    <a:lnTo>
                      <a:pt x="6" y="256"/>
                    </a:lnTo>
                    <a:lnTo>
                      <a:pt x="0" y="222"/>
                    </a:lnTo>
                    <a:lnTo>
                      <a:pt x="0" y="188"/>
                    </a:lnTo>
                    <a:lnTo>
                      <a:pt x="11" y="148"/>
                    </a:lnTo>
                    <a:lnTo>
                      <a:pt x="23" y="120"/>
                    </a:lnTo>
                    <a:lnTo>
                      <a:pt x="45" y="85"/>
                    </a:lnTo>
                    <a:lnTo>
                      <a:pt x="69" y="58"/>
                    </a:lnTo>
                    <a:lnTo>
                      <a:pt x="97" y="35"/>
                    </a:lnTo>
                    <a:lnTo>
                      <a:pt x="125" y="18"/>
                    </a:lnTo>
                    <a:lnTo>
                      <a:pt x="154" y="6"/>
                    </a:lnTo>
                    <a:lnTo>
                      <a:pt x="182" y="0"/>
                    </a:lnTo>
                    <a:lnTo>
                      <a:pt x="210" y="6"/>
                    </a:lnTo>
                    <a:lnTo>
                      <a:pt x="233" y="18"/>
                    </a:lnTo>
                    <a:lnTo>
                      <a:pt x="255" y="40"/>
                    </a:lnTo>
                    <a:lnTo>
                      <a:pt x="273" y="69"/>
                    </a:lnTo>
                    <a:close/>
                  </a:path>
                </a:pathLst>
              </a:custGeom>
              <a:solidFill>
                <a:srgbClr val="442C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9" name="Freeform 124">
                <a:extLst>
                  <a:ext uri="{FF2B5EF4-FFF2-40B4-BE49-F238E27FC236}">
                    <a16:creationId xmlns:a16="http://schemas.microsoft.com/office/drawing/2014/main" id="{3AFC4024-FDA8-458D-87DF-214F69CFD920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51888" flipH="1">
                <a:off x="-776966" y="2467034"/>
                <a:ext cx="7609" cy="16972"/>
              </a:xfrm>
              <a:custGeom>
                <a:avLst/>
                <a:gdLst>
                  <a:gd name="T0" fmla="*/ 2147483646 w 68"/>
                  <a:gd name="T1" fmla="*/ 2147483646 h 69"/>
                  <a:gd name="T2" fmla="*/ 2147483646 w 68"/>
                  <a:gd name="T3" fmla="*/ 2147483646 h 69"/>
                  <a:gd name="T4" fmla="*/ 2147483646 w 68"/>
                  <a:gd name="T5" fmla="*/ 2147483646 h 69"/>
                  <a:gd name="T6" fmla="*/ 2147483646 w 68"/>
                  <a:gd name="T7" fmla="*/ 2147483646 h 69"/>
                  <a:gd name="T8" fmla="*/ 2147483646 w 68"/>
                  <a:gd name="T9" fmla="*/ 2147483646 h 69"/>
                  <a:gd name="T10" fmla="*/ 2147483646 w 68"/>
                  <a:gd name="T11" fmla="*/ 2147483646 h 69"/>
                  <a:gd name="T12" fmla="*/ 2147483646 w 68"/>
                  <a:gd name="T13" fmla="*/ 2147483646 h 69"/>
                  <a:gd name="T14" fmla="*/ 0 w 68"/>
                  <a:gd name="T15" fmla="*/ 2147483646 h 69"/>
                  <a:gd name="T16" fmla="*/ 0 w 68"/>
                  <a:gd name="T17" fmla="*/ 2147483646 h 69"/>
                  <a:gd name="T18" fmla="*/ 0 w 68"/>
                  <a:gd name="T19" fmla="*/ 2147483646 h 69"/>
                  <a:gd name="T20" fmla="*/ 2147483646 w 68"/>
                  <a:gd name="T21" fmla="*/ 2147483646 h 69"/>
                  <a:gd name="T22" fmla="*/ 2147483646 w 68"/>
                  <a:gd name="T23" fmla="*/ 0 h 69"/>
                  <a:gd name="T24" fmla="*/ 2147483646 w 68"/>
                  <a:gd name="T25" fmla="*/ 0 h 69"/>
                  <a:gd name="T26" fmla="*/ 2147483646 w 68"/>
                  <a:gd name="T27" fmla="*/ 0 h 69"/>
                  <a:gd name="T28" fmla="*/ 2147483646 w 68"/>
                  <a:gd name="T29" fmla="*/ 2147483646 h 69"/>
                  <a:gd name="T30" fmla="*/ 2147483646 w 68"/>
                  <a:gd name="T31" fmla="*/ 2147483646 h 69"/>
                  <a:gd name="T32" fmla="*/ 2147483646 w 68"/>
                  <a:gd name="T33" fmla="*/ 2147483646 h 6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8" h="69">
                    <a:moveTo>
                      <a:pt x="68" y="35"/>
                    </a:moveTo>
                    <a:lnTo>
                      <a:pt x="63" y="46"/>
                    </a:lnTo>
                    <a:lnTo>
                      <a:pt x="56" y="57"/>
                    </a:lnTo>
                    <a:lnTo>
                      <a:pt x="45" y="69"/>
                    </a:lnTo>
                    <a:lnTo>
                      <a:pt x="34" y="69"/>
                    </a:lnTo>
                    <a:lnTo>
                      <a:pt x="16" y="69"/>
                    </a:lnTo>
                    <a:lnTo>
                      <a:pt x="5" y="57"/>
                    </a:lnTo>
                    <a:lnTo>
                      <a:pt x="0" y="46"/>
                    </a:lnTo>
                    <a:lnTo>
                      <a:pt x="0" y="35"/>
                    </a:lnTo>
                    <a:lnTo>
                      <a:pt x="0" y="22"/>
                    </a:lnTo>
                    <a:lnTo>
                      <a:pt x="5" y="11"/>
                    </a:lnTo>
                    <a:lnTo>
                      <a:pt x="16" y="0"/>
                    </a:lnTo>
                    <a:lnTo>
                      <a:pt x="34" y="0"/>
                    </a:lnTo>
                    <a:lnTo>
                      <a:pt x="45" y="0"/>
                    </a:lnTo>
                    <a:lnTo>
                      <a:pt x="56" y="11"/>
                    </a:lnTo>
                    <a:lnTo>
                      <a:pt x="63" y="22"/>
                    </a:lnTo>
                    <a:lnTo>
                      <a:pt x="68" y="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80" name="Freeform 124">
                <a:extLst>
                  <a:ext uri="{FF2B5EF4-FFF2-40B4-BE49-F238E27FC236}">
                    <a16:creationId xmlns:a16="http://schemas.microsoft.com/office/drawing/2014/main" id="{53BB1FB2-D888-45C6-9A59-B941EACA94E3}"/>
                  </a:ext>
                </a:extLst>
              </p:cNvPr>
              <p:cNvSpPr>
                <a:spLocks/>
              </p:cNvSpPr>
              <p:nvPr/>
            </p:nvSpPr>
            <p:spPr bwMode="gray">
              <a:xfrm rot="21051888" flipH="1">
                <a:off x="-594293" y="2458551"/>
                <a:ext cx="15223" cy="16972"/>
              </a:xfrm>
              <a:custGeom>
                <a:avLst/>
                <a:gdLst>
                  <a:gd name="T0" fmla="*/ 2147483646 w 68"/>
                  <a:gd name="T1" fmla="*/ 2147483646 h 69"/>
                  <a:gd name="T2" fmla="*/ 2147483646 w 68"/>
                  <a:gd name="T3" fmla="*/ 2147483646 h 69"/>
                  <a:gd name="T4" fmla="*/ 2147483646 w 68"/>
                  <a:gd name="T5" fmla="*/ 2147483646 h 69"/>
                  <a:gd name="T6" fmla="*/ 2147483646 w 68"/>
                  <a:gd name="T7" fmla="*/ 2147483646 h 69"/>
                  <a:gd name="T8" fmla="*/ 2147483646 w 68"/>
                  <a:gd name="T9" fmla="*/ 2147483646 h 69"/>
                  <a:gd name="T10" fmla="*/ 2147483646 w 68"/>
                  <a:gd name="T11" fmla="*/ 2147483646 h 69"/>
                  <a:gd name="T12" fmla="*/ 2147483646 w 68"/>
                  <a:gd name="T13" fmla="*/ 2147483646 h 69"/>
                  <a:gd name="T14" fmla="*/ 0 w 68"/>
                  <a:gd name="T15" fmla="*/ 2147483646 h 69"/>
                  <a:gd name="T16" fmla="*/ 0 w 68"/>
                  <a:gd name="T17" fmla="*/ 2147483646 h 69"/>
                  <a:gd name="T18" fmla="*/ 0 w 68"/>
                  <a:gd name="T19" fmla="*/ 2147483646 h 69"/>
                  <a:gd name="T20" fmla="*/ 2147483646 w 68"/>
                  <a:gd name="T21" fmla="*/ 2147483646 h 69"/>
                  <a:gd name="T22" fmla="*/ 2147483646 w 68"/>
                  <a:gd name="T23" fmla="*/ 0 h 69"/>
                  <a:gd name="T24" fmla="*/ 2147483646 w 68"/>
                  <a:gd name="T25" fmla="*/ 0 h 69"/>
                  <a:gd name="T26" fmla="*/ 2147483646 w 68"/>
                  <a:gd name="T27" fmla="*/ 0 h 69"/>
                  <a:gd name="T28" fmla="*/ 2147483646 w 68"/>
                  <a:gd name="T29" fmla="*/ 2147483646 h 69"/>
                  <a:gd name="T30" fmla="*/ 2147483646 w 68"/>
                  <a:gd name="T31" fmla="*/ 2147483646 h 69"/>
                  <a:gd name="T32" fmla="*/ 2147483646 w 68"/>
                  <a:gd name="T33" fmla="*/ 2147483646 h 6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8" h="69">
                    <a:moveTo>
                      <a:pt x="68" y="35"/>
                    </a:moveTo>
                    <a:lnTo>
                      <a:pt x="63" y="46"/>
                    </a:lnTo>
                    <a:lnTo>
                      <a:pt x="56" y="57"/>
                    </a:lnTo>
                    <a:lnTo>
                      <a:pt x="45" y="69"/>
                    </a:lnTo>
                    <a:lnTo>
                      <a:pt x="34" y="69"/>
                    </a:lnTo>
                    <a:lnTo>
                      <a:pt x="16" y="69"/>
                    </a:lnTo>
                    <a:lnTo>
                      <a:pt x="5" y="57"/>
                    </a:lnTo>
                    <a:lnTo>
                      <a:pt x="0" y="46"/>
                    </a:lnTo>
                    <a:lnTo>
                      <a:pt x="0" y="35"/>
                    </a:lnTo>
                    <a:lnTo>
                      <a:pt x="0" y="22"/>
                    </a:lnTo>
                    <a:lnTo>
                      <a:pt x="5" y="11"/>
                    </a:lnTo>
                    <a:lnTo>
                      <a:pt x="16" y="0"/>
                    </a:lnTo>
                    <a:lnTo>
                      <a:pt x="34" y="0"/>
                    </a:lnTo>
                    <a:lnTo>
                      <a:pt x="45" y="0"/>
                    </a:lnTo>
                    <a:lnTo>
                      <a:pt x="56" y="11"/>
                    </a:lnTo>
                    <a:lnTo>
                      <a:pt x="63" y="22"/>
                    </a:lnTo>
                    <a:lnTo>
                      <a:pt x="68" y="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81" name="Freeform 175">
                <a:extLst>
                  <a:ext uri="{FF2B5EF4-FFF2-40B4-BE49-F238E27FC236}">
                    <a16:creationId xmlns:a16="http://schemas.microsoft.com/office/drawing/2014/main" id="{9AF1FD44-3DEE-4836-BA19-016D88249564}"/>
                  </a:ext>
                </a:extLst>
              </p:cNvPr>
              <p:cNvSpPr>
                <a:spLocks/>
              </p:cNvSpPr>
              <p:nvPr/>
            </p:nvSpPr>
            <p:spPr bwMode="gray">
              <a:xfrm rot="-182226">
                <a:off x="-799803" y="2967703"/>
                <a:ext cx="22837" cy="42427"/>
              </a:xfrm>
              <a:custGeom>
                <a:avLst/>
                <a:gdLst>
                  <a:gd name="T0" fmla="*/ 2147483646 w 402"/>
                  <a:gd name="T1" fmla="*/ 2147483646 h 852"/>
                  <a:gd name="T2" fmla="*/ 2147483646 w 402"/>
                  <a:gd name="T3" fmla="*/ 2147483646 h 852"/>
                  <a:gd name="T4" fmla="*/ 2147483646 w 402"/>
                  <a:gd name="T5" fmla="*/ 2147483646 h 852"/>
                  <a:gd name="T6" fmla="*/ 2147483646 w 402"/>
                  <a:gd name="T7" fmla="*/ 2147483646 h 852"/>
                  <a:gd name="T8" fmla="*/ 2147483646 w 402"/>
                  <a:gd name="T9" fmla="*/ 2147483646 h 852"/>
                  <a:gd name="T10" fmla="*/ 2147483646 w 402"/>
                  <a:gd name="T11" fmla="*/ 2147483646 h 852"/>
                  <a:gd name="T12" fmla="*/ 2147483646 w 402"/>
                  <a:gd name="T13" fmla="*/ 2147483646 h 852"/>
                  <a:gd name="T14" fmla="*/ 2147483646 w 402"/>
                  <a:gd name="T15" fmla="*/ 2147483646 h 852"/>
                  <a:gd name="T16" fmla="*/ 2147483646 w 402"/>
                  <a:gd name="T17" fmla="*/ 2147483646 h 852"/>
                  <a:gd name="T18" fmla="*/ 2147483646 w 402"/>
                  <a:gd name="T19" fmla="*/ 2147483646 h 852"/>
                  <a:gd name="T20" fmla="*/ 2147483646 w 402"/>
                  <a:gd name="T21" fmla="*/ 2147483646 h 852"/>
                  <a:gd name="T22" fmla="*/ 2147483646 w 402"/>
                  <a:gd name="T23" fmla="*/ 2147483646 h 852"/>
                  <a:gd name="T24" fmla="*/ 2147483646 w 402"/>
                  <a:gd name="T25" fmla="*/ 2147483646 h 852"/>
                  <a:gd name="T26" fmla="*/ 2147483646 w 402"/>
                  <a:gd name="T27" fmla="*/ 2147483646 h 852"/>
                  <a:gd name="T28" fmla="*/ 2147483646 w 402"/>
                  <a:gd name="T29" fmla="*/ 2147483646 h 852"/>
                  <a:gd name="T30" fmla="*/ 2147483646 w 402"/>
                  <a:gd name="T31" fmla="*/ 2147483646 h 852"/>
                  <a:gd name="T32" fmla="*/ 2147483646 w 402"/>
                  <a:gd name="T33" fmla="*/ 0 h 852"/>
                  <a:gd name="T34" fmla="*/ 0 w 402"/>
                  <a:gd name="T35" fmla="*/ 2147483646 h 852"/>
                  <a:gd name="T36" fmla="*/ 0 w 402"/>
                  <a:gd name="T37" fmla="*/ 2147483646 h 852"/>
                  <a:gd name="T38" fmla="*/ 2147483646 w 402"/>
                  <a:gd name="T39" fmla="*/ 2147483646 h 852"/>
                  <a:gd name="T40" fmla="*/ 2147483646 w 402"/>
                  <a:gd name="T41" fmla="*/ 2147483646 h 852"/>
                  <a:gd name="T42" fmla="*/ 2147483646 w 402"/>
                  <a:gd name="T43" fmla="*/ 2147483646 h 852"/>
                  <a:gd name="T44" fmla="*/ 2147483646 w 402"/>
                  <a:gd name="T45" fmla="*/ 2147483646 h 852"/>
                  <a:gd name="T46" fmla="*/ 2147483646 w 402"/>
                  <a:gd name="T47" fmla="*/ 2147483646 h 852"/>
                  <a:gd name="T48" fmla="*/ 2147483646 w 402"/>
                  <a:gd name="T49" fmla="*/ 2147483646 h 852"/>
                  <a:gd name="T50" fmla="*/ 2147483646 w 402"/>
                  <a:gd name="T51" fmla="*/ 2147483646 h 852"/>
                  <a:gd name="T52" fmla="*/ 2147483646 w 402"/>
                  <a:gd name="T53" fmla="*/ 2147483646 h 852"/>
                  <a:gd name="T54" fmla="*/ 2147483646 w 402"/>
                  <a:gd name="T55" fmla="*/ 2147483646 h 8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02" h="852">
                    <a:moveTo>
                      <a:pt x="112" y="852"/>
                    </a:moveTo>
                    <a:lnTo>
                      <a:pt x="125" y="849"/>
                    </a:lnTo>
                    <a:lnTo>
                      <a:pt x="143" y="842"/>
                    </a:lnTo>
                    <a:lnTo>
                      <a:pt x="160" y="832"/>
                    </a:lnTo>
                    <a:lnTo>
                      <a:pt x="174" y="818"/>
                    </a:lnTo>
                    <a:lnTo>
                      <a:pt x="188" y="804"/>
                    </a:lnTo>
                    <a:lnTo>
                      <a:pt x="198" y="783"/>
                    </a:lnTo>
                    <a:lnTo>
                      <a:pt x="209" y="762"/>
                    </a:lnTo>
                    <a:lnTo>
                      <a:pt x="226" y="714"/>
                    </a:lnTo>
                    <a:lnTo>
                      <a:pt x="240" y="665"/>
                    </a:lnTo>
                    <a:lnTo>
                      <a:pt x="250" y="616"/>
                    </a:lnTo>
                    <a:lnTo>
                      <a:pt x="268" y="534"/>
                    </a:lnTo>
                    <a:lnTo>
                      <a:pt x="337" y="284"/>
                    </a:lnTo>
                    <a:lnTo>
                      <a:pt x="378" y="125"/>
                    </a:lnTo>
                    <a:lnTo>
                      <a:pt x="396" y="73"/>
                    </a:lnTo>
                    <a:lnTo>
                      <a:pt x="402" y="52"/>
                    </a:lnTo>
                    <a:lnTo>
                      <a:pt x="133" y="0"/>
                    </a:lnTo>
                    <a:lnTo>
                      <a:pt x="0" y="683"/>
                    </a:lnTo>
                    <a:lnTo>
                      <a:pt x="0" y="707"/>
                    </a:lnTo>
                    <a:lnTo>
                      <a:pt x="4" y="735"/>
                    </a:lnTo>
                    <a:lnTo>
                      <a:pt x="11" y="762"/>
                    </a:lnTo>
                    <a:lnTo>
                      <a:pt x="24" y="790"/>
                    </a:lnTo>
                    <a:lnTo>
                      <a:pt x="42" y="814"/>
                    </a:lnTo>
                    <a:lnTo>
                      <a:pt x="63" y="835"/>
                    </a:lnTo>
                    <a:lnTo>
                      <a:pt x="73" y="842"/>
                    </a:lnTo>
                    <a:lnTo>
                      <a:pt x="87" y="849"/>
                    </a:lnTo>
                    <a:lnTo>
                      <a:pt x="97" y="852"/>
                    </a:lnTo>
                    <a:lnTo>
                      <a:pt x="112" y="852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82" name="Freeform 176">
                <a:extLst>
                  <a:ext uri="{FF2B5EF4-FFF2-40B4-BE49-F238E27FC236}">
                    <a16:creationId xmlns:a16="http://schemas.microsoft.com/office/drawing/2014/main" id="{5DDFAEFF-5E4B-4970-B70B-73BA48A0E6EB}"/>
                  </a:ext>
                </a:extLst>
              </p:cNvPr>
              <p:cNvSpPr>
                <a:spLocks/>
              </p:cNvSpPr>
              <p:nvPr/>
            </p:nvSpPr>
            <p:spPr bwMode="gray">
              <a:xfrm rot="-182226">
                <a:off x="-799803" y="2993158"/>
                <a:ext cx="15223" cy="25460"/>
              </a:xfrm>
              <a:custGeom>
                <a:avLst/>
                <a:gdLst>
                  <a:gd name="T0" fmla="*/ 2147483646 w 357"/>
                  <a:gd name="T1" fmla="*/ 2147483646 h 391"/>
                  <a:gd name="T2" fmla="*/ 2147483646 w 357"/>
                  <a:gd name="T3" fmla="*/ 2147483646 h 391"/>
                  <a:gd name="T4" fmla="*/ 2147483646 w 357"/>
                  <a:gd name="T5" fmla="*/ 2147483646 h 391"/>
                  <a:gd name="T6" fmla="*/ 2147483646 w 357"/>
                  <a:gd name="T7" fmla="*/ 2147483646 h 391"/>
                  <a:gd name="T8" fmla="*/ 2147483646 w 357"/>
                  <a:gd name="T9" fmla="*/ 2147483646 h 391"/>
                  <a:gd name="T10" fmla="*/ 2147483646 w 357"/>
                  <a:gd name="T11" fmla="*/ 2147483646 h 391"/>
                  <a:gd name="T12" fmla="*/ 2147483646 w 357"/>
                  <a:gd name="T13" fmla="*/ 2147483646 h 391"/>
                  <a:gd name="T14" fmla="*/ 2147483646 w 357"/>
                  <a:gd name="T15" fmla="*/ 2147483646 h 391"/>
                  <a:gd name="T16" fmla="*/ 2147483646 w 357"/>
                  <a:gd name="T17" fmla="*/ 2147483646 h 391"/>
                  <a:gd name="T18" fmla="*/ 2147483646 w 357"/>
                  <a:gd name="T19" fmla="*/ 2147483646 h 391"/>
                  <a:gd name="T20" fmla="*/ 2147483646 w 357"/>
                  <a:gd name="T21" fmla="*/ 2147483646 h 391"/>
                  <a:gd name="T22" fmla="*/ 2147483646 w 357"/>
                  <a:gd name="T23" fmla="*/ 2147483646 h 391"/>
                  <a:gd name="T24" fmla="*/ 2147483646 w 357"/>
                  <a:gd name="T25" fmla="*/ 2147483646 h 391"/>
                  <a:gd name="T26" fmla="*/ 2147483646 w 357"/>
                  <a:gd name="T27" fmla="*/ 2147483646 h 391"/>
                  <a:gd name="T28" fmla="*/ 2147483646 w 357"/>
                  <a:gd name="T29" fmla="*/ 2147483646 h 391"/>
                  <a:gd name="T30" fmla="*/ 2147483646 w 357"/>
                  <a:gd name="T31" fmla="*/ 2147483646 h 391"/>
                  <a:gd name="T32" fmla="*/ 2147483646 w 357"/>
                  <a:gd name="T33" fmla="*/ 2147483646 h 391"/>
                  <a:gd name="T34" fmla="*/ 2147483646 w 357"/>
                  <a:gd name="T35" fmla="*/ 2147483646 h 391"/>
                  <a:gd name="T36" fmla="*/ 2147483646 w 357"/>
                  <a:gd name="T37" fmla="*/ 2147483646 h 391"/>
                  <a:gd name="T38" fmla="*/ 2147483646 w 357"/>
                  <a:gd name="T39" fmla="*/ 2147483646 h 391"/>
                  <a:gd name="T40" fmla="*/ 2147483646 w 357"/>
                  <a:gd name="T41" fmla="*/ 2147483646 h 391"/>
                  <a:gd name="T42" fmla="*/ 2147483646 w 357"/>
                  <a:gd name="T43" fmla="*/ 2147483646 h 391"/>
                  <a:gd name="T44" fmla="*/ 0 w 357"/>
                  <a:gd name="T45" fmla="*/ 2147483646 h 391"/>
                  <a:gd name="T46" fmla="*/ 0 w 357"/>
                  <a:gd name="T47" fmla="*/ 2147483646 h 391"/>
                  <a:gd name="T48" fmla="*/ 0 w 357"/>
                  <a:gd name="T49" fmla="*/ 2147483646 h 391"/>
                  <a:gd name="T50" fmla="*/ 2147483646 w 357"/>
                  <a:gd name="T51" fmla="*/ 2147483646 h 391"/>
                  <a:gd name="T52" fmla="*/ 2147483646 w 357"/>
                  <a:gd name="T53" fmla="*/ 2147483646 h 391"/>
                  <a:gd name="T54" fmla="*/ 2147483646 w 357"/>
                  <a:gd name="T55" fmla="*/ 2147483646 h 391"/>
                  <a:gd name="T56" fmla="*/ 2147483646 w 357"/>
                  <a:gd name="T57" fmla="*/ 2147483646 h 391"/>
                  <a:gd name="T58" fmla="*/ 2147483646 w 357"/>
                  <a:gd name="T59" fmla="*/ 2147483646 h 391"/>
                  <a:gd name="T60" fmla="*/ 2147483646 w 357"/>
                  <a:gd name="T61" fmla="*/ 2147483646 h 391"/>
                  <a:gd name="T62" fmla="*/ 2147483646 w 357"/>
                  <a:gd name="T63" fmla="*/ 2147483646 h 391"/>
                  <a:gd name="T64" fmla="*/ 2147483646 w 357"/>
                  <a:gd name="T65" fmla="*/ 2147483646 h 391"/>
                  <a:gd name="T66" fmla="*/ 2147483646 w 357"/>
                  <a:gd name="T67" fmla="*/ 2147483646 h 391"/>
                  <a:gd name="T68" fmla="*/ 2147483646 w 357"/>
                  <a:gd name="T69" fmla="*/ 0 h 391"/>
                  <a:gd name="T70" fmla="*/ 2147483646 w 357"/>
                  <a:gd name="T71" fmla="*/ 0 h 391"/>
                  <a:gd name="T72" fmla="*/ 2147483646 w 357"/>
                  <a:gd name="T73" fmla="*/ 2147483646 h 391"/>
                  <a:gd name="T74" fmla="*/ 2147483646 w 357"/>
                  <a:gd name="T75" fmla="*/ 2147483646 h 391"/>
                  <a:gd name="T76" fmla="*/ 2147483646 w 357"/>
                  <a:gd name="T77" fmla="*/ 2147483646 h 391"/>
                  <a:gd name="T78" fmla="*/ 2147483646 w 357"/>
                  <a:gd name="T79" fmla="*/ 2147483646 h 391"/>
                  <a:gd name="T80" fmla="*/ 2147483646 w 357"/>
                  <a:gd name="T81" fmla="*/ 2147483646 h 391"/>
                  <a:gd name="T82" fmla="*/ 2147483646 w 357"/>
                  <a:gd name="T83" fmla="*/ 2147483646 h 391"/>
                  <a:gd name="T84" fmla="*/ 2147483646 w 357"/>
                  <a:gd name="T85" fmla="*/ 2147483646 h 391"/>
                  <a:gd name="T86" fmla="*/ 2147483646 w 357"/>
                  <a:gd name="T87" fmla="*/ 2147483646 h 391"/>
                  <a:gd name="T88" fmla="*/ 2147483646 w 357"/>
                  <a:gd name="T89" fmla="*/ 2147483646 h 391"/>
                  <a:gd name="T90" fmla="*/ 2147483646 w 357"/>
                  <a:gd name="T91" fmla="*/ 2147483646 h 391"/>
                  <a:gd name="T92" fmla="*/ 2147483646 w 357"/>
                  <a:gd name="T93" fmla="*/ 2147483646 h 391"/>
                  <a:gd name="T94" fmla="*/ 2147483646 w 357"/>
                  <a:gd name="T95" fmla="*/ 2147483646 h 391"/>
                  <a:gd name="T96" fmla="*/ 2147483646 w 357"/>
                  <a:gd name="T97" fmla="*/ 2147483646 h 39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57" h="391">
                    <a:moveTo>
                      <a:pt x="357" y="208"/>
                    </a:moveTo>
                    <a:lnTo>
                      <a:pt x="354" y="215"/>
                    </a:lnTo>
                    <a:lnTo>
                      <a:pt x="350" y="242"/>
                    </a:lnTo>
                    <a:lnTo>
                      <a:pt x="340" y="267"/>
                    </a:lnTo>
                    <a:lnTo>
                      <a:pt x="326" y="287"/>
                    </a:lnTo>
                    <a:lnTo>
                      <a:pt x="313" y="308"/>
                    </a:lnTo>
                    <a:lnTo>
                      <a:pt x="295" y="329"/>
                    </a:lnTo>
                    <a:lnTo>
                      <a:pt x="277" y="346"/>
                    </a:lnTo>
                    <a:lnTo>
                      <a:pt x="256" y="360"/>
                    </a:lnTo>
                    <a:lnTo>
                      <a:pt x="233" y="374"/>
                    </a:lnTo>
                    <a:lnTo>
                      <a:pt x="212" y="385"/>
                    </a:lnTo>
                    <a:lnTo>
                      <a:pt x="188" y="388"/>
                    </a:lnTo>
                    <a:lnTo>
                      <a:pt x="163" y="391"/>
                    </a:lnTo>
                    <a:lnTo>
                      <a:pt x="139" y="388"/>
                    </a:lnTo>
                    <a:lnTo>
                      <a:pt x="118" y="385"/>
                    </a:lnTo>
                    <a:lnTo>
                      <a:pt x="94" y="374"/>
                    </a:lnTo>
                    <a:lnTo>
                      <a:pt x="73" y="357"/>
                    </a:lnTo>
                    <a:lnTo>
                      <a:pt x="52" y="336"/>
                    </a:lnTo>
                    <a:lnTo>
                      <a:pt x="38" y="318"/>
                    </a:lnTo>
                    <a:lnTo>
                      <a:pt x="27" y="297"/>
                    </a:lnTo>
                    <a:lnTo>
                      <a:pt x="17" y="278"/>
                    </a:lnTo>
                    <a:lnTo>
                      <a:pt x="11" y="257"/>
                    </a:lnTo>
                    <a:lnTo>
                      <a:pt x="0" y="208"/>
                    </a:lnTo>
                    <a:lnTo>
                      <a:pt x="0" y="184"/>
                    </a:lnTo>
                    <a:lnTo>
                      <a:pt x="0" y="163"/>
                    </a:lnTo>
                    <a:lnTo>
                      <a:pt x="4" y="138"/>
                    </a:lnTo>
                    <a:lnTo>
                      <a:pt x="8" y="114"/>
                    </a:lnTo>
                    <a:lnTo>
                      <a:pt x="14" y="93"/>
                    </a:lnTo>
                    <a:lnTo>
                      <a:pt x="24" y="73"/>
                    </a:lnTo>
                    <a:lnTo>
                      <a:pt x="38" y="55"/>
                    </a:lnTo>
                    <a:lnTo>
                      <a:pt x="52" y="38"/>
                    </a:lnTo>
                    <a:lnTo>
                      <a:pt x="73" y="24"/>
                    </a:lnTo>
                    <a:lnTo>
                      <a:pt x="94" y="13"/>
                    </a:lnTo>
                    <a:lnTo>
                      <a:pt x="118" y="3"/>
                    </a:lnTo>
                    <a:lnTo>
                      <a:pt x="142" y="0"/>
                    </a:lnTo>
                    <a:lnTo>
                      <a:pt x="167" y="0"/>
                    </a:lnTo>
                    <a:lnTo>
                      <a:pt x="188" y="3"/>
                    </a:lnTo>
                    <a:lnTo>
                      <a:pt x="212" y="7"/>
                    </a:lnTo>
                    <a:lnTo>
                      <a:pt x="236" y="17"/>
                    </a:lnTo>
                    <a:lnTo>
                      <a:pt x="256" y="28"/>
                    </a:lnTo>
                    <a:lnTo>
                      <a:pt x="277" y="41"/>
                    </a:lnTo>
                    <a:lnTo>
                      <a:pt x="295" y="59"/>
                    </a:lnTo>
                    <a:lnTo>
                      <a:pt x="313" y="76"/>
                    </a:lnTo>
                    <a:lnTo>
                      <a:pt x="326" y="93"/>
                    </a:lnTo>
                    <a:lnTo>
                      <a:pt x="340" y="114"/>
                    </a:lnTo>
                    <a:lnTo>
                      <a:pt x="347" y="138"/>
                    </a:lnTo>
                    <a:lnTo>
                      <a:pt x="354" y="159"/>
                    </a:lnTo>
                    <a:lnTo>
                      <a:pt x="357" y="184"/>
                    </a:lnTo>
                    <a:lnTo>
                      <a:pt x="357" y="208"/>
                    </a:lnTo>
                    <a:close/>
                  </a:path>
                </a:pathLst>
              </a:custGeom>
              <a:solidFill>
                <a:srgbClr val="656B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83" name="Freeform 177">
                <a:extLst>
                  <a:ext uri="{FF2B5EF4-FFF2-40B4-BE49-F238E27FC236}">
                    <a16:creationId xmlns:a16="http://schemas.microsoft.com/office/drawing/2014/main" id="{A029D514-B790-4339-B506-183E7B58F6C0}"/>
                  </a:ext>
                </a:extLst>
              </p:cNvPr>
              <p:cNvSpPr>
                <a:spLocks/>
              </p:cNvSpPr>
              <p:nvPr/>
            </p:nvSpPr>
            <p:spPr bwMode="gray">
              <a:xfrm rot="-182226">
                <a:off x="-799803" y="3001647"/>
                <a:ext cx="15223" cy="8483"/>
              </a:xfrm>
              <a:custGeom>
                <a:avLst/>
                <a:gdLst>
                  <a:gd name="T0" fmla="*/ 2147483646 w 212"/>
                  <a:gd name="T1" fmla="*/ 2147483646 h 201"/>
                  <a:gd name="T2" fmla="*/ 2147483646 w 212"/>
                  <a:gd name="T3" fmla="*/ 2147483646 h 201"/>
                  <a:gd name="T4" fmla="*/ 2147483646 w 212"/>
                  <a:gd name="T5" fmla="*/ 2147483646 h 201"/>
                  <a:gd name="T6" fmla="*/ 2147483646 w 212"/>
                  <a:gd name="T7" fmla="*/ 2147483646 h 201"/>
                  <a:gd name="T8" fmla="*/ 2147483646 w 212"/>
                  <a:gd name="T9" fmla="*/ 2147483646 h 201"/>
                  <a:gd name="T10" fmla="*/ 2147483646 w 212"/>
                  <a:gd name="T11" fmla="*/ 2147483646 h 201"/>
                  <a:gd name="T12" fmla="*/ 2147483646 w 212"/>
                  <a:gd name="T13" fmla="*/ 2147483646 h 201"/>
                  <a:gd name="T14" fmla="*/ 2147483646 w 212"/>
                  <a:gd name="T15" fmla="*/ 2147483646 h 201"/>
                  <a:gd name="T16" fmla="*/ 2147483646 w 212"/>
                  <a:gd name="T17" fmla="*/ 2147483646 h 201"/>
                  <a:gd name="T18" fmla="*/ 2147483646 w 212"/>
                  <a:gd name="T19" fmla="*/ 2147483646 h 201"/>
                  <a:gd name="T20" fmla="*/ 2147483646 w 212"/>
                  <a:gd name="T21" fmla="*/ 2147483646 h 201"/>
                  <a:gd name="T22" fmla="*/ 2147483646 w 212"/>
                  <a:gd name="T23" fmla="*/ 2147483646 h 201"/>
                  <a:gd name="T24" fmla="*/ 2147483646 w 212"/>
                  <a:gd name="T25" fmla="*/ 2147483646 h 201"/>
                  <a:gd name="T26" fmla="*/ 2147483646 w 212"/>
                  <a:gd name="T27" fmla="*/ 2147483646 h 201"/>
                  <a:gd name="T28" fmla="*/ 2147483646 w 212"/>
                  <a:gd name="T29" fmla="*/ 2147483646 h 201"/>
                  <a:gd name="T30" fmla="*/ 2147483646 w 212"/>
                  <a:gd name="T31" fmla="*/ 2147483646 h 201"/>
                  <a:gd name="T32" fmla="*/ 2147483646 w 212"/>
                  <a:gd name="T33" fmla="*/ 2147483646 h 201"/>
                  <a:gd name="T34" fmla="*/ 2147483646 w 212"/>
                  <a:gd name="T35" fmla="*/ 2147483646 h 201"/>
                  <a:gd name="T36" fmla="*/ 2147483646 w 212"/>
                  <a:gd name="T37" fmla="*/ 2147483646 h 201"/>
                  <a:gd name="T38" fmla="*/ 0 w 212"/>
                  <a:gd name="T39" fmla="*/ 2147483646 h 201"/>
                  <a:gd name="T40" fmla="*/ 2147483646 w 212"/>
                  <a:gd name="T41" fmla="*/ 2147483646 h 201"/>
                  <a:gd name="T42" fmla="*/ 2147483646 w 212"/>
                  <a:gd name="T43" fmla="*/ 2147483646 h 201"/>
                  <a:gd name="T44" fmla="*/ 2147483646 w 212"/>
                  <a:gd name="T45" fmla="*/ 2147483646 h 201"/>
                  <a:gd name="T46" fmla="*/ 2147483646 w 212"/>
                  <a:gd name="T47" fmla="*/ 2147483646 h 201"/>
                  <a:gd name="T48" fmla="*/ 2147483646 w 212"/>
                  <a:gd name="T49" fmla="*/ 2147483646 h 201"/>
                  <a:gd name="T50" fmla="*/ 2147483646 w 212"/>
                  <a:gd name="T51" fmla="*/ 2147483646 h 201"/>
                  <a:gd name="T52" fmla="*/ 2147483646 w 212"/>
                  <a:gd name="T53" fmla="*/ 2147483646 h 201"/>
                  <a:gd name="T54" fmla="*/ 2147483646 w 212"/>
                  <a:gd name="T55" fmla="*/ 2147483646 h 201"/>
                  <a:gd name="T56" fmla="*/ 2147483646 w 212"/>
                  <a:gd name="T57" fmla="*/ 0 h 201"/>
                  <a:gd name="T58" fmla="*/ 2147483646 w 212"/>
                  <a:gd name="T59" fmla="*/ 0 h 201"/>
                  <a:gd name="T60" fmla="*/ 2147483646 w 212"/>
                  <a:gd name="T61" fmla="*/ 0 h 201"/>
                  <a:gd name="T62" fmla="*/ 2147483646 w 212"/>
                  <a:gd name="T63" fmla="*/ 2147483646 h 201"/>
                  <a:gd name="T64" fmla="*/ 2147483646 w 212"/>
                  <a:gd name="T65" fmla="*/ 2147483646 h 201"/>
                  <a:gd name="T66" fmla="*/ 2147483646 w 212"/>
                  <a:gd name="T67" fmla="*/ 2147483646 h 201"/>
                  <a:gd name="T68" fmla="*/ 2147483646 w 212"/>
                  <a:gd name="T69" fmla="*/ 2147483646 h 201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212" h="201">
                    <a:moveTo>
                      <a:pt x="194" y="46"/>
                    </a:moveTo>
                    <a:lnTo>
                      <a:pt x="204" y="63"/>
                    </a:lnTo>
                    <a:lnTo>
                      <a:pt x="212" y="81"/>
                    </a:lnTo>
                    <a:lnTo>
                      <a:pt x="212" y="98"/>
                    </a:lnTo>
                    <a:lnTo>
                      <a:pt x="204" y="119"/>
                    </a:lnTo>
                    <a:lnTo>
                      <a:pt x="198" y="136"/>
                    </a:lnTo>
                    <a:lnTo>
                      <a:pt x="188" y="153"/>
                    </a:lnTo>
                    <a:lnTo>
                      <a:pt x="173" y="167"/>
                    </a:lnTo>
                    <a:lnTo>
                      <a:pt x="160" y="182"/>
                    </a:lnTo>
                    <a:lnTo>
                      <a:pt x="142" y="191"/>
                    </a:lnTo>
                    <a:lnTo>
                      <a:pt x="121" y="198"/>
                    </a:lnTo>
                    <a:lnTo>
                      <a:pt x="104" y="201"/>
                    </a:lnTo>
                    <a:lnTo>
                      <a:pt x="84" y="201"/>
                    </a:lnTo>
                    <a:lnTo>
                      <a:pt x="66" y="198"/>
                    </a:lnTo>
                    <a:lnTo>
                      <a:pt x="48" y="191"/>
                    </a:lnTo>
                    <a:lnTo>
                      <a:pt x="31" y="177"/>
                    </a:lnTo>
                    <a:lnTo>
                      <a:pt x="17" y="157"/>
                    </a:lnTo>
                    <a:lnTo>
                      <a:pt x="7" y="140"/>
                    </a:lnTo>
                    <a:lnTo>
                      <a:pt x="3" y="122"/>
                    </a:lnTo>
                    <a:lnTo>
                      <a:pt x="0" y="105"/>
                    </a:lnTo>
                    <a:lnTo>
                      <a:pt x="3" y="88"/>
                    </a:lnTo>
                    <a:lnTo>
                      <a:pt x="7" y="70"/>
                    </a:lnTo>
                    <a:lnTo>
                      <a:pt x="11" y="57"/>
                    </a:lnTo>
                    <a:lnTo>
                      <a:pt x="21" y="42"/>
                    </a:lnTo>
                    <a:lnTo>
                      <a:pt x="31" y="32"/>
                    </a:lnTo>
                    <a:lnTo>
                      <a:pt x="42" y="21"/>
                    </a:lnTo>
                    <a:lnTo>
                      <a:pt x="55" y="11"/>
                    </a:lnTo>
                    <a:lnTo>
                      <a:pt x="73" y="5"/>
                    </a:lnTo>
                    <a:lnTo>
                      <a:pt x="87" y="0"/>
                    </a:lnTo>
                    <a:lnTo>
                      <a:pt x="104" y="0"/>
                    </a:lnTo>
                    <a:lnTo>
                      <a:pt x="121" y="0"/>
                    </a:lnTo>
                    <a:lnTo>
                      <a:pt x="139" y="8"/>
                    </a:lnTo>
                    <a:lnTo>
                      <a:pt x="160" y="15"/>
                    </a:lnTo>
                    <a:lnTo>
                      <a:pt x="180" y="29"/>
                    </a:lnTo>
                    <a:lnTo>
                      <a:pt x="194" y="46"/>
                    </a:lnTo>
                    <a:close/>
                  </a:path>
                </a:pathLst>
              </a:custGeom>
              <a:solidFill>
                <a:srgbClr val="4E39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84" name="Freeform 179">
                <a:extLst>
                  <a:ext uri="{FF2B5EF4-FFF2-40B4-BE49-F238E27FC236}">
                    <a16:creationId xmlns:a16="http://schemas.microsoft.com/office/drawing/2014/main" id="{DAE3ABEC-CA49-4699-8243-0D5A2DE522EC}"/>
                  </a:ext>
                </a:extLst>
              </p:cNvPr>
              <p:cNvSpPr>
                <a:spLocks/>
              </p:cNvSpPr>
              <p:nvPr/>
            </p:nvSpPr>
            <p:spPr bwMode="gray">
              <a:xfrm rot="21372598">
                <a:off x="-807412" y="2942243"/>
                <a:ext cx="129391" cy="144263"/>
              </a:xfrm>
              <a:custGeom>
                <a:avLst/>
                <a:gdLst>
                  <a:gd name="T0" fmla="*/ 686 w 1978"/>
                  <a:gd name="T1" fmla="*/ 264 h 2253"/>
                  <a:gd name="T2" fmla="*/ 509 w 1978"/>
                  <a:gd name="T3" fmla="*/ 21 h 2253"/>
                  <a:gd name="T4" fmla="*/ 436 w 1978"/>
                  <a:gd name="T5" fmla="*/ 0 h 2253"/>
                  <a:gd name="T6" fmla="*/ 224 w 1978"/>
                  <a:gd name="T7" fmla="*/ 70 h 2253"/>
                  <a:gd name="T8" fmla="*/ 79 w 1978"/>
                  <a:gd name="T9" fmla="*/ 146 h 2253"/>
                  <a:gd name="T10" fmla="*/ 6 w 1978"/>
                  <a:gd name="T11" fmla="*/ 240 h 2253"/>
                  <a:gd name="T12" fmla="*/ 13 w 1978"/>
                  <a:gd name="T13" fmla="*/ 368 h 2253"/>
                  <a:gd name="T14" fmla="*/ 93 w 1978"/>
                  <a:gd name="T15" fmla="*/ 514 h 2253"/>
                  <a:gd name="T16" fmla="*/ 287 w 1978"/>
                  <a:gd name="T17" fmla="*/ 798 h 2253"/>
                  <a:gd name="T18" fmla="*/ 377 w 1978"/>
                  <a:gd name="T19" fmla="*/ 1082 h 2253"/>
                  <a:gd name="T20" fmla="*/ 470 w 1978"/>
                  <a:gd name="T21" fmla="*/ 1473 h 2253"/>
                  <a:gd name="T22" fmla="*/ 558 w 1978"/>
                  <a:gd name="T23" fmla="*/ 1653 h 2253"/>
                  <a:gd name="T24" fmla="*/ 724 w 1978"/>
                  <a:gd name="T25" fmla="*/ 1903 h 2253"/>
                  <a:gd name="T26" fmla="*/ 852 w 1978"/>
                  <a:gd name="T27" fmla="*/ 2118 h 2253"/>
                  <a:gd name="T28" fmla="*/ 959 w 1978"/>
                  <a:gd name="T29" fmla="*/ 2236 h 2253"/>
                  <a:gd name="T30" fmla="*/ 1025 w 1978"/>
                  <a:gd name="T31" fmla="*/ 2250 h 2253"/>
                  <a:gd name="T32" fmla="*/ 1071 w 1978"/>
                  <a:gd name="T33" fmla="*/ 2215 h 2253"/>
                  <a:gd name="T34" fmla="*/ 1091 w 1978"/>
                  <a:gd name="T35" fmla="*/ 2135 h 2253"/>
                  <a:gd name="T36" fmla="*/ 1032 w 1978"/>
                  <a:gd name="T37" fmla="*/ 1983 h 2253"/>
                  <a:gd name="T38" fmla="*/ 883 w 1978"/>
                  <a:gd name="T39" fmla="*/ 1733 h 2253"/>
                  <a:gd name="T40" fmla="*/ 883 w 1978"/>
                  <a:gd name="T41" fmla="*/ 1689 h 2253"/>
                  <a:gd name="T42" fmla="*/ 967 w 1978"/>
                  <a:gd name="T43" fmla="*/ 1806 h 2253"/>
                  <a:gd name="T44" fmla="*/ 1098 w 1978"/>
                  <a:gd name="T45" fmla="*/ 2052 h 2253"/>
                  <a:gd name="T46" fmla="*/ 1212 w 1978"/>
                  <a:gd name="T47" fmla="*/ 2187 h 2253"/>
                  <a:gd name="T48" fmla="*/ 1306 w 1978"/>
                  <a:gd name="T49" fmla="*/ 2239 h 2253"/>
                  <a:gd name="T50" fmla="*/ 1396 w 1978"/>
                  <a:gd name="T51" fmla="*/ 2218 h 2253"/>
                  <a:gd name="T52" fmla="*/ 1428 w 1978"/>
                  <a:gd name="T53" fmla="*/ 2139 h 2253"/>
                  <a:gd name="T54" fmla="*/ 1389 w 1978"/>
                  <a:gd name="T55" fmla="*/ 2010 h 2253"/>
                  <a:gd name="T56" fmla="*/ 1226 w 1978"/>
                  <a:gd name="T57" fmla="*/ 1754 h 2253"/>
                  <a:gd name="T58" fmla="*/ 1163 w 1978"/>
                  <a:gd name="T59" fmla="*/ 1608 h 2253"/>
                  <a:gd name="T60" fmla="*/ 1184 w 1978"/>
                  <a:gd name="T61" fmla="*/ 1605 h 2253"/>
                  <a:gd name="T62" fmla="*/ 1316 w 1978"/>
                  <a:gd name="T63" fmla="*/ 1827 h 2253"/>
                  <a:gd name="T64" fmla="*/ 1476 w 1978"/>
                  <a:gd name="T65" fmla="*/ 2077 h 2253"/>
                  <a:gd name="T66" fmla="*/ 1572 w 1978"/>
                  <a:gd name="T67" fmla="*/ 2156 h 2253"/>
                  <a:gd name="T68" fmla="*/ 1663 w 1978"/>
                  <a:gd name="T69" fmla="*/ 2160 h 2253"/>
                  <a:gd name="T70" fmla="*/ 1728 w 1978"/>
                  <a:gd name="T71" fmla="*/ 2111 h 2253"/>
                  <a:gd name="T72" fmla="*/ 1746 w 1978"/>
                  <a:gd name="T73" fmla="*/ 2035 h 2253"/>
                  <a:gd name="T74" fmla="*/ 1694 w 1978"/>
                  <a:gd name="T75" fmla="*/ 1913 h 2253"/>
                  <a:gd name="T76" fmla="*/ 1379 w 1978"/>
                  <a:gd name="T77" fmla="*/ 1432 h 2253"/>
                  <a:gd name="T78" fmla="*/ 1569 w 1978"/>
                  <a:gd name="T79" fmla="*/ 1653 h 2253"/>
                  <a:gd name="T80" fmla="*/ 1718 w 1978"/>
                  <a:gd name="T81" fmla="*/ 1806 h 2253"/>
                  <a:gd name="T82" fmla="*/ 1822 w 1978"/>
                  <a:gd name="T83" fmla="*/ 1830 h 2253"/>
                  <a:gd name="T84" fmla="*/ 1902 w 1978"/>
                  <a:gd name="T85" fmla="*/ 1778 h 2253"/>
                  <a:gd name="T86" fmla="*/ 1905 w 1978"/>
                  <a:gd name="T87" fmla="*/ 1681 h 2253"/>
                  <a:gd name="T88" fmla="*/ 1833 w 1978"/>
                  <a:gd name="T89" fmla="*/ 1560 h 2253"/>
                  <a:gd name="T90" fmla="*/ 1656 w 1978"/>
                  <a:gd name="T91" fmla="*/ 1352 h 2253"/>
                  <a:gd name="T92" fmla="*/ 1517 w 1978"/>
                  <a:gd name="T93" fmla="*/ 1158 h 2253"/>
                  <a:gd name="T94" fmla="*/ 1486 w 1978"/>
                  <a:gd name="T95" fmla="*/ 1058 h 2253"/>
                  <a:gd name="T96" fmla="*/ 1577 w 1978"/>
                  <a:gd name="T97" fmla="*/ 1147 h 2253"/>
                  <a:gd name="T98" fmla="*/ 1777 w 1978"/>
                  <a:gd name="T99" fmla="*/ 1265 h 2253"/>
                  <a:gd name="T100" fmla="*/ 1892 w 1978"/>
                  <a:gd name="T101" fmla="*/ 1293 h 2253"/>
                  <a:gd name="T102" fmla="*/ 1961 w 1978"/>
                  <a:gd name="T103" fmla="*/ 1259 h 2253"/>
                  <a:gd name="T104" fmla="*/ 1978 w 1978"/>
                  <a:gd name="T105" fmla="*/ 1203 h 2253"/>
                  <a:gd name="T106" fmla="*/ 1961 w 1978"/>
                  <a:gd name="T107" fmla="*/ 1134 h 2253"/>
                  <a:gd name="T108" fmla="*/ 1846 w 1978"/>
                  <a:gd name="T109" fmla="*/ 1030 h 2253"/>
                  <a:gd name="T110" fmla="*/ 1486 w 1978"/>
                  <a:gd name="T111" fmla="*/ 735 h 2253"/>
                  <a:gd name="T112" fmla="*/ 1316 w 1978"/>
                  <a:gd name="T113" fmla="*/ 621 h 2253"/>
                  <a:gd name="T114" fmla="*/ 1039 w 1978"/>
                  <a:gd name="T115" fmla="*/ 520 h 2253"/>
                  <a:gd name="T116" fmla="*/ 873 w 1978"/>
                  <a:gd name="T117" fmla="*/ 444 h 2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78" h="2253">
                    <a:moveTo>
                      <a:pt x="842" y="423"/>
                    </a:moveTo>
                    <a:lnTo>
                      <a:pt x="810" y="396"/>
                    </a:lnTo>
                    <a:lnTo>
                      <a:pt x="748" y="333"/>
                    </a:lnTo>
                    <a:lnTo>
                      <a:pt x="686" y="264"/>
                    </a:lnTo>
                    <a:lnTo>
                      <a:pt x="630" y="194"/>
                    </a:lnTo>
                    <a:lnTo>
                      <a:pt x="578" y="122"/>
                    </a:lnTo>
                    <a:lnTo>
                      <a:pt x="529" y="45"/>
                    </a:lnTo>
                    <a:lnTo>
                      <a:pt x="509" y="21"/>
                    </a:lnTo>
                    <a:lnTo>
                      <a:pt x="488" y="8"/>
                    </a:lnTo>
                    <a:lnTo>
                      <a:pt x="477" y="4"/>
                    </a:lnTo>
                    <a:lnTo>
                      <a:pt x="467" y="0"/>
                    </a:lnTo>
                    <a:lnTo>
                      <a:pt x="436" y="0"/>
                    </a:lnTo>
                    <a:lnTo>
                      <a:pt x="398" y="11"/>
                    </a:lnTo>
                    <a:lnTo>
                      <a:pt x="346" y="29"/>
                    </a:lnTo>
                    <a:lnTo>
                      <a:pt x="287" y="45"/>
                    </a:lnTo>
                    <a:lnTo>
                      <a:pt x="224" y="70"/>
                    </a:lnTo>
                    <a:lnTo>
                      <a:pt x="162" y="94"/>
                    </a:lnTo>
                    <a:lnTo>
                      <a:pt x="131" y="112"/>
                    </a:lnTo>
                    <a:lnTo>
                      <a:pt x="104" y="128"/>
                    </a:lnTo>
                    <a:lnTo>
                      <a:pt x="79" y="146"/>
                    </a:lnTo>
                    <a:lnTo>
                      <a:pt x="55" y="167"/>
                    </a:lnTo>
                    <a:lnTo>
                      <a:pt x="34" y="188"/>
                    </a:lnTo>
                    <a:lnTo>
                      <a:pt x="20" y="212"/>
                    </a:lnTo>
                    <a:lnTo>
                      <a:pt x="6" y="240"/>
                    </a:lnTo>
                    <a:lnTo>
                      <a:pt x="0" y="271"/>
                    </a:lnTo>
                    <a:lnTo>
                      <a:pt x="0" y="302"/>
                    </a:lnTo>
                    <a:lnTo>
                      <a:pt x="6" y="337"/>
                    </a:lnTo>
                    <a:lnTo>
                      <a:pt x="13" y="368"/>
                    </a:lnTo>
                    <a:lnTo>
                      <a:pt x="24" y="399"/>
                    </a:lnTo>
                    <a:lnTo>
                      <a:pt x="37" y="427"/>
                    </a:lnTo>
                    <a:lnTo>
                      <a:pt x="55" y="458"/>
                    </a:lnTo>
                    <a:lnTo>
                      <a:pt x="93" y="514"/>
                    </a:lnTo>
                    <a:lnTo>
                      <a:pt x="134" y="572"/>
                    </a:lnTo>
                    <a:lnTo>
                      <a:pt x="217" y="683"/>
                    </a:lnTo>
                    <a:lnTo>
                      <a:pt x="256" y="738"/>
                    </a:lnTo>
                    <a:lnTo>
                      <a:pt x="287" y="798"/>
                    </a:lnTo>
                    <a:lnTo>
                      <a:pt x="308" y="842"/>
                    </a:lnTo>
                    <a:lnTo>
                      <a:pt x="325" y="891"/>
                    </a:lnTo>
                    <a:lnTo>
                      <a:pt x="352" y="985"/>
                    </a:lnTo>
                    <a:lnTo>
                      <a:pt x="377" y="1082"/>
                    </a:lnTo>
                    <a:lnTo>
                      <a:pt x="394" y="1182"/>
                    </a:lnTo>
                    <a:lnTo>
                      <a:pt x="415" y="1280"/>
                    </a:lnTo>
                    <a:lnTo>
                      <a:pt x="439" y="1376"/>
                    </a:lnTo>
                    <a:lnTo>
                      <a:pt x="470" y="1473"/>
                    </a:lnTo>
                    <a:lnTo>
                      <a:pt x="488" y="1518"/>
                    </a:lnTo>
                    <a:lnTo>
                      <a:pt x="509" y="1567"/>
                    </a:lnTo>
                    <a:lnTo>
                      <a:pt x="529" y="1612"/>
                    </a:lnTo>
                    <a:lnTo>
                      <a:pt x="558" y="1653"/>
                    </a:lnTo>
                    <a:lnTo>
                      <a:pt x="613" y="1736"/>
                    </a:lnTo>
                    <a:lnTo>
                      <a:pt x="672" y="1817"/>
                    </a:lnTo>
                    <a:lnTo>
                      <a:pt x="699" y="1858"/>
                    </a:lnTo>
                    <a:lnTo>
                      <a:pt x="724" y="1903"/>
                    </a:lnTo>
                    <a:lnTo>
                      <a:pt x="745" y="1945"/>
                    </a:lnTo>
                    <a:lnTo>
                      <a:pt x="779" y="2007"/>
                    </a:lnTo>
                    <a:lnTo>
                      <a:pt x="824" y="2080"/>
                    </a:lnTo>
                    <a:lnTo>
                      <a:pt x="852" y="2118"/>
                    </a:lnTo>
                    <a:lnTo>
                      <a:pt x="876" y="2153"/>
                    </a:lnTo>
                    <a:lnTo>
                      <a:pt x="904" y="2187"/>
                    </a:lnTo>
                    <a:lnTo>
                      <a:pt x="931" y="2211"/>
                    </a:lnTo>
                    <a:lnTo>
                      <a:pt x="959" y="2236"/>
                    </a:lnTo>
                    <a:lnTo>
                      <a:pt x="987" y="2246"/>
                    </a:lnTo>
                    <a:lnTo>
                      <a:pt x="1001" y="2250"/>
                    </a:lnTo>
                    <a:lnTo>
                      <a:pt x="1014" y="2253"/>
                    </a:lnTo>
                    <a:lnTo>
                      <a:pt x="1025" y="2250"/>
                    </a:lnTo>
                    <a:lnTo>
                      <a:pt x="1039" y="2246"/>
                    </a:lnTo>
                    <a:lnTo>
                      <a:pt x="1050" y="2239"/>
                    </a:lnTo>
                    <a:lnTo>
                      <a:pt x="1060" y="2229"/>
                    </a:lnTo>
                    <a:lnTo>
                      <a:pt x="1071" y="2215"/>
                    </a:lnTo>
                    <a:lnTo>
                      <a:pt x="1081" y="2198"/>
                    </a:lnTo>
                    <a:lnTo>
                      <a:pt x="1087" y="2184"/>
                    </a:lnTo>
                    <a:lnTo>
                      <a:pt x="1091" y="2169"/>
                    </a:lnTo>
                    <a:lnTo>
                      <a:pt x="1091" y="2135"/>
                    </a:lnTo>
                    <a:lnTo>
                      <a:pt x="1084" y="2101"/>
                    </a:lnTo>
                    <a:lnTo>
                      <a:pt x="1071" y="2062"/>
                    </a:lnTo>
                    <a:lnTo>
                      <a:pt x="1053" y="2025"/>
                    </a:lnTo>
                    <a:lnTo>
                      <a:pt x="1032" y="1983"/>
                    </a:lnTo>
                    <a:lnTo>
                      <a:pt x="983" y="1900"/>
                    </a:lnTo>
                    <a:lnTo>
                      <a:pt x="935" y="1823"/>
                    </a:lnTo>
                    <a:lnTo>
                      <a:pt x="897" y="1761"/>
                    </a:lnTo>
                    <a:lnTo>
                      <a:pt x="883" y="1733"/>
                    </a:lnTo>
                    <a:lnTo>
                      <a:pt x="876" y="1713"/>
                    </a:lnTo>
                    <a:lnTo>
                      <a:pt x="876" y="1699"/>
                    </a:lnTo>
                    <a:lnTo>
                      <a:pt x="879" y="1692"/>
                    </a:lnTo>
                    <a:lnTo>
                      <a:pt x="883" y="1689"/>
                    </a:lnTo>
                    <a:lnTo>
                      <a:pt x="894" y="1699"/>
                    </a:lnTo>
                    <a:lnTo>
                      <a:pt x="907" y="1713"/>
                    </a:lnTo>
                    <a:lnTo>
                      <a:pt x="935" y="1754"/>
                    </a:lnTo>
                    <a:lnTo>
                      <a:pt x="967" y="1806"/>
                    </a:lnTo>
                    <a:lnTo>
                      <a:pt x="998" y="1864"/>
                    </a:lnTo>
                    <a:lnTo>
                      <a:pt x="1056" y="1976"/>
                    </a:lnTo>
                    <a:lnTo>
                      <a:pt x="1081" y="2021"/>
                    </a:lnTo>
                    <a:lnTo>
                      <a:pt x="1098" y="2052"/>
                    </a:lnTo>
                    <a:lnTo>
                      <a:pt x="1132" y="2101"/>
                    </a:lnTo>
                    <a:lnTo>
                      <a:pt x="1171" y="2146"/>
                    </a:lnTo>
                    <a:lnTo>
                      <a:pt x="1188" y="2166"/>
                    </a:lnTo>
                    <a:lnTo>
                      <a:pt x="1212" y="2187"/>
                    </a:lnTo>
                    <a:lnTo>
                      <a:pt x="1236" y="2208"/>
                    </a:lnTo>
                    <a:lnTo>
                      <a:pt x="1261" y="2221"/>
                    </a:lnTo>
                    <a:lnTo>
                      <a:pt x="1285" y="2232"/>
                    </a:lnTo>
                    <a:lnTo>
                      <a:pt x="1306" y="2239"/>
                    </a:lnTo>
                    <a:lnTo>
                      <a:pt x="1330" y="2242"/>
                    </a:lnTo>
                    <a:lnTo>
                      <a:pt x="1355" y="2239"/>
                    </a:lnTo>
                    <a:lnTo>
                      <a:pt x="1376" y="2229"/>
                    </a:lnTo>
                    <a:lnTo>
                      <a:pt x="1396" y="2218"/>
                    </a:lnTo>
                    <a:lnTo>
                      <a:pt x="1410" y="2198"/>
                    </a:lnTo>
                    <a:lnTo>
                      <a:pt x="1424" y="2174"/>
                    </a:lnTo>
                    <a:lnTo>
                      <a:pt x="1428" y="2156"/>
                    </a:lnTo>
                    <a:lnTo>
                      <a:pt x="1428" y="2139"/>
                    </a:lnTo>
                    <a:lnTo>
                      <a:pt x="1428" y="2108"/>
                    </a:lnTo>
                    <a:lnTo>
                      <a:pt x="1420" y="2073"/>
                    </a:lnTo>
                    <a:lnTo>
                      <a:pt x="1407" y="2041"/>
                    </a:lnTo>
                    <a:lnTo>
                      <a:pt x="1389" y="2010"/>
                    </a:lnTo>
                    <a:lnTo>
                      <a:pt x="1371" y="1979"/>
                    </a:lnTo>
                    <a:lnTo>
                      <a:pt x="1334" y="1927"/>
                    </a:lnTo>
                    <a:lnTo>
                      <a:pt x="1295" y="1869"/>
                    </a:lnTo>
                    <a:lnTo>
                      <a:pt x="1226" y="1754"/>
                    </a:lnTo>
                    <a:lnTo>
                      <a:pt x="1195" y="1695"/>
                    </a:lnTo>
                    <a:lnTo>
                      <a:pt x="1171" y="1643"/>
                    </a:lnTo>
                    <a:lnTo>
                      <a:pt x="1163" y="1626"/>
                    </a:lnTo>
                    <a:lnTo>
                      <a:pt x="1163" y="1608"/>
                    </a:lnTo>
                    <a:lnTo>
                      <a:pt x="1163" y="1601"/>
                    </a:lnTo>
                    <a:lnTo>
                      <a:pt x="1167" y="1598"/>
                    </a:lnTo>
                    <a:lnTo>
                      <a:pt x="1171" y="1598"/>
                    </a:lnTo>
                    <a:lnTo>
                      <a:pt x="1184" y="1605"/>
                    </a:lnTo>
                    <a:lnTo>
                      <a:pt x="1199" y="1619"/>
                    </a:lnTo>
                    <a:lnTo>
                      <a:pt x="1226" y="1660"/>
                    </a:lnTo>
                    <a:lnTo>
                      <a:pt x="1267" y="1741"/>
                    </a:lnTo>
                    <a:lnTo>
                      <a:pt x="1316" y="1827"/>
                    </a:lnTo>
                    <a:lnTo>
                      <a:pt x="1365" y="1913"/>
                    </a:lnTo>
                    <a:lnTo>
                      <a:pt x="1417" y="1997"/>
                    </a:lnTo>
                    <a:lnTo>
                      <a:pt x="1444" y="2038"/>
                    </a:lnTo>
                    <a:lnTo>
                      <a:pt x="1476" y="2077"/>
                    </a:lnTo>
                    <a:lnTo>
                      <a:pt x="1496" y="2101"/>
                    </a:lnTo>
                    <a:lnTo>
                      <a:pt x="1520" y="2125"/>
                    </a:lnTo>
                    <a:lnTo>
                      <a:pt x="1548" y="2142"/>
                    </a:lnTo>
                    <a:lnTo>
                      <a:pt x="1572" y="2156"/>
                    </a:lnTo>
                    <a:lnTo>
                      <a:pt x="1604" y="2166"/>
                    </a:lnTo>
                    <a:lnTo>
                      <a:pt x="1632" y="2166"/>
                    </a:lnTo>
                    <a:lnTo>
                      <a:pt x="1649" y="2166"/>
                    </a:lnTo>
                    <a:lnTo>
                      <a:pt x="1663" y="2160"/>
                    </a:lnTo>
                    <a:lnTo>
                      <a:pt x="1681" y="2153"/>
                    </a:lnTo>
                    <a:lnTo>
                      <a:pt x="1694" y="2146"/>
                    </a:lnTo>
                    <a:lnTo>
                      <a:pt x="1715" y="2129"/>
                    </a:lnTo>
                    <a:lnTo>
                      <a:pt x="1728" y="2111"/>
                    </a:lnTo>
                    <a:lnTo>
                      <a:pt x="1739" y="2093"/>
                    </a:lnTo>
                    <a:lnTo>
                      <a:pt x="1746" y="2073"/>
                    </a:lnTo>
                    <a:lnTo>
                      <a:pt x="1746" y="2056"/>
                    </a:lnTo>
                    <a:lnTo>
                      <a:pt x="1746" y="2035"/>
                    </a:lnTo>
                    <a:lnTo>
                      <a:pt x="1743" y="2014"/>
                    </a:lnTo>
                    <a:lnTo>
                      <a:pt x="1736" y="1994"/>
                    </a:lnTo>
                    <a:lnTo>
                      <a:pt x="1718" y="1952"/>
                    </a:lnTo>
                    <a:lnTo>
                      <a:pt x="1694" y="1913"/>
                    </a:lnTo>
                    <a:lnTo>
                      <a:pt x="1645" y="1841"/>
                    </a:lnTo>
                    <a:lnTo>
                      <a:pt x="1507" y="1640"/>
                    </a:lnTo>
                    <a:lnTo>
                      <a:pt x="1434" y="1525"/>
                    </a:lnTo>
                    <a:lnTo>
                      <a:pt x="1379" y="1432"/>
                    </a:lnTo>
                    <a:lnTo>
                      <a:pt x="1428" y="1491"/>
                    </a:lnTo>
                    <a:lnTo>
                      <a:pt x="1479" y="1556"/>
                    </a:lnTo>
                    <a:lnTo>
                      <a:pt x="1514" y="1595"/>
                    </a:lnTo>
                    <a:lnTo>
                      <a:pt x="1569" y="1653"/>
                    </a:lnTo>
                    <a:lnTo>
                      <a:pt x="1624" y="1720"/>
                    </a:lnTo>
                    <a:lnTo>
                      <a:pt x="1663" y="1757"/>
                    </a:lnTo>
                    <a:lnTo>
                      <a:pt x="1691" y="1785"/>
                    </a:lnTo>
                    <a:lnTo>
                      <a:pt x="1718" y="1806"/>
                    </a:lnTo>
                    <a:lnTo>
                      <a:pt x="1746" y="1823"/>
                    </a:lnTo>
                    <a:lnTo>
                      <a:pt x="1774" y="1830"/>
                    </a:lnTo>
                    <a:lnTo>
                      <a:pt x="1798" y="1833"/>
                    </a:lnTo>
                    <a:lnTo>
                      <a:pt x="1822" y="1830"/>
                    </a:lnTo>
                    <a:lnTo>
                      <a:pt x="1846" y="1823"/>
                    </a:lnTo>
                    <a:lnTo>
                      <a:pt x="1871" y="1813"/>
                    </a:lnTo>
                    <a:lnTo>
                      <a:pt x="1888" y="1796"/>
                    </a:lnTo>
                    <a:lnTo>
                      <a:pt x="1902" y="1778"/>
                    </a:lnTo>
                    <a:lnTo>
                      <a:pt x="1913" y="1754"/>
                    </a:lnTo>
                    <a:lnTo>
                      <a:pt x="1916" y="1730"/>
                    </a:lnTo>
                    <a:lnTo>
                      <a:pt x="1913" y="1705"/>
                    </a:lnTo>
                    <a:lnTo>
                      <a:pt x="1905" y="1681"/>
                    </a:lnTo>
                    <a:lnTo>
                      <a:pt x="1898" y="1657"/>
                    </a:lnTo>
                    <a:lnTo>
                      <a:pt x="1888" y="1637"/>
                    </a:lnTo>
                    <a:lnTo>
                      <a:pt x="1861" y="1595"/>
                    </a:lnTo>
                    <a:lnTo>
                      <a:pt x="1833" y="1560"/>
                    </a:lnTo>
                    <a:lnTo>
                      <a:pt x="1804" y="1525"/>
                    </a:lnTo>
                    <a:lnTo>
                      <a:pt x="1777" y="1494"/>
                    </a:lnTo>
                    <a:lnTo>
                      <a:pt x="1725" y="1432"/>
                    </a:lnTo>
                    <a:lnTo>
                      <a:pt x="1656" y="1352"/>
                    </a:lnTo>
                    <a:lnTo>
                      <a:pt x="1618" y="1307"/>
                    </a:lnTo>
                    <a:lnTo>
                      <a:pt x="1580" y="1259"/>
                    </a:lnTo>
                    <a:lnTo>
                      <a:pt x="1545" y="1210"/>
                    </a:lnTo>
                    <a:lnTo>
                      <a:pt x="1517" y="1158"/>
                    </a:lnTo>
                    <a:lnTo>
                      <a:pt x="1507" y="1134"/>
                    </a:lnTo>
                    <a:lnTo>
                      <a:pt x="1496" y="1110"/>
                    </a:lnTo>
                    <a:lnTo>
                      <a:pt x="1493" y="1082"/>
                    </a:lnTo>
                    <a:lnTo>
                      <a:pt x="1486" y="1058"/>
                    </a:lnTo>
                    <a:lnTo>
                      <a:pt x="1493" y="1068"/>
                    </a:lnTo>
                    <a:lnTo>
                      <a:pt x="1499" y="1082"/>
                    </a:lnTo>
                    <a:lnTo>
                      <a:pt x="1531" y="1113"/>
                    </a:lnTo>
                    <a:lnTo>
                      <a:pt x="1577" y="1147"/>
                    </a:lnTo>
                    <a:lnTo>
                      <a:pt x="1632" y="1182"/>
                    </a:lnTo>
                    <a:lnTo>
                      <a:pt x="1684" y="1217"/>
                    </a:lnTo>
                    <a:lnTo>
                      <a:pt x="1736" y="1244"/>
                    </a:lnTo>
                    <a:lnTo>
                      <a:pt x="1777" y="1265"/>
                    </a:lnTo>
                    <a:lnTo>
                      <a:pt x="1804" y="1280"/>
                    </a:lnTo>
                    <a:lnTo>
                      <a:pt x="1836" y="1286"/>
                    </a:lnTo>
                    <a:lnTo>
                      <a:pt x="1864" y="1293"/>
                    </a:lnTo>
                    <a:lnTo>
                      <a:pt x="1892" y="1293"/>
                    </a:lnTo>
                    <a:lnTo>
                      <a:pt x="1919" y="1286"/>
                    </a:lnTo>
                    <a:lnTo>
                      <a:pt x="1940" y="1275"/>
                    </a:lnTo>
                    <a:lnTo>
                      <a:pt x="1950" y="1269"/>
                    </a:lnTo>
                    <a:lnTo>
                      <a:pt x="1961" y="1259"/>
                    </a:lnTo>
                    <a:lnTo>
                      <a:pt x="1968" y="1248"/>
                    </a:lnTo>
                    <a:lnTo>
                      <a:pt x="1971" y="1234"/>
                    </a:lnTo>
                    <a:lnTo>
                      <a:pt x="1975" y="1220"/>
                    </a:lnTo>
                    <a:lnTo>
                      <a:pt x="1978" y="1203"/>
                    </a:lnTo>
                    <a:lnTo>
                      <a:pt x="1978" y="1186"/>
                    </a:lnTo>
                    <a:lnTo>
                      <a:pt x="1975" y="1165"/>
                    </a:lnTo>
                    <a:lnTo>
                      <a:pt x="1968" y="1147"/>
                    </a:lnTo>
                    <a:lnTo>
                      <a:pt x="1961" y="1134"/>
                    </a:lnTo>
                    <a:lnTo>
                      <a:pt x="1937" y="1103"/>
                    </a:lnTo>
                    <a:lnTo>
                      <a:pt x="1909" y="1075"/>
                    </a:lnTo>
                    <a:lnTo>
                      <a:pt x="1877" y="1051"/>
                    </a:lnTo>
                    <a:lnTo>
                      <a:pt x="1846" y="1030"/>
                    </a:lnTo>
                    <a:lnTo>
                      <a:pt x="1784" y="988"/>
                    </a:lnTo>
                    <a:lnTo>
                      <a:pt x="1687" y="905"/>
                    </a:lnTo>
                    <a:lnTo>
                      <a:pt x="1587" y="818"/>
                    </a:lnTo>
                    <a:lnTo>
                      <a:pt x="1486" y="735"/>
                    </a:lnTo>
                    <a:lnTo>
                      <a:pt x="1434" y="694"/>
                    </a:lnTo>
                    <a:lnTo>
                      <a:pt x="1379" y="655"/>
                    </a:lnTo>
                    <a:lnTo>
                      <a:pt x="1348" y="638"/>
                    </a:lnTo>
                    <a:lnTo>
                      <a:pt x="1316" y="621"/>
                    </a:lnTo>
                    <a:lnTo>
                      <a:pt x="1247" y="589"/>
                    </a:lnTo>
                    <a:lnTo>
                      <a:pt x="1178" y="566"/>
                    </a:lnTo>
                    <a:lnTo>
                      <a:pt x="1108" y="545"/>
                    </a:lnTo>
                    <a:lnTo>
                      <a:pt x="1039" y="520"/>
                    </a:lnTo>
                    <a:lnTo>
                      <a:pt x="970" y="496"/>
                    </a:lnTo>
                    <a:lnTo>
                      <a:pt x="935" y="479"/>
                    </a:lnTo>
                    <a:lnTo>
                      <a:pt x="904" y="465"/>
                    </a:lnTo>
                    <a:lnTo>
                      <a:pt x="873" y="444"/>
                    </a:lnTo>
                    <a:lnTo>
                      <a:pt x="842" y="423"/>
                    </a:ln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/>
                  <a:cs typeface="+mn-cs"/>
                </a:endParaRPr>
              </a:p>
            </p:txBody>
          </p:sp>
          <p:sp>
            <p:nvSpPr>
              <p:cNvPr id="85" name="Freeform 784">
                <a:extLst>
                  <a:ext uri="{FF2B5EF4-FFF2-40B4-BE49-F238E27FC236}">
                    <a16:creationId xmlns:a16="http://schemas.microsoft.com/office/drawing/2014/main" id="{E65C17DC-431E-4E86-B72D-1717D6B76816}"/>
                  </a:ext>
                </a:extLst>
              </p:cNvPr>
              <p:cNvSpPr>
                <a:spLocks/>
              </p:cNvSpPr>
              <p:nvPr/>
            </p:nvSpPr>
            <p:spPr bwMode="gray">
              <a:xfrm rot="21555476">
                <a:off x="-891139" y="2670695"/>
                <a:ext cx="182674" cy="356407"/>
              </a:xfrm>
              <a:custGeom>
                <a:avLst/>
                <a:gdLst>
                  <a:gd name="T0" fmla="*/ 666 w 3011"/>
                  <a:gd name="T1" fmla="*/ 649 h 8142"/>
                  <a:gd name="T2" fmla="*/ 474 w 3011"/>
                  <a:gd name="T3" fmla="*/ 1083 h 8142"/>
                  <a:gd name="T4" fmla="*/ 319 w 3011"/>
                  <a:gd name="T5" fmla="*/ 1539 h 8142"/>
                  <a:gd name="T6" fmla="*/ 203 w 3011"/>
                  <a:gd name="T7" fmla="*/ 2009 h 8142"/>
                  <a:gd name="T8" fmla="*/ 115 w 3011"/>
                  <a:gd name="T9" fmla="*/ 2476 h 8142"/>
                  <a:gd name="T10" fmla="*/ 45 w 3011"/>
                  <a:gd name="T11" fmla="*/ 2987 h 8142"/>
                  <a:gd name="T12" fmla="*/ 3 w 3011"/>
                  <a:gd name="T13" fmla="*/ 3577 h 8142"/>
                  <a:gd name="T14" fmla="*/ 7 w 3011"/>
                  <a:gd name="T15" fmla="*/ 4120 h 8142"/>
                  <a:gd name="T16" fmla="*/ 70 w 3011"/>
                  <a:gd name="T17" fmla="*/ 4653 h 8142"/>
                  <a:gd name="T18" fmla="*/ 189 w 3011"/>
                  <a:gd name="T19" fmla="*/ 5193 h 8142"/>
                  <a:gd name="T20" fmla="*/ 379 w 3011"/>
                  <a:gd name="T21" fmla="*/ 5765 h 8142"/>
                  <a:gd name="T22" fmla="*/ 641 w 3011"/>
                  <a:gd name="T23" fmla="*/ 6382 h 8142"/>
                  <a:gd name="T24" fmla="*/ 939 w 3011"/>
                  <a:gd name="T25" fmla="*/ 6984 h 8142"/>
                  <a:gd name="T26" fmla="*/ 1290 w 3011"/>
                  <a:gd name="T27" fmla="*/ 7672 h 8142"/>
                  <a:gd name="T28" fmla="*/ 1458 w 3011"/>
                  <a:gd name="T29" fmla="*/ 7960 h 8142"/>
                  <a:gd name="T30" fmla="*/ 1592 w 3011"/>
                  <a:gd name="T31" fmla="*/ 8128 h 8142"/>
                  <a:gd name="T32" fmla="*/ 1577 w 3011"/>
                  <a:gd name="T33" fmla="*/ 8131 h 8142"/>
                  <a:gd name="T34" fmla="*/ 1585 w 3011"/>
                  <a:gd name="T35" fmla="*/ 8139 h 8142"/>
                  <a:gd name="T36" fmla="*/ 1637 w 3011"/>
                  <a:gd name="T37" fmla="*/ 8139 h 8142"/>
                  <a:gd name="T38" fmla="*/ 1753 w 3011"/>
                  <a:gd name="T39" fmla="*/ 8086 h 8142"/>
                  <a:gd name="T40" fmla="*/ 1974 w 3011"/>
                  <a:gd name="T41" fmla="*/ 7942 h 8142"/>
                  <a:gd name="T42" fmla="*/ 2363 w 3011"/>
                  <a:gd name="T43" fmla="*/ 7627 h 8142"/>
                  <a:gd name="T44" fmla="*/ 2735 w 3011"/>
                  <a:gd name="T45" fmla="*/ 7282 h 8142"/>
                  <a:gd name="T46" fmla="*/ 2974 w 3011"/>
                  <a:gd name="T47" fmla="*/ 7020 h 8142"/>
                  <a:gd name="T48" fmla="*/ 3011 w 3011"/>
                  <a:gd name="T49" fmla="*/ 6947 h 8142"/>
                  <a:gd name="T50" fmla="*/ 2903 w 3011"/>
                  <a:gd name="T51" fmla="*/ 6817 h 8142"/>
                  <a:gd name="T52" fmla="*/ 2577 w 3011"/>
                  <a:gd name="T53" fmla="*/ 6487 h 8142"/>
                  <a:gd name="T54" fmla="*/ 2378 w 3011"/>
                  <a:gd name="T55" fmla="*/ 6259 h 8142"/>
                  <a:gd name="T56" fmla="*/ 2247 w 3011"/>
                  <a:gd name="T57" fmla="*/ 6069 h 8142"/>
                  <a:gd name="T58" fmla="*/ 2058 w 3011"/>
                  <a:gd name="T59" fmla="*/ 5712 h 8142"/>
                  <a:gd name="T60" fmla="*/ 1855 w 3011"/>
                  <a:gd name="T61" fmla="*/ 5267 h 8142"/>
                  <a:gd name="T62" fmla="*/ 1729 w 3011"/>
                  <a:gd name="T63" fmla="*/ 4881 h 8142"/>
                  <a:gd name="T64" fmla="*/ 1616 w 3011"/>
                  <a:gd name="T65" fmla="*/ 4415 h 8142"/>
                  <a:gd name="T66" fmla="*/ 1536 w 3011"/>
                  <a:gd name="T67" fmla="*/ 4001 h 8142"/>
                  <a:gd name="T68" fmla="*/ 1515 w 3011"/>
                  <a:gd name="T69" fmla="*/ 3749 h 8142"/>
                  <a:gd name="T70" fmla="*/ 1532 w 3011"/>
                  <a:gd name="T71" fmla="*/ 3556 h 8142"/>
                  <a:gd name="T72" fmla="*/ 1585 w 3011"/>
                  <a:gd name="T73" fmla="*/ 3366 h 8142"/>
                  <a:gd name="T74" fmla="*/ 1725 w 3011"/>
                  <a:gd name="T75" fmla="*/ 2995 h 8142"/>
                  <a:gd name="T76" fmla="*/ 1798 w 3011"/>
                  <a:gd name="T77" fmla="*/ 2746 h 8142"/>
                  <a:gd name="T78" fmla="*/ 1953 w 3011"/>
                  <a:gd name="T79" fmla="*/ 2062 h 8142"/>
                  <a:gd name="T80" fmla="*/ 2027 w 3011"/>
                  <a:gd name="T81" fmla="*/ 1624 h 8142"/>
                  <a:gd name="T82" fmla="*/ 2062 w 3011"/>
                  <a:gd name="T83" fmla="*/ 1189 h 8142"/>
                  <a:gd name="T84" fmla="*/ 2051 w 3011"/>
                  <a:gd name="T85" fmla="*/ 904 h 8142"/>
                  <a:gd name="T86" fmla="*/ 2016 w 3011"/>
                  <a:gd name="T87" fmla="*/ 698 h 8142"/>
                  <a:gd name="T88" fmla="*/ 1956 w 3011"/>
                  <a:gd name="T89" fmla="*/ 501 h 8142"/>
                  <a:gd name="T90" fmla="*/ 1883 w 3011"/>
                  <a:gd name="T91" fmla="*/ 344 h 8142"/>
                  <a:gd name="T92" fmla="*/ 1795 w 3011"/>
                  <a:gd name="T93" fmla="*/ 214 h 8142"/>
                  <a:gd name="T94" fmla="*/ 1697 w 3011"/>
                  <a:gd name="T95" fmla="*/ 116 h 8142"/>
                  <a:gd name="T96" fmla="*/ 1585 w 3011"/>
                  <a:gd name="T97" fmla="*/ 46 h 8142"/>
                  <a:gd name="T98" fmla="*/ 1469 w 3011"/>
                  <a:gd name="T99" fmla="*/ 7 h 8142"/>
                  <a:gd name="T100" fmla="*/ 1350 w 3011"/>
                  <a:gd name="T101" fmla="*/ 0 h 8142"/>
                  <a:gd name="T102" fmla="*/ 1231 w 3011"/>
                  <a:gd name="T103" fmla="*/ 21 h 8142"/>
                  <a:gd name="T104" fmla="*/ 1112 w 3011"/>
                  <a:gd name="T105" fmla="*/ 74 h 8142"/>
                  <a:gd name="T106" fmla="*/ 999 w 3011"/>
                  <a:gd name="T107" fmla="*/ 155 h 8142"/>
                  <a:gd name="T108" fmla="*/ 894 w 3011"/>
                  <a:gd name="T109" fmla="*/ 266 h 8142"/>
                  <a:gd name="T110" fmla="*/ 817 w 3011"/>
                  <a:gd name="T111" fmla="*/ 379 h 8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011" h="8142">
                    <a:moveTo>
                      <a:pt x="817" y="379"/>
                    </a:moveTo>
                    <a:lnTo>
                      <a:pt x="740" y="512"/>
                    </a:lnTo>
                    <a:lnTo>
                      <a:pt x="666" y="649"/>
                    </a:lnTo>
                    <a:lnTo>
                      <a:pt x="596" y="790"/>
                    </a:lnTo>
                    <a:lnTo>
                      <a:pt x="532" y="933"/>
                    </a:lnTo>
                    <a:lnTo>
                      <a:pt x="474" y="1083"/>
                    </a:lnTo>
                    <a:lnTo>
                      <a:pt x="417" y="1234"/>
                    </a:lnTo>
                    <a:lnTo>
                      <a:pt x="368" y="1386"/>
                    </a:lnTo>
                    <a:lnTo>
                      <a:pt x="319" y="1539"/>
                    </a:lnTo>
                    <a:lnTo>
                      <a:pt x="277" y="1697"/>
                    </a:lnTo>
                    <a:lnTo>
                      <a:pt x="238" y="1851"/>
                    </a:lnTo>
                    <a:lnTo>
                      <a:pt x="203" y="2009"/>
                    </a:lnTo>
                    <a:lnTo>
                      <a:pt x="168" y="2167"/>
                    </a:lnTo>
                    <a:lnTo>
                      <a:pt x="140" y="2322"/>
                    </a:lnTo>
                    <a:lnTo>
                      <a:pt x="115" y="2476"/>
                    </a:lnTo>
                    <a:lnTo>
                      <a:pt x="91" y="2626"/>
                    </a:lnTo>
                    <a:lnTo>
                      <a:pt x="70" y="2778"/>
                    </a:lnTo>
                    <a:lnTo>
                      <a:pt x="45" y="2987"/>
                    </a:lnTo>
                    <a:lnTo>
                      <a:pt x="28" y="3191"/>
                    </a:lnTo>
                    <a:lnTo>
                      <a:pt x="13" y="3384"/>
                    </a:lnTo>
                    <a:lnTo>
                      <a:pt x="3" y="3577"/>
                    </a:lnTo>
                    <a:lnTo>
                      <a:pt x="0" y="3762"/>
                    </a:lnTo>
                    <a:lnTo>
                      <a:pt x="0" y="3941"/>
                    </a:lnTo>
                    <a:lnTo>
                      <a:pt x="7" y="4120"/>
                    </a:lnTo>
                    <a:lnTo>
                      <a:pt x="21" y="4299"/>
                    </a:lnTo>
                    <a:lnTo>
                      <a:pt x="42" y="4474"/>
                    </a:lnTo>
                    <a:lnTo>
                      <a:pt x="70" y="4653"/>
                    </a:lnTo>
                    <a:lnTo>
                      <a:pt x="102" y="4829"/>
                    </a:lnTo>
                    <a:lnTo>
                      <a:pt x="144" y="5011"/>
                    </a:lnTo>
                    <a:lnTo>
                      <a:pt x="189" y="5193"/>
                    </a:lnTo>
                    <a:lnTo>
                      <a:pt x="245" y="5379"/>
                    </a:lnTo>
                    <a:lnTo>
                      <a:pt x="308" y="5568"/>
                    </a:lnTo>
                    <a:lnTo>
                      <a:pt x="379" y="5765"/>
                    </a:lnTo>
                    <a:lnTo>
                      <a:pt x="463" y="5972"/>
                    </a:lnTo>
                    <a:lnTo>
                      <a:pt x="550" y="6179"/>
                    </a:lnTo>
                    <a:lnTo>
                      <a:pt x="641" y="6382"/>
                    </a:lnTo>
                    <a:lnTo>
                      <a:pt x="740" y="6585"/>
                    </a:lnTo>
                    <a:lnTo>
                      <a:pt x="838" y="6785"/>
                    </a:lnTo>
                    <a:lnTo>
                      <a:pt x="939" y="6984"/>
                    </a:lnTo>
                    <a:lnTo>
                      <a:pt x="1146" y="7385"/>
                    </a:lnTo>
                    <a:lnTo>
                      <a:pt x="1241" y="7574"/>
                    </a:lnTo>
                    <a:lnTo>
                      <a:pt x="1290" y="7672"/>
                    </a:lnTo>
                    <a:lnTo>
                      <a:pt x="1342" y="7770"/>
                    </a:lnTo>
                    <a:lnTo>
                      <a:pt x="1399" y="7869"/>
                    </a:lnTo>
                    <a:lnTo>
                      <a:pt x="1458" y="7960"/>
                    </a:lnTo>
                    <a:lnTo>
                      <a:pt x="1521" y="8047"/>
                    </a:lnTo>
                    <a:lnTo>
                      <a:pt x="1557" y="8089"/>
                    </a:lnTo>
                    <a:lnTo>
                      <a:pt x="1592" y="8128"/>
                    </a:lnTo>
                    <a:lnTo>
                      <a:pt x="1588" y="8135"/>
                    </a:lnTo>
                    <a:lnTo>
                      <a:pt x="1585" y="8135"/>
                    </a:lnTo>
                    <a:lnTo>
                      <a:pt x="1577" y="8131"/>
                    </a:lnTo>
                    <a:lnTo>
                      <a:pt x="1571" y="8125"/>
                    </a:lnTo>
                    <a:lnTo>
                      <a:pt x="1577" y="8131"/>
                    </a:lnTo>
                    <a:lnTo>
                      <a:pt x="1585" y="8139"/>
                    </a:lnTo>
                    <a:lnTo>
                      <a:pt x="1595" y="8139"/>
                    </a:lnTo>
                    <a:lnTo>
                      <a:pt x="1609" y="8142"/>
                    </a:lnTo>
                    <a:lnTo>
                      <a:pt x="1637" y="8139"/>
                    </a:lnTo>
                    <a:lnTo>
                      <a:pt x="1669" y="8125"/>
                    </a:lnTo>
                    <a:lnTo>
                      <a:pt x="1711" y="8110"/>
                    </a:lnTo>
                    <a:lnTo>
                      <a:pt x="1753" y="8086"/>
                    </a:lnTo>
                    <a:lnTo>
                      <a:pt x="1803" y="8058"/>
                    </a:lnTo>
                    <a:lnTo>
                      <a:pt x="1855" y="8023"/>
                    </a:lnTo>
                    <a:lnTo>
                      <a:pt x="1974" y="7942"/>
                    </a:lnTo>
                    <a:lnTo>
                      <a:pt x="2096" y="7844"/>
                    </a:lnTo>
                    <a:lnTo>
                      <a:pt x="2230" y="7738"/>
                    </a:lnTo>
                    <a:lnTo>
                      <a:pt x="2363" y="7627"/>
                    </a:lnTo>
                    <a:lnTo>
                      <a:pt x="2493" y="7511"/>
                    </a:lnTo>
                    <a:lnTo>
                      <a:pt x="2619" y="7395"/>
                    </a:lnTo>
                    <a:lnTo>
                      <a:pt x="2735" y="7282"/>
                    </a:lnTo>
                    <a:lnTo>
                      <a:pt x="2834" y="7181"/>
                    </a:lnTo>
                    <a:lnTo>
                      <a:pt x="2914" y="7090"/>
                    </a:lnTo>
                    <a:lnTo>
                      <a:pt x="2974" y="7020"/>
                    </a:lnTo>
                    <a:lnTo>
                      <a:pt x="2995" y="6989"/>
                    </a:lnTo>
                    <a:lnTo>
                      <a:pt x="3008" y="6963"/>
                    </a:lnTo>
                    <a:lnTo>
                      <a:pt x="3011" y="6947"/>
                    </a:lnTo>
                    <a:lnTo>
                      <a:pt x="3011" y="6942"/>
                    </a:lnTo>
                    <a:lnTo>
                      <a:pt x="3011" y="6936"/>
                    </a:lnTo>
                    <a:lnTo>
                      <a:pt x="2903" y="6817"/>
                    </a:lnTo>
                    <a:lnTo>
                      <a:pt x="2795" y="6704"/>
                    </a:lnTo>
                    <a:lnTo>
                      <a:pt x="2686" y="6596"/>
                    </a:lnTo>
                    <a:lnTo>
                      <a:pt x="2577" y="6487"/>
                    </a:lnTo>
                    <a:lnTo>
                      <a:pt x="2475" y="6378"/>
                    </a:lnTo>
                    <a:lnTo>
                      <a:pt x="2426" y="6319"/>
                    </a:lnTo>
                    <a:lnTo>
                      <a:pt x="2378" y="6259"/>
                    </a:lnTo>
                    <a:lnTo>
                      <a:pt x="2331" y="6200"/>
                    </a:lnTo>
                    <a:lnTo>
                      <a:pt x="2286" y="6137"/>
                    </a:lnTo>
                    <a:lnTo>
                      <a:pt x="2247" y="6069"/>
                    </a:lnTo>
                    <a:lnTo>
                      <a:pt x="2206" y="6000"/>
                    </a:lnTo>
                    <a:lnTo>
                      <a:pt x="2132" y="5856"/>
                    </a:lnTo>
                    <a:lnTo>
                      <a:pt x="2058" y="5712"/>
                    </a:lnTo>
                    <a:lnTo>
                      <a:pt x="1985" y="5565"/>
                    </a:lnTo>
                    <a:lnTo>
                      <a:pt x="1917" y="5418"/>
                    </a:lnTo>
                    <a:lnTo>
                      <a:pt x="1855" y="5267"/>
                    </a:lnTo>
                    <a:lnTo>
                      <a:pt x="1798" y="5112"/>
                    </a:lnTo>
                    <a:lnTo>
                      <a:pt x="1750" y="4959"/>
                    </a:lnTo>
                    <a:lnTo>
                      <a:pt x="1729" y="4881"/>
                    </a:lnTo>
                    <a:lnTo>
                      <a:pt x="1708" y="4801"/>
                    </a:lnTo>
                    <a:lnTo>
                      <a:pt x="1648" y="4548"/>
                    </a:lnTo>
                    <a:lnTo>
                      <a:pt x="1616" y="4415"/>
                    </a:lnTo>
                    <a:lnTo>
                      <a:pt x="1585" y="4274"/>
                    </a:lnTo>
                    <a:lnTo>
                      <a:pt x="1557" y="4138"/>
                    </a:lnTo>
                    <a:lnTo>
                      <a:pt x="1536" y="4001"/>
                    </a:lnTo>
                    <a:lnTo>
                      <a:pt x="1521" y="3871"/>
                    </a:lnTo>
                    <a:lnTo>
                      <a:pt x="1515" y="3809"/>
                    </a:lnTo>
                    <a:lnTo>
                      <a:pt x="1515" y="3749"/>
                    </a:lnTo>
                    <a:lnTo>
                      <a:pt x="1515" y="3685"/>
                    </a:lnTo>
                    <a:lnTo>
                      <a:pt x="1521" y="3619"/>
                    </a:lnTo>
                    <a:lnTo>
                      <a:pt x="1532" y="3556"/>
                    </a:lnTo>
                    <a:lnTo>
                      <a:pt x="1547" y="3493"/>
                    </a:lnTo>
                    <a:lnTo>
                      <a:pt x="1563" y="3430"/>
                    </a:lnTo>
                    <a:lnTo>
                      <a:pt x="1585" y="3366"/>
                    </a:lnTo>
                    <a:lnTo>
                      <a:pt x="1630" y="3240"/>
                    </a:lnTo>
                    <a:lnTo>
                      <a:pt x="1676" y="3118"/>
                    </a:lnTo>
                    <a:lnTo>
                      <a:pt x="1725" y="2995"/>
                    </a:lnTo>
                    <a:lnTo>
                      <a:pt x="1767" y="2868"/>
                    </a:lnTo>
                    <a:lnTo>
                      <a:pt x="1785" y="2809"/>
                    </a:lnTo>
                    <a:lnTo>
                      <a:pt x="1798" y="2746"/>
                    </a:lnTo>
                    <a:lnTo>
                      <a:pt x="1858" y="2483"/>
                    </a:lnTo>
                    <a:lnTo>
                      <a:pt x="1922" y="2202"/>
                    </a:lnTo>
                    <a:lnTo>
                      <a:pt x="1953" y="2062"/>
                    </a:lnTo>
                    <a:lnTo>
                      <a:pt x="1981" y="1914"/>
                    </a:lnTo>
                    <a:lnTo>
                      <a:pt x="2006" y="1771"/>
                    </a:lnTo>
                    <a:lnTo>
                      <a:pt x="2027" y="1624"/>
                    </a:lnTo>
                    <a:lnTo>
                      <a:pt x="2044" y="1476"/>
                    </a:lnTo>
                    <a:lnTo>
                      <a:pt x="2058" y="1333"/>
                    </a:lnTo>
                    <a:lnTo>
                      <a:pt x="2062" y="1189"/>
                    </a:lnTo>
                    <a:lnTo>
                      <a:pt x="2062" y="1046"/>
                    </a:lnTo>
                    <a:lnTo>
                      <a:pt x="2054" y="975"/>
                    </a:lnTo>
                    <a:lnTo>
                      <a:pt x="2051" y="904"/>
                    </a:lnTo>
                    <a:lnTo>
                      <a:pt x="2041" y="835"/>
                    </a:lnTo>
                    <a:lnTo>
                      <a:pt x="2030" y="769"/>
                    </a:lnTo>
                    <a:lnTo>
                      <a:pt x="2016" y="698"/>
                    </a:lnTo>
                    <a:lnTo>
                      <a:pt x="1998" y="632"/>
                    </a:lnTo>
                    <a:lnTo>
                      <a:pt x="1981" y="569"/>
                    </a:lnTo>
                    <a:lnTo>
                      <a:pt x="1956" y="501"/>
                    </a:lnTo>
                    <a:lnTo>
                      <a:pt x="1935" y="445"/>
                    </a:lnTo>
                    <a:lnTo>
                      <a:pt x="1911" y="393"/>
                    </a:lnTo>
                    <a:lnTo>
                      <a:pt x="1883" y="344"/>
                    </a:lnTo>
                    <a:lnTo>
                      <a:pt x="1855" y="298"/>
                    </a:lnTo>
                    <a:lnTo>
                      <a:pt x="1827" y="256"/>
                    </a:lnTo>
                    <a:lnTo>
                      <a:pt x="1795" y="214"/>
                    </a:lnTo>
                    <a:lnTo>
                      <a:pt x="1764" y="179"/>
                    </a:lnTo>
                    <a:lnTo>
                      <a:pt x="1729" y="147"/>
                    </a:lnTo>
                    <a:lnTo>
                      <a:pt x="1697" y="116"/>
                    </a:lnTo>
                    <a:lnTo>
                      <a:pt x="1658" y="92"/>
                    </a:lnTo>
                    <a:lnTo>
                      <a:pt x="1624" y="67"/>
                    </a:lnTo>
                    <a:lnTo>
                      <a:pt x="1585" y="46"/>
                    </a:lnTo>
                    <a:lnTo>
                      <a:pt x="1550" y="32"/>
                    </a:lnTo>
                    <a:lnTo>
                      <a:pt x="1511" y="18"/>
                    </a:lnTo>
                    <a:lnTo>
                      <a:pt x="1469" y="7"/>
                    </a:lnTo>
                    <a:lnTo>
                      <a:pt x="1431" y="4"/>
                    </a:lnTo>
                    <a:lnTo>
                      <a:pt x="1392" y="0"/>
                    </a:lnTo>
                    <a:lnTo>
                      <a:pt x="1350" y="0"/>
                    </a:lnTo>
                    <a:lnTo>
                      <a:pt x="1311" y="4"/>
                    </a:lnTo>
                    <a:lnTo>
                      <a:pt x="1269" y="10"/>
                    </a:lnTo>
                    <a:lnTo>
                      <a:pt x="1231" y="21"/>
                    </a:lnTo>
                    <a:lnTo>
                      <a:pt x="1192" y="36"/>
                    </a:lnTo>
                    <a:lnTo>
                      <a:pt x="1150" y="53"/>
                    </a:lnTo>
                    <a:lnTo>
                      <a:pt x="1112" y="74"/>
                    </a:lnTo>
                    <a:lnTo>
                      <a:pt x="1073" y="99"/>
                    </a:lnTo>
                    <a:lnTo>
                      <a:pt x="1038" y="123"/>
                    </a:lnTo>
                    <a:lnTo>
                      <a:pt x="999" y="155"/>
                    </a:lnTo>
                    <a:lnTo>
                      <a:pt x="964" y="189"/>
                    </a:lnTo>
                    <a:lnTo>
                      <a:pt x="928" y="228"/>
                    </a:lnTo>
                    <a:lnTo>
                      <a:pt x="894" y="266"/>
                    </a:lnTo>
                    <a:lnTo>
                      <a:pt x="859" y="313"/>
                    </a:lnTo>
                    <a:lnTo>
                      <a:pt x="827" y="361"/>
                    </a:lnTo>
                    <a:lnTo>
                      <a:pt x="817" y="379"/>
                    </a:lnTo>
                    <a:close/>
                  </a:path>
                </a:pathLst>
              </a:custGeom>
              <a:solidFill>
                <a:srgbClr val="00206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6" name="Freeform 468">
                <a:extLst>
                  <a:ext uri="{FF2B5EF4-FFF2-40B4-BE49-F238E27FC236}">
                    <a16:creationId xmlns:a16="http://schemas.microsoft.com/office/drawing/2014/main" id="{E5B12395-66BF-4F83-AE5F-EDB297EAEB31}"/>
                  </a:ext>
                </a:extLst>
              </p:cNvPr>
              <p:cNvSpPr>
                <a:spLocks/>
              </p:cNvSpPr>
              <p:nvPr/>
            </p:nvSpPr>
            <p:spPr bwMode="gray">
              <a:xfrm rot="21417774" flipH="1">
                <a:off x="-837857" y="3358054"/>
                <a:ext cx="159837" cy="59398"/>
              </a:xfrm>
              <a:custGeom>
                <a:avLst/>
                <a:gdLst>
                  <a:gd name="T0" fmla="*/ 10 w 1828"/>
                  <a:gd name="T1" fmla="*/ 404 h 688"/>
                  <a:gd name="T2" fmla="*/ 34 w 1828"/>
                  <a:gd name="T3" fmla="*/ 473 h 688"/>
                  <a:gd name="T4" fmla="*/ 68 w 1828"/>
                  <a:gd name="T5" fmla="*/ 526 h 688"/>
                  <a:gd name="T6" fmla="*/ 101 w 1828"/>
                  <a:gd name="T7" fmla="*/ 556 h 688"/>
                  <a:gd name="T8" fmla="*/ 169 w 1828"/>
                  <a:gd name="T9" fmla="*/ 600 h 688"/>
                  <a:gd name="T10" fmla="*/ 260 w 1828"/>
                  <a:gd name="T11" fmla="*/ 639 h 688"/>
                  <a:gd name="T12" fmla="*/ 377 w 1828"/>
                  <a:gd name="T13" fmla="*/ 670 h 688"/>
                  <a:gd name="T14" fmla="*/ 502 w 1828"/>
                  <a:gd name="T15" fmla="*/ 685 h 688"/>
                  <a:gd name="T16" fmla="*/ 594 w 1828"/>
                  <a:gd name="T17" fmla="*/ 688 h 688"/>
                  <a:gd name="T18" fmla="*/ 689 w 1828"/>
                  <a:gd name="T19" fmla="*/ 682 h 688"/>
                  <a:gd name="T20" fmla="*/ 783 w 1828"/>
                  <a:gd name="T21" fmla="*/ 667 h 688"/>
                  <a:gd name="T22" fmla="*/ 878 w 1828"/>
                  <a:gd name="T23" fmla="*/ 642 h 688"/>
                  <a:gd name="T24" fmla="*/ 1008 w 1828"/>
                  <a:gd name="T25" fmla="*/ 593 h 688"/>
                  <a:gd name="T26" fmla="*/ 1099 w 1828"/>
                  <a:gd name="T27" fmla="*/ 541 h 688"/>
                  <a:gd name="T28" fmla="*/ 1163 w 1828"/>
                  <a:gd name="T29" fmla="*/ 502 h 688"/>
                  <a:gd name="T30" fmla="*/ 1268 w 1828"/>
                  <a:gd name="T31" fmla="*/ 468 h 688"/>
                  <a:gd name="T32" fmla="*/ 1436 w 1828"/>
                  <a:gd name="T33" fmla="*/ 436 h 688"/>
                  <a:gd name="T34" fmla="*/ 1568 w 1828"/>
                  <a:gd name="T35" fmla="*/ 406 h 688"/>
                  <a:gd name="T36" fmla="*/ 1669 w 1828"/>
                  <a:gd name="T37" fmla="*/ 367 h 688"/>
                  <a:gd name="T38" fmla="*/ 1739 w 1828"/>
                  <a:gd name="T39" fmla="*/ 321 h 688"/>
                  <a:gd name="T40" fmla="*/ 1788 w 1828"/>
                  <a:gd name="T41" fmla="*/ 263 h 688"/>
                  <a:gd name="T42" fmla="*/ 1815 w 1828"/>
                  <a:gd name="T43" fmla="*/ 195 h 688"/>
                  <a:gd name="T44" fmla="*/ 1828 w 1828"/>
                  <a:gd name="T45" fmla="*/ 125 h 688"/>
                  <a:gd name="T46" fmla="*/ 1824 w 1828"/>
                  <a:gd name="T47" fmla="*/ 24 h 688"/>
                  <a:gd name="T48" fmla="*/ 1815 w 1828"/>
                  <a:gd name="T49" fmla="*/ 2 h 688"/>
                  <a:gd name="T50" fmla="*/ 1800 w 1828"/>
                  <a:gd name="T51" fmla="*/ 0 h 688"/>
                  <a:gd name="T52" fmla="*/ 1773 w 1828"/>
                  <a:gd name="T53" fmla="*/ 11 h 688"/>
                  <a:gd name="T54" fmla="*/ 1693 w 1828"/>
                  <a:gd name="T55" fmla="*/ 64 h 688"/>
                  <a:gd name="T56" fmla="*/ 1574 w 1828"/>
                  <a:gd name="T57" fmla="*/ 134 h 688"/>
                  <a:gd name="T58" fmla="*/ 1500 w 1828"/>
                  <a:gd name="T59" fmla="*/ 168 h 688"/>
                  <a:gd name="T60" fmla="*/ 1375 w 1828"/>
                  <a:gd name="T61" fmla="*/ 199 h 688"/>
                  <a:gd name="T62" fmla="*/ 1176 w 1828"/>
                  <a:gd name="T63" fmla="*/ 229 h 688"/>
                  <a:gd name="T64" fmla="*/ 671 w 1828"/>
                  <a:gd name="T65" fmla="*/ 293 h 688"/>
                  <a:gd name="T66" fmla="*/ 205 w 1828"/>
                  <a:gd name="T67" fmla="*/ 342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828" h="688">
                    <a:moveTo>
                      <a:pt x="0" y="364"/>
                    </a:moveTo>
                    <a:lnTo>
                      <a:pt x="10" y="404"/>
                    </a:lnTo>
                    <a:lnTo>
                      <a:pt x="18" y="440"/>
                    </a:lnTo>
                    <a:lnTo>
                      <a:pt x="34" y="473"/>
                    </a:lnTo>
                    <a:lnTo>
                      <a:pt x="55" y="507"/>
                    </a:lnTo>
                    <a:lnTo>
                      <a:pt x="68" y="526"/>
                    </a:lnTo>
                    <a:lnTo>
                      <a:pt x="82" y="541"/>
                    </a:lnTo>
                    <a:lnTo>
                      <a:pt x="101" y="556"/>
                    </a:lnTo>
                    <a:lnTo>
                      <a:pt x="119" y="571"/>
                    </a:lnTo>
                    <a:lnTo>
                      <a:pt x="169" y="600"/>
                    </a:lnTo>
                    <a:lnTo>
                      <a:pt x="226" y="627"/>
                    </a:lnTo>
                    <a:lnTo>
                      <a:pt x="260" y="639"/>
                    </a:lnTo>
                    <a:lnTo>
                      <a:pt x="297" y="651"/>
                    </a:lnTo>
                    <a:lnTo>
                      <a:pt x="377" y="670"/>
                    </a:lnTo>
                    <a:lnTo>
                      <a:pt x="459" y="682"/>
                    </a:lnTo>
                    <a:lnTo>
                      <a:pt x="502" y="685"/>
                    </a:lnTo>
                    <a:lnTo>
                      <a:pt x="548" y="688"/>
                    </a:lnTo>
                    <a:lnTo>
                      <a:pt x="594" y="688"/>
                    </a:lnTo>
                    <a:lnTo>
                      <a:pt x="640" y="685"/>
                    </a:lnTo>
                    <a:lnTo>
                      <a:pt x="689" y="682"/>
                    </a:lnTo>
                    <a:lnTo>
                      <a:pt x="735" y="675"/>
                    </a:lnTo>
                    <a:lnTo>
                      <a:pt x="783" y="667"/>
                    </a:lnTo>
                    <a:lnTo>
                      <a:pt x="833" y="654"/>
                    </a:lnTo>
                    <a:lnTo>
                      <a:pt x="878" y="642"/>
                    </a:lnTo>
                    <a:lnTo>
                      <a:pt x="928" y="627"/>
                    </a:lnTo>
                    <a:lnTo>
                      <a:pt x="1008" y="593"/>
                    </a:lnTo>
                    <a:lnTo>
                      <a:pt x="1062" y="566"/>
                    </a:lnTo>
                    <a:lnTo>
                      <a:pt x="1099" y="541"/>
                    </a:lnTo>
                    <a:lnTo>
                      <a:pt x="1130" y="520"/>
                    </a:lnTo>
                    <a:lnTo>
                      <a:pt x="1163" y="502"/>
                    </a:lnTo>
                    <a:lnTo>
                      <a:pt x="1206" y="483"/>
                    </a:lnTo>
                    <a:lnTo>
                      <a:pt x="1268" y="468"/>
                    </a:lnTo>
                    <a:lnTo>
                      <a:pt x="1359" y="449"/>
                    </a:lnTo>
                    <a:lnTo>
                      <a:pt x="1436" y="436"/>
                    </a:lnTo>
                    <a:lnTo>
                      <a:pt x="1506" y="422"/>
                    </a:lnTo>
                    <a:lnTo>
                      <a:pt x="1568" y="406"/>
                    </a:lnTo>
                    <a:lnTo>
                      <a:pt x="1619" y="388"/>
                    </a:lnTo>
                    <a:lnTo>
                      <a:pt x="1669" y="367"/>
                    </a:lnTo>
                    <a:lnTo>
                      <a:pt x="1709" y="345"/>
                    </a:lnTo>
                    <a:lnTo>
                      <a:pt x="1739" y="321"/>
                    </a:lnTo>
                    <a:lnTo>
                      <a:pt x="1766" y="293"/>
                    </a:lnTo>
                    <a:lnTo>
                      <a:pt x="1788" y="263"/>
                    </a:lnTo>
                    <a:lnTo>
                      <a:pt x="1806" y="229"/>
                    </a:lnTo>
                    <a:lnTo>
                      <a:pt x="1815" y="195"/>
                    </a:lnTo>
                    <a:lnTo>
                      <a:pt x="1824" y="159"/>
                    </a:lnTo>
                    <a:lnTo>
                      <a:pt x="1828" y="125"/>
                    </a:lnTo>
                    <a:lnTo>
                      <a:pt x="1828" y="88"/>
                    </a:lnTo>
                    <a:lnTo>
                      <a:pt x="1824" y="24"/>
                    </a:lnTo>
                    <a:lnTo>
                      <a:pt x="1821" y="8"/>
                    </a:lnTo>
                    <a:lnTo>
                      <a:pt x="1815" y="2"/>
                    </a:lnTo>
                    <a:lnTo>
                      <a:pt x="1810" y="0"/>
                    </a:lnTo>
                    <a:lnTo>
                      <a:pt x="1800" y="0"/>
                    </a:lnTo>
                    <a:lnTo>
                      <a:pt x="1788" y="2"/>
                    </a:lnTo>
                    <a:lnTo>
                      <a:pt x="1773" y="11"/>
                    </a:lnTo>
                    <a:lnTo>
                      <a:pt x="1739" y="33"/>
                    </a:lnTo>
                    <a:lnTo>
                      <a:pt x="1693" y="64"/>
                    </a:lnTo>
                    <a:lnTo>
                      <a:pt x="1638" y="101"/>
                    </a:lnTo>
                    <a:lnTo>
                      <a:pt x="1574" y="134"/>
                    </a:lnTo>
                    <a:lnTo>
                      <a:pt x="1540" y="152"/>
                    </a:lnTo>
                    <a:lnTo>
                      <a:pt x="1500" y="168"/>
                    </a:lnTo>
                    <a:lnTo>
                      <a:pt x="1448" y="183"/>
                    </a:lnTo>
                    <a:lnTo>
                      <a:pt x="1375" y="199"/>
                    </a:lnTo>
                    <a:lnTo>
                      <a:pt x="1282" y="213"/>
                    </a:lnTo>
                    <a:lnTo>
                      <a:pt x="1176" y="229"/>
                    </a:lnTo>
                    <a:lnTo>
                      <a:pt x="934" y="263"/>
                    </a:lnTo>
                    <a:lnTo>
                      <a:pt x="671" y="293"/>
                    </a:lnTo>
                    <a:lnTo>
                      <a:pt x="419" y="321"/>
                    </a:lnTo>
                    <a:lnTo>
                      <a:pt x="205" y="342"/>
                    </a:lnTo>
                    <a:lnTo>
                      <a:pt x="0" y="364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7" name="Freeform 469">
                <a:extLst>
                  <a:ext uri="{FF2B5EF4-FFF2-40B4-BE49-F238E27FC236}">
                    <a16:creationId xmlns:a16="http://schemas.microsoft.com/office/drawing/2014/main" id="{17A8EA80-6E0A-4E39-AF58-FD04E5AC48F2}"/>
                  </a:ext>
                </a:extLst>
              </p:cNvPr>
              <p:cNvSpPr>
                <a:spLocks/>
              </p:cNvSpPr>
              <p:nvPr/>
            </p:nvSpPr>
            <p:spPr bwMode="gray">
              <a:xfrm rot="21417774" flipH="1">
                <a:off x="-830248" y="3307138"/>
                <a:ext cx="159842" cy="101830"/>
              </a:xfrm>
              <a:custGeom>
                <a:avLst/>
                <a:gdLst>
                  <a:gd name="T0" fmla="*/ 2147483646 w 1819"/>
                  <a:gd name="T1" fmla="*/ 2147483646 h 1161"/>
                  <a:gd name="T2" fmla="*/ 2147483646 w 1819"/>
                  <a:gd name="T3" fmla="*/ 2147483646 h 1161"/>
                  <a:gd name="T4" fmla="*/ 2147483646 w 1819"/>
                  <a:gd name="T5" fmla="*/ 2147483646 h 1161"/>
                  <a:gd name="T6" fmla="*/ 2147483646 w 1819"/>
                  <a:gd name="T7" fmla="*/ 2147483646 h 1161"/>
                  <a:gd name="T8" fmla="*/ 2147483646 w 1819"/>
                  <a:gd name="T9" fmla="*/ 2147483646 h 1161"/>
                  <a:gd name="T10" fmla="*/ 2147483646 w 1819"/>
                  <a:gd name="T11" fmla="*/ 2147483646 h 1161"/>
                  <a:gd name="T12" fmla="*/ 2147483646 w 1819"/>
                  <a:gd name="T13" fmla="*/ 2147483646 h 1161"/>
                  <a:gd name="T14" fmla="*/ 2147483646 w 1819"/>
                  <a:gd name="T15" fmla="*/ 2147483646 h 1161"/>
                  <a:gd name="T16" fmla="*/ 2147483646 w 1819"/>
                  <a:gd name="T17" fmla="*/ 2147483646 h 1161"/>
                  <a:gd name="T18" fmla="*/ 2147483646 w 1819"/>
                  <a:gd name="T19" fmla="*/ 2147483646 h 1161"/>
                  <a:gd name="T20" fmla="*/ 2147483646 w 1819"/>
                  <a:gd name="T21" fmla="*/ 2147483646 h 1161"/>
                  <a:gd name="T22" fmla="*/ 2147483646 w 1819"/>
                  <a:gd name="T23" fmla="*/ 2147483646 h 1161"/>
                  <a:gd name="T24" fmla="*/ 2147483646 w 1819"/>
                  <a:gd name="T25" fmla="*/ 2147483646 h 1161"/>
                  <a:gd name="T26" fmla="*/ 2147483646 w 1819"/>
                  <a:gd name="T27" fmla="*/ 2147483646 h 1161"/>
                  <a:gd name="T28" fmla="*/ 2147483646 w 1819"/>
                  <a:gd name="T29" fmla="*/ 2147483646 h 1161"/>
                  <a:gd name="T30" fmla="*/ 2147483646 w 1819"/>
                  <a:gd name="T31" fmla="*/ 2147483646 h 1161"/>
                  <a:gd name="T32" fmla="*/ 2147483646 w 1819"/>
                  <a:gd name="T33" fmla="*/ 2147483646 h 1161"/>
                  <a:gd name="T34" fmla="*/ 2147483646 w 1819"/>
                  <a:gd name="T35" fmla="*/ 2147483646 h 1161"/>
                  <a:gd name="T36" fmla="*/ 2147483646 w 1819"/>
                  <a:gd name="T37" fmla="*/ 2147483646 h 1161"/>
                  <a:gd name="T38" fmla="*/ 2147483646 w 1819"/>
                  <a:gd name="T39" fmla="*/ 2147483646 h 1161"/>
                  <a:gd name="T40" fmla="*/ 2147483646 w 1819"/>
                  <a:gd name="T41" fmla="*/ 2147483646 h 1161"/>
                  <a:gd name="T42" fmla="*/ 2147483646 w 1819"/>
                  <a:gd name="T43" fmla="*/ 2147483646 h 1161"/>
                  <a:gd name="T44" fmla="*/ 2147483646 w 1819"/>
                  <a:gd name="T45" fmla="*/ 2147483646 h 1161"/>
                  <a:gd name="T46" fmla="*/ 2147483646 w 1819"/>
                  <a:gd name="T47" fmla="*/ 2147483646 h 1161"/>
                  <a:gd name="T48" fmla="*/ 2147483646 w 1819"/>
                  <a:gd name="T49" fmla="*/ 2147483646 h 1161"/>
                  <a:gd name="T50" fmla="*/ 2147483646 w 1819"/>
                  <a:gd name="T51" fmla="*/ 2147483646 h 1161"/>
                  <a:gd name="T52" fmla="*/ 2147483646 w 1819"/>
                  <a:gd name="T53" fmla="*/ 2147483646 h 1161"/>
                  <a:gd name="T54" fmla="*/ 2147483646 w 1819"/>
                  <a:gd name="T55" fmla="*/ 2147483646 h 1161"/>
                  <a:gd name="T56" fmla="*/ 2147483646 w 1819"/>
                  <a:gd name="T57" fmla="*/ 2147483646 h 1161"/>
                  <a:gd name="T58" fmla="*/ 2147483646 w 1819"/>
                  <a:gd name="T59" fmla="*/ 2147483646 h 1161"/>
                  <a:gd name="T60" fmla="*/ 2147483646 w 1819"/>
                  <a:gd name="T61" fmla="*/ 2147483646 h 1161"/>
                  <a:gd name="T62" fmla="*/ 2147483646 w 1819"/>
                  <a:gd name="T63" fmla="*/ 2147483646 h 1161"/>
                  <a:gd name="T64" fmla="*/ 2147483646 w 1819"/>
                  <a:gd name="T65" fmla="*/ 2147483646 h 1161"/>
                  <a:gd name="T66" fmla="*/ 2147483646 w 1819"/>
                  <a:gd name="T67" fmla="*/ 2147483646 h 1161"/>
                  <a:gd name="T68" fmla="*/ 2147483646 w 1819"/>
                  <a:gd name="T69" fmla="*/ 2147483646 h 1161"/>
                  <a:gd name="T70" fmla="*/ 2147483646 w 1819"/>
                  <a:gd name="T71" fmla="*/ 2147483646 h 1161"/>
                  <a:gd name="T72" fmla="*/ 2147483646 w 1819"/>
                  <a:gd name="T73" fmla="*/ 2147483646 h 1161"/>
                  <a:gd name="T74" fmla="*/ 2147483646 w 1819"/>
                  <a:gd name="T75" fmla="*/ 2147483646 h 1161"/>
                  <a:gd name="T76" fmla="*/ 2147483646 w 1819"/>
                  <a:gd name="T77" fmla="*/ 2147483646 h 1161"/>
                  <a:gd name="T78" fmla="*/ 2147483646 w 1819"/>
                  <a:gd name="T79" fmla="*/ 2147483646 h 1161"/>
                  <a:gd name="T80" fmla="*/ 2147483646 w 1819"/>
                  <a:gd name="T81" fmla="*/ 2147483646 h 1161"/>
                  <a:gd name="T82" fmla="*/ 2147483646 w 1819"/>
                  <a:gd name="T83" fmla="*/ 2147483646 h 1161"/>
                  <a:gd name="T84" fmla="*/ 2147483646 w 1819"/>
                  <a:gd name="T85" fmla="*/ 2147483646 h 1161"/>
                  <a:gd name="T86" fmla="*/ 2147483646 w 1819"/>
                  <a:gd name="T87" fmla="*/ 2147483646 h 1161"/>
                  <a:gd name="T88" fmla="*/ 2147483646 w 1819"/>
                  <a:gd name="T89" fmla="*/ 2147483646 h 1161"/>
                  <a:gd name="T90" fmla="*/ 2147483646 w 1819"/>
                  <a:gd name="T91" fmla="*/ 2147483646 h 1161"/>
                  <a:gd name="T92" fmla="*/ 2147483646 w 1819"/>
                  <a:gd name="T93" fmla="*/ 2147483646 h 1161"/>
                  <a:gd name="T94" fmla="*/ 2147483646 w 1819"/>
                  <a:gd name="T95" fmla="*/ 2147483646 h 1161"/>
                  <a:gd name="T96" fmla="*/ 2147483646 w 1819"/>
                  <a:gd name="T97" fmla="*/ 0 h 116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819" h="1161">
                    <a:moveTo>
                      <a:pt x="763" y="0"/>
                    </a:moveTo>
                    <a:lnTo>
                      <a:pt x="763" y="9"/>
                    </a:lnTo>
                    <a:lnTo>
                      <a:pt x="757" y="40"/>
                    </a:lnTo>
                    <a:lnTo>
                      <a:pt x="747" y="80"/>
                    </a:lnTo>
                    <a:lnTo>
                      <a:pt x="738" y="104"/>
                    </a:lnTo>
                    <a:lnTo>
                      <a:pt x="726" y="131"/>
                    </a:lnTo>
                    <a:lnTo>
                      <a:pt x="707" y="156"/>
                    </a:lnTo>
                    <a:lnTo>
                      <a:pt x="690" y="184"/>
                    </a:lnTo>
                    <a:lnTo>
                      <a:pt x="662" y="208"/>
                    </a:lnTo>
                    <a:lnTo>
                      <a:pt x="632" y="235"/>
                    </a:lnTo>
                    <a:lnTo>
                      <a:pt x="598" y="257"/>
                    </a:lnTo>
                    <a:lnTo>
                      <a:pt x="555" y="278"/>
                    </a:lnTo>
                    <a:lnTo>
                      <a:pt x="505" y="296"/>
                    </a:lnTo>
                    <a:lnTo>
                      <a:pt x="447" y="309"/>
                    </a:lnTo>
                    <a:lnTo>
                      <a:pt x="334" y="333"/>
                    </a:lnTo>
                    <a:lnTo>
                      <a:pt x="282" y="349"/>
                    </a:lnTo>
                    <a:lnTo>
                      <a:pt x="236" y="362"/>
                    </a:lnTo>
                    <a:lnTo>
                      <a:pt x="191" y="380"/>
                    </a:lnTo>
                    <a:lnTo>
                      <a:pt x="151" y="397"/>
                    </a:lnTo>
                    <a:lnTo>
                      <a:pt x="114" y="423"/>
                    </a:lnTo>
                    <a:lnTo>
                      <a:pt x="83" y="450"/>
                    </a:lnTo>
                    <a:lnTo>
                      <a:pt x="71" y="465"/>
                    </a:lnTo>
                    <a:lnTo>
                      <a:pt x="56" y="484"/>
                    </a:lnTo>
                    <a:lnTo>
                      <a:pt x="46" y="502"/>
                    </a:lnTo>
                    <a:lnTo>
                      <a:pt x="34" y="524"/>
                    </a:lnTo>
                    <a:lnTo>
                      <a:pt x="25" y="545"/>
                    </a:lnTo>
                    <a:lnTo>
                      <a:pt x="19" y="569"/>
                    </a:lnTo>
                    <a:lnTo>
                      <a:pt x="6" y="622"/>
                    </a:lnTo>
                    <a:lnTo>
                      <a:pt x="0" y="683"/>
                    </a:lnTo>
                    <a:lnTo>
                      <a:pt x="3" y="753"/>
                    </a:lnTo>
                    <a:lnTo>
                      <a:pt x="10" y="832"/>
                    </a:lnTo>
                    <a:lnTo>
                      <a:pt x="22" y="925"/>
                    </a:lnTo>
                    <a:lnTo>
                      <a:pt x="25" y="936"/>
                    </a:lnTo>
                    <a:lnTo>
                      <a:pt x="32" y="952"/>
                    </a:lnTo>
                    <a:lnTo>
                      <a:pt x="40" y="965"/>
                    </a:lnTo>
                    <a:lnTo>
                      <a:pt x="50" y="980"/>
                    </a:lnTo>
                    <a:lnTo>
                      <a:pt x="80" y="1004"/>
                    </a:lnTo>
                    <a:lnTo>
                      <a:pt x="114" y="1032"/>
                    </a:lnTo>
                    <a:lnTo>
                      <a:pt x="157" y="1056"/>
                    </a:lnTo>
                    <a:lnTo>
                      <a:pt x="205" y="1077"/>
                    </a:lnTo>
                    <a:lnTo>
                      <a:pt x="261" y="1098"/>
                    </a:lnTo>
                    <a:lnTo>
                      <a:pt x="319" y="1117"/>
                    </a:lnTo>
                    <a:lnTo>
                      <a:pt x="380" y="1132"/>
                    </a:lnTo>
                    <a:lnTo>
                      <a:pt x="444" y="1145"/>
                    </a:lnTo>
                    <a:lnTo>
                      <a:pt x="512" y="1154"/>
                    </a:lnTo>
                    <a:lnTo>
                      <a:pt x="576" y="1161"/>
                    </a:lnTo>
                    <a:lnTo>
                      <a:pt x="640" y="1161"/>
                    </a:lnTo>
                    <a:lnTo>
                      <a:pt x="704" y="1157"/>
                    </a:lnTo>
                    <a:lnTo>
                      <a:pt x="768" y="1148"/>
                    </a:lnTo>
                    <a:lnTo>
                      <a:pt x="827" y="1132"/>
                    </a:lnTo>
                    <a:lnTo>
                      <a:pt x="879" y="1114"/>
                    </a:lnTo>
                    <a:lnTo>
                      <a:pt x="925" y="1098"/>
                    </a:lnTo>
                    <a:lnTo>
                      <a:pt x="1002" y="1065"/>
                    </a:lnTo>
                    <a:lnTo>
                      <a:pt x="1057" y="1034"/>
                    </a:lnTo>
                    <a:lnTo>
                      <a:pt x="1102" y="1010"/>
                    </a:lnTo>
                    <a:lnTo>
                      <a:pt x="1145" y="986"/>
                    </a:lnTo>
                    <a:lnTo>
                      <a:pt x="1185" y="970"/>
                    </a:lnTo>
                    <a:lnTo>
                      <a:pt x="1210" y="962"/>
                    </a:lnTo>
                    <a:lnTo>
                      <a:pt x="1234" y="955"/>
                    </a:lnTo>
                    <a:lnTo>
                      <a:pt x="1265" y="952"/>
                    </a:lnTo>
                    <a:lnTo>
                      <a:pt x="1299" y="949"/>
                    </a:lnTo>
                    <a:lnTo>
                      <a:pt x="1372" y="943"/>
                    </a:lnTo>
                    <a:lnTo>
                      <a:pt x="1445" y="933"/>
                    </a:lnTo>
                    <a:lnTo>
                      <a:pt x="1522" y="918"/>
                    </a:lnTo>
                    <a:lnTo>
                      <a:pt x="1556" y="909"/>
                    </a:lnTo>
                    <a:lnTo>
                      <a:pt x="1593" y="900"/>
                    </a:lnTo>
                    <a:lnTo>
                      <a:pt x="1626" y="888"/>
                    </a:lnTo>
                    <a:lnTo>
                      <a:pt x="1657" y="872"/>
                    </a:lnTo>
                    <a:lnTo>
                      <a:pt x="1684" y="857"/>
                    </a:lnTo>
                    <a:lnTo>
                      <a:pt x="1712" y="842"/>
                    </a:lnTo>
                    <a:lnTo>
                      <a:pt x="1734" y="821"/>
                    </a:lnTo>
                    <a:lnTo>
                      <a:pt x="1755" y="798"/>
                    </a:lnTo>
                    <a:lnTo>
                      <a:pt x="1771" y="774"/>
                    </a:lnTo>
                    <a:lnTo>
                      <a:pt x="1782" y="750"/>
                    </a:lnTo>
                    <a:lnTo>
                      <a:pt x="1798" y="692"/>
                    </a:lnTo>
                    <a:lnTo>
                      <a:pt x="1810" y="633"/>
                    </a:lnTo>
                    <a:lnTo>
                      <a:pt x="1819" y="572"/>
                    </a:lnTo>
                    <a:lnTo>
                      <a:pt x="1819" y="508"/>
                    </a:lnTo>
                    <a:lnTo>
                      <a:pt x="1813" y="441"/>
                    </a:lnTo>
                    <a:lnTo>
                      <a:pt x="1801" y="373"/>
                    </a:lnTo>
                    <a:lnTo>
                      <a:pt x="1792" y="340"/>
                    </a:lnTo>
                    <a:lnTo>
                      <a:pt x="1782" y="303"/>
                    </a:lnTo>
                    <a:lnTo>
                      <a:pt x="1771" y="269"/>
                    </a:lnTo>
                    <a:lnTo>
                      <a:pt x="1755" y="235"/>
                    </a:lnTo>
                    <a:lnTo>
                      <a:pt x="1742" y="217"/>
                    </a:lnTo>
                    <a:lnTo>
                      <a:pt x="1727" y="202"/>
                    </a:lnTo>
                    <a:lnTo>
                      <a:pt x="1708" y="184"/>
                    </a:lnTo>
                    <a:lnTo>
                      <a:pt x="1687" y="171"/>
                    </a:lnTo>
                    <a:lnTo>
                      <a:pt x="1660" y="156"/>
                    </a:lnTo>
                    <a:lnTo>
                      <a:pt x="1630" y="144"/>
                    </a:lnTo>
                    <a:lnTo>
                      <a:pt x="1562" y="120"/>
                    </a:lnTo>
                    <a:lnTo>
                      <a:pt x="1485" y="97"/>
                    </a:lnTo>
                    <a:lnTo>
                      <a:pt x="1402" y="76"/>
                    </a:lnTo>
                    <a:lnTo>
                      <a:pt x="1314" y="61"/>
                    </a:lnTo>
                    <a:lnTo>
                      <a:pt x="1225" y="46"/>
                    </a:lnTo>
                    <a:lnTo>
                      <a:pt x="1054" y="25"/>
                    </a:lnTo>
                    <a:lnTo>
                      <a:pt x="903" y="9"/>
                    </a:lnTo>
                    <a:lnTo>
                      <a:pt x="763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335721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88" name="Freeform 796">
                <a:extLst>
                  <a:ext uri="{FF2B5EF4-FFF2-40B4-BE49-F238E27FC236}">
                    <a16:creationId xmlns:a16="http://schemas.microsoft.com/office/drawing/2014/main" id="{5A2573F6-16C6-4469-92EE-5CA29020F4E8}"/>
                  </a:ext>
                </a:extLst>
              </p:cNvPr>
              <p:cNvSpPr/>
              <p:nvPr/>
            </p:nvSpPr>
            <p:spPr bwMode="gray">
              <a:xfrm>
                <a:off x="-913971" y="2263373"/>
                <a:ext cx="372956" cy="313980"/>
              </a:xfrm>
              <a:custGeom>
                <a:avLst/>
                <a:gdLst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34290 h 314325"/>
                  <a:gd name="connsiteX22" fmla="*/ 60960 w 373380"/>
                  <a:gd name="connsiteY22" fmla="*/ 1714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31470 w 373380"/>
                  <a:gd name="connsiteY25" fmla="*/ 36195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34290 h 314325"/>
                  <a:gd name="connsiteX22" fmla="*/ 60960 w 373380"/>
                  <a:gd name="connsiteY22" fmla="*/ 1714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63855 w 373380"/>
                  <a:gd name="connsiteY25" fmla="*/ 55245 h 314325"/>
                  <a:gd name="connsiteX26" fmla="*/ 373380 w 373380"/>
                  <a:gd name="connsiteY26" fmla="*/ 110490 h 314325"/>
                  <a:gd name="connsiteX0" fmla="*/ 373380 w 382142"/>
                  <a:gd name="connsiteY0" fmla="*/ 110490 h 314325"/>
                  <a:gd name="connsiteX1" fmla="*/ 264795 w 382142"/>
                  <a:gd name="connsiteY1" fmla="*/ 118110 h 314325"/>
                  <a:gd name="connsiteX2" fmla="*/ 253365 w 382142"/>
                  <a:gd name="connsiteY2" fmla="*/ 60960 h 314325"/>
                  <a:gd name="connsiteX3" fmla="*/ 251460 w 382142"/>
                  <a:gd name="connsiteY3" fmla="*/ 127635 h 314325"/>
                  <a:gd name="connsiteX4" fmla="*/ 232410 w 382142"/>
                  <a:gd name="connsiteY4" fmla="*/ 87630 h 314325"/>
                  <a:gd name="connsiteX5" fmla="*/ 228600 w 382142"/>
                  <a:gd name="connsiteY5" fmla="*/ 131445 h 314325"/>
                  <a:gd name="connsiteX6" fmla="*/ 192405 w 382142"/>
                  <a:gd name="connsiteY6" fmla="*/ 106680 h 314325"/>
                  <a:gd name="connsiteX7" fmla="*/ 74295 w 382142"/>
                  <a:gd name="connsiteY7" fmla="*/ 112395 h 314325"/>
                  <a:gd name="connsiteX8" fmla="*/ 74295 w 382142"/>
                  <a:gd name="connsiteY8" fmla="*/ 156210 h 314325"/>
                  <a:gd name="connsiteX9" fmla="*/ 81915 w 382142"/>
                  <a:gd name="connsiteY9" fmla="*/ 232410 h 314325"/>
                  <a:gd name="connsiteX10" fmla="*/ 60960 w 382142"/>
                  <a:gd name="connsiteY10" fmla="*/ 186690 h 314325"/>
                  <a:gd name="connsiteX11" fmla="*/ 24765 w 382142"/>
                  <a:gd name="connsiteY11" fmla="*/ 163830 h 314325"/>
                  <a:gd name="connsiteX12" fmla="*/ 15240 w 382142"/>
                  <a:gd name="connsiteY12" fmla="*/ 161925 h 314325"/>
                  <a:gd name="connsiteX13" fmla="*/ 1905 w 382142"/>
                  <a:gd name="connsiteY13" fmla="*/ 175260 h 314325"/>
                  <a:gd name="connsiteX14" fmla="*/ 5715 w 382142"/>
                  <a:gd name="connsiteY14" fmla="*/ 203835 h 314325"/>
                  <a:gd name="connsiteX15" fmla="*/ 19050 w 382142"/>
                  <a:gd name="connsiteY15" fmla="*/ 226695 h 314325"/>
                  <a:gd name="connsiteX16" fmla="*/ 32385 w 382142"/>
                  <a:gd name="connsiteY16" fmla="*/ 240030 h 314325"/>
                  <a:gd name="connsiteX17" fmla="*/ 53340 w 382142"/>
                  <a:gd name="connsiteY17" fmla="*/ 314325 h 314325"/>
                  <a:gd name="connsiteX18" fmla="*/ 15240 w 382142"/>
                  <a:gd name="connsiteY18" fmla="*/ 236220 h 314325"/>
                  <a:gd name="connsiteX19" fmla="*/ 0 w 382142"/>
                  <a:gd name="connsiteY19" fmla="*/ 188595 h 314325"/>
                  <a:gd name="connsiteX20" fmla="*/ 0 w 382142"/>
                  <a:gd name="connsiteY20" fmla="*/ 112395 h 314325"/>
                  <a:gd name="connsiteX21" fmla="*/ 32385 w 382142"/>
                  <a:gd name="connsiteY21" fmla="*/ 34290 h 314325"/>
                  <a:gd name="connsiteX22" fmla="*/ 60960 w 382142"/>
                  <a:gd name="connsiteY22" fmla="*/ 17145 h 314325"/>
                  <a:gd name="connsiteX23" fmla="*/ 196215 w 382142"/>
                  <a:gd name="connsiteY23" fmla="*/ 0 h 314325"/>
                  <a:gd name="connsiteX24" fmla="*/ 270510 w 382142"/>
                  <a:gd name="connsiteY24" fmla="*/ 9525 h 314325"/>
                  <a:gd name="connsiteX25" fmla="*/ 363855 w 382142"/>
                  <a:gd name="connsiteY25" fmla="*/ 55245 h 314325"/>
                  <a:gd name="connsiteX26" fmla="*/ 373380 w 382142"/>
                  <a:gd name="connsiteY26" fmla="*/ 110490 h 314325"/>
                  <a:gd name="connsiteX0" fmla="*/ 373380 w 400814"/>
                  <a:gd name="connsiteY0" fmla="*/ 110490 h 314325"/>
                  <a:gd name="connsiteX1" fmla="*/ 264795 w 400814"/>
                  <a:gd name="connsiteY1" fmla="*/ 118110 h 314325"/>
                  <a:gd name="connsiteX2" fmla="*/ 253365 w 400814"/>
                  <a:gd name="connsiteY2" fmla="*/ 60960 h 314325"/>
                  <a:gd name="connsiteX3" fmla="*/ 251460 w 400814"/>
                  <a:gd name="connsiteY3" fmla="*/ 127635 h 314325"/>
                  <a:gd name="connsiteX4" fmla="*/ 232410 w 400814"/>
                  <a:gd name="connsiteY4" fmla="*/ 87630 h 314325"/>
                  <a:gd name="connsiteX5" fmla="*/ 228600 w 400814"/>
                  <a:gd name="connsiteY5" fmla="*/ 131445 h 314325"/>
                  <a:gd name="connsiteX6" fmla="*/ 192405 w 400814"/>
                  <a:gd name="connsiteY6" fmla="*/ 106680 h 314325"/>
                  <a:gd name="connsiteX7" fmla="*/ 74295 w 400814"/>
                  <a:gd name="connsiteY7" fmla="*/ 112395 h 314325"/>
                  <a:gd name="connsiteX8" fmla="*/ 74295 w 400814"/>
                  <a:gd name="connsiteY8" fmla="*/ 156210 h 314325"/>
                  <a:gd name="connsiteX9" fmla="*/ 81915 w 400814"/>
                  <a:gd name="connsiteY9" fmla="*/ 232410 h 314325"/>
                  <a:gd name="connsiteX10" fmla="*/ 60960 w 400814"/>
                  <a:gd name="connsiteY10" fmla="*/ 186690 h 314325"/>
                  <a:gd name="connsiteX11" fmla="*/ 24765 w 400814"/>
                  <a:gd name="connsiteY11" fmla="*/ 163830 h 314325"/>
                  <a:gd name="connsiteX12" fmla="*/ 15240 w 400814"/>
                  <a:gd name="connsiteY12" fmla="*/ 161925 h 314325"/>
                  <a:gd name="connsiteX13" fmla="*/ 1905 w 400814"/>
                  <a:gd name="connsiteY13" fmla="*/ 175260 h 314325"/>
                  <a:gd name="connsiteX14" fmla="*/ 5715 w 400814"/>
                  <a:gd name="connsiteY14" fmla="*/ 203835 h 314325"/>
                  <a:gd name="connsiteX15" fmla="*/ 19050 w 400814"/>
                  <a:gd name="connsiteY15" fmla="*/ 226695 h 314325"/>
                  <a:gd name="connsiteX16" fmla="*/ 32385 w 400814"/>
                  <a:gd name="connsiteY16" fmla="*/ 240030 h 314325"/>
                  <a:gd name="connsiteX17" fmla="*/ 53340 w 400814"/>
                  <a:gd name="connsiteY17" fmla="*/ 314325 h 314325"/>
                  <a:gd name="connsiteX18" fmla="*/ 15240 w 400814"/>
                  <a:gd name="connsiteY18" fmla="*/ 236220 h 314325"/>
                  <a:gd name="connsiteX19" fmla="*/ 0 w 400814"/>
                  <a:gd name="connsiteY19" fmla="*/ 188595 h 314325"/>
                  <a:gd name="connsiteX20" fmla="*/ 0 w 400814"/>
                  <a:gd name="connsiteY20" fmla="*/ 112395 h 314325"/>
                  <a:gd name="connsiteX21" fmla="*/ 32385 w 400814"/>
                  <a:gd name="connsiteY21" fmla="*/ 34290 h 314325"/>
                  <a:gd name="connsiteX22" fmla="*/ 60960 w 400814"/>
                  <a:gd name="connsiteY22" fmla="*/ 17145 h 314325"/>
                  <a:gd name="connsiteX23" fmla="*/ 196215 w 400814"/>
                  <a:gd name="connsiteY23" fmla="*/ 0 h 314325"/>
                  <a:gd name="connsiteX24" fmla="*/ 270510 w 400814"/>
                  <a:gd name="connsiteY24" fmla="*/ 9525 h 314325"/>
                  <a:gd name="connsiteX25" fmla="*/ 363855 w 400814"/>
                  <a:gd name="connsiteY25" fmla="*/ 55245 h 314325"/>
                  <a:gd name="connsiteX26" fmla="*/ 373380 w 400814"/>
                  <a:gd name="connsiteY26" fmla="*/ 110490 h 314325"/>
                  <a:gd name="connsiteX0" fmla="*/ 373380 w 399120"/>
                  <a:gd name="connsiteY0" fmla="*/ 110490 h 314325"/>
                  <a:gd name="connsiteX1" fmla="*/ 264795 w 399120"/>
                  <a:gd name="connsiteY1" fmla="*/ 118110 h 314325"/>
                  <a:gd name="connsiteX2" fmla="*/ 253365 w 399120"/>
                  <a:gd name="connsiteY2" fmla="*/ 60960 h 314325"/>
                  <a:gd name="connsiteX3" fmla="*/ 251460 w 399120"/>
                  <a:gd name="connsiteY3" fmla="*/ 127635 h 314325"/>
                  <a:gd name="connsiteX4" fmla="*/ 232410 w 399120"/>
                  <a:gd name="connsiteY4" fmla="*/ 87630 h 314325"/>
                  <a:gd name="connsiteX5" fmla="*/ 228600 w 399120"/>
                  <a:gd name="connsiteY5" fmla="*/ 131445 h 314325"/>
                  <a:gd name="connsiteX6" fmla="*/ 192405 w 399120"/>
                  <a:gd name="connsiteY6" fmla="*/ 106680 h 314325"/>
                  <a:gd name="connsiteX7" fmla="*/ 74295 w 399120"/>
                  <a:gd name="connsiteY7" fmla="*/ 112395 h 314325"/>
                  <a:gd name="connsiteX8" fmla="*/ 74295 w 399120"/>
                  <a:gd name="connsiteY8" fmla="*/ 156210 h 314325"/>
                  <a:gd name="connsiteX9" fmla="*/ 81915 w 399120"/>
                  <a:gd name="connsiteY9" fmla="*/ 232410 h 314325"/>
                  <a:gd name="connsiteX10" fmla="*/ 60960 w 399120"/>
                  <a:gd name="connsiteY10" fmla="*/ 186690 h 314325"/>
                  <a:gd name="connsiteX11" fmla="*/ 24765 w 399120"/>
                  <a:gd name="connsiteY11" fmla="*/ 163830 h 314325"/>
                  <a:gd name="connsiteX12" fmla="*/ 15240 w 399120"/>
                  <a:gd name="connsiteY12" fmla="*/ 161925 h 314325"/>
                  <a:gd name="connsiteX13" fmla="*/ 1905 w 399120"/>
                  <a:gd name="connsiteY13" fmla="*/ 175260 h 314325"/>
                  <a:gd name="connsiteX14" fmla="*/ 5715 w 399120"/>
                  <a:gd name="connsiteY14" fmla="*/ 203835 h 314325"/>
                  <a:gd name="connsiteX15" fmla="*/ 19050 w 399120"/>
                  <a:gd name="connsiteY15" fmla="*/ 226695 h 314325"/>
                  <a:gd name="connsiteX16" fmla="*/ 32385 w 399120"/>
                  <a:gd name="connsiteY16" fmla="*/ 240030 h 314325"/>
                  <a:gd name="connsiteX17" fmla="*/ 53340 w 399120"/>
                  <a:gd name="connsiteY17" fmla="*/ 314325 h 314325"/>
                  <a:gd name="connsiteX18" fmla="*/ 15240 w 399120"/>
                  <a:gd name="connsiteY18" fmla="*/ 236220 h 314325"/>
                  <a:gd name="connsiteX19" fmla="*/ 0 w 399120"/>
                  <a:gd name="connsiteY19" fmla="*/ 188595 h 314325"/>
                  <a:gd name="connsiteX20" fmla="*/ 0 w 399120"/>
                  <a:gd name="connsiteY20" fmla="*/ 112395 h 314325"/>
                  <a:gd name="connsiteX21" fmla="*/ 32385 w 399120"/>
                  <a:gd name="connsiteY21" fmla="*/ 34290 h 314325"/>
                  <a:gd name="connsiteX22" fmla="*/ 60960 w 399120"/>
                  <a:gd name="connsiteY22" fmla="*/ 17145 h 314325"/>
                  <a:gd name="connsiteX23" fmla="*/ 196215 w 399120"/>
                  <a:gd name="connsiteY23" fmla="*/ 0 h 314325"/>
                  <a:gd name="connsiteX24" fmla="*/ 270510 w 399120"/>
                  <a:gd name="connsiteY24" fmla="*/ 9525 h 314325"/>
                  <a:gd name="connsiteX25" fmla="*/ 363855 w 399120"/>
                  <a:gd name="connsiteY25" fmla="*/ 55245 h 314325"/>
                  <a:gd name="connsiteX26" fmla="*/ 373380 w 399120"/>
                  <a:gd name="connsiteY26" fmla="*/ 110490 h 314325"/>
                  <a:gd name="connsiteX0" fmla="*/ 373380 w 399120"/>
                  <a:gd name="connsiteY0" fmla="*/ 110490 h 314325"/>
                  <a:gd name="connsiteX1" fmla="*/ 264795 w 399120"/>
                  <a:gd name="connsiteY1" fmla="*/ 118110 h 314325"/>
                  <a:gd name="connsiteX2" fmla="*/ 253365 w 399120"/>
                  <a:gd name="connsiteY2" fmla="*/ 60960 h 314325"/>
                  <a:gd name="connsiteX3" fmla="*/ 251460 w 399120"/>
                  <a:gd name="connsiteY3" fmla="*/ 127635 h 314325"/>
                  <a:gd name="connsiteX4" fmla="*/ 232410 w 399120"/>
                  <a:gd name="connsiteY4" fmla="*/ 87630 h 314325"/>
                  <a:gd name="connsiteX5" fmla="*/ 228600 w 399120"/>
                  <a:gd name="connsiteY5" fmla="*/ 131445 h 314325"/>
                  <a:gd name="connsiteX6" fmla="*/ 192405 w 399120"/>
                  <a:gd name="connsiteY6" fmla="*/ 106680 h 314325"/>
                  <a:gd name="connsiteX7" fmla="*/ 74295 w 399120"/>
                  <a:gd name="connsiteY7" fmla="*/ 112395 h 314325"/>
                  <a:gd name="connsiteX8" fmla="*/ 74295 w 399120"/>
                  <a:gd name="connsiteY8" fmla="*/ 156210 h 314325"/>
                  <a:gd name="connsiteX9" fmla="*/ 81915 w 399120"/>
                  <a:gd name="connsiteY9" fmla="*/ 232410 h 314325"/>
                  <a:gd name="connsiteX10" fmla="*/ 60960 w 399120"/>
                  <a:gd name="connsiteY10" fmla="*/ 186690 h 314325"/>
                  <a:gd name="connsiteX11" fmla="*/ 24765 w 399120"/>
                  <a:gd name="connsiteY11" fmla="*/ 163830 h 314325"/>
                  <a:gd name="connsiteX12" fmla="*/ 15240 w 399120"/>
                  <a:gd name="connsiteY12" fmla="*/ 161925 h 314325"/>
                  <a:gd name="connsiteX13" fmla="*/ 1905 w 399120"/>
                  <a:gd name="connsiteY13" fmla="*/ 175260 h 314325"/>
                  <a:gd name="connsiteX14" fmla="*/ 5715 w 399120"/>
                  <a:gd name="connsiteY14" fmla="*/ 203835 h 314325"/>
                  <a:gd name="connsiteX15" fmla="*/ 19050 w 399120"/>
                  <a:gd name="connsiteY15" fmla="*/ 226695 h 314325"/>
                  <a:gd name="connsiteX16" fmla="*/ 32385 w 399120"/>
                  <a:gd name="connsiteY16" fmla="*/ 240030 h 314325"/>
                  <a:gd name="connsiteX17" fmla="*/ 53340 w 399120"/>
                  <a:gd name="connsiteY17" fmla="*/ 314325 h 314325"/>
                  <a:gd name="connsiteX18" fmla="*/ 15240 w 399120"/>
                  <a:gd name="connsiteY18" fmla="*/ 236220 h 314325"/>
                  <a:gd name="connsiteX19" fmla="*/ 0 w 399120"/>
                  <a:gd name="connsiteY19" fmla="*/ 188595 h 314325"/>
                  <a:gd name="connsiteX20" fmla="*/ 0 w 399120"/>
                  <a:gd name="connsiteY20" fmla="*/ 112395 h 314325"/>
                  <a:gd name="connsiteX21" fmla="*/ 32385 w 399120"/>
                  <a:gd name="connsiteY21" fmla="*/ 34290 h 314325"/>
                  <a:gd name="connsiteX22" fmla="*/ 60960 w 399120"/>
                  <a:gd name="connsiteY22" fmla="*/ 17145 h 314325"/>
                  <a:gd name="connsiteX23" fmla="*/ 196215 w 399120"/>
                  <a:gd name="connsiteY23" fmla="*/ 0 h 314325"/>
                  <a:gd name="connsiteX24" fmla="*/ 270510 w 399120"/>
                  <a:gd name="connsiteY24" fmla="*/ 9525 h 314325"/>
                  <a:gd name="connsiteX25" fmla="*/ 363855 w 399120"/>
                  <a:gd name="connsiteY25" fmla="*/ 55245 h 314325"/>
                  <a:gd name="connsiteX26" fmla="*/ 373380 w 399120"/>
                  <a:gd name="connsiteY26" fmla="*/ 110490 h 314325"/>
                  <a:gd name="connsiteX0" fmla="*/ 373380 w 392443"/>
                  <a:gd name="connsiteY0" fmla="*/ 110490 h 314325"/>
                  <a:gd name="connsiteX1" fmla="*/ 264795 w 392443"/>
                  <a:gd name="connsiteY1" fmla="*/ 118110 h 314325"/>
                  <a:gd name="connsiteX2" fmla="*/ 253365 w 392443"/>
                  <a:gd name="connsiteY2" fmla="*/ 60960 h 314325"/>
                  <a:gd name="connsiteX3" fmla="*/ 251460 w 392443"/>
                  <a:gd name="connsiteY3" fmla="*/ 127635 h 314325"/>
                  <a:gd name="connsiteX4" fmla="*/ 232410 w 392443"/>
                  <a:gd name="connsiteY4" fmla="*/ 87630 h 314325"/>
                  <a:gd name="connsiteX5" fmla="*/ 228600 w 392443"/>
                  <a:gd name="connsiteY5" fmla="*/ 131445 h 314325"/>
                  <a:gd name="connsiteX6" fmla="*/ 192405 w 392443"/>
                  <a:gd name="connsiteY6" fmla="*/ 106680 h 314325"/>
                  <a:gd name="connsiteX7" fmla="*/ 74295 w 392443"/>
                  <a:gd name="connsiteY7" fmla="*/ 112395 h 314325"/>
                  <a:gd name="connsiteX8" fmla="*/ 74295 w 392443"/>
                  <a:gd name="connsiteY8" fmla="*/ 156210 h 314325"/>
                  <a:gd name="connsiteX9" fmla="*/ 81915 w 392443"/>
                  <a:gd name="connsiteY9" fmla="*/ 232410 h 314325"/>
                  <a:gd name="connsiteX10" fmla="*/ 60960 w 392443"/>
                  <a:gd name="connsiteY10" fmla="*/ 186690 h 314325"/>
                  <a:gd name="connsiteX11" fmla="*/ 24765 w 392443"/>
                  <a:gd name="connsiteY11" fmla="*/ 163830 h 314325"/>
                  <a:gd name="connsiteX12" fmla="*/ 15240 w 392443"/>
                  <a:gd name="connsiteY12" fmla="*/ 161925 h 314325"/>
                  <a:gd name="connsiteX13" fmla="*/ 1905 w 392443"/>
                  <a:gd name="connsiteY13" fmla="*/ 175260 h 314325"/>
                  <a:gd name="connsiteX14" fmla="*/ 5715 w 392443"/>
                  <a:gd name="connsiteY14" fmla="*/ 203835 h 314325"/>
                  <a:gd name="connsiteX15" fmla="*/ 19050 w 392443"/>
                  <a:gd name="connsiteY15" fmla="*/ 226695 h 314325"/>
                  <a:gd name="connsiteX16" fmla="*/ 32385 w 392443"/>
                  <a:gd name="connsiteY16" fmla="*/ 240030 h 314325"/>
                  <a:gd name="connsiteX17" fmla="*/ 53340 w 392443"/>
                  <a:gd name="connsiteY17" fmla="*/ 314325 h 314325"/>
                  <a:gd name="connsiteX18" fmla="*/ 15240 w 392443"/>
                  <a:gd name="connsiteY18" fmla="*/ 236220 h 314325"/>
                  <a:gd name="connsiteX19" fmla="*/ 0 w 392443"/>
                  <a:gd name="connsiteY19" fmla="*/ 188595 h 314325"/>
                  <a:gd name="connsiteX20" fmla="*/ 0 w 392443"/>
                  <a:gd name="connsiteY20" fmla="*/ 112395 h 314325"/>
                  <a:gd name="connsiteX21" fmla="*/ 32385 w 392443"/>
                  <a:gd name="connsiteY21" fmla="*/ 34290 h 314325"/>
                  <a:gd name="connsiteX22" fmla="*/ 60960 w 392443"/>
                  <a:gd name="connsiteY22" fmla="*/ 17145 h 314325"/>
                  <a:gd name="connsiteX23" fmla="*/ 196215 w 392443"/>
                  <a:gd name="connsiteY23" fmla="*/ 0 h 314325"/>
                  <a:gd name="connsiteX24" fmla="*/ 270510 w 392443"/>
                  <a:gd name="connsiteY24" fmla="*/ 9525 h 314325"/>
                  <a:gd name="connsiteX25" fmla="*/ 363855 w 392443"/>
                  <a:gd name="connsiteY25" fmla="*/ 55245 h 314325"/>
                  <a:gd name="connsiteX26" fmla="*/ 373380 w 392443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34290 h 314325"/>
                  <a:gd name="connsiteX22" fmla="*/ 60960 w 373380"/>
                  <a:gd name="connsiteY22" fmla="*/ 1714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04800 w 373380"/>
                  <a:gd name="connsiteY25" fmla="*/ 30480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34290 h 314325"/>
                  <a:gd name="connsiteX22" fmla="*/ 60960 w 373380"/>
                  <a:gd name="connsiteY22" fmla="*/ 1714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31470 w 373380"/>
                  <a:gd name="connsiteY25" fmla="*/ 38100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34290 h 314325"/>
                  <a:gd name="connsiteX22" fmla="*/ 60960 w 373380"/>
                  <a:gd name="connsiteY22" fmla="*/ 1714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31470 w 373380"/>
                  <a:gd name="connsiteY25" fmla="*/ 38100 h 314325"/>
                  <a:gd name="connsiteX26" fmla="*/ 373380 w 373380"/>
                  <a:gd name="connsiteY26" fmla="*/ 110490 h 314325"/>
                  <a:gd name="connsiteX0" fmla="*/ 373380 w 373380"/>
                  <a:gd name="connsiteY0" fmla="*/ 110707 h 314542"/>
                  <a:gd name="connsiteX1" fmla="*/ 264795 w 373380"/>
                  <a:gd name="connsiteY1" fmla="*/ 118327 h 314542"/>
                  <a:gd name="connsiteX2" fmla="*/ 253365 w 373380"/>
                  <a:gd name="connsiteY2" fmla="*/ 61177 h 314542"/>
                  <a:gd name="connsiteX3" fmla="*/ 251460 w 373380"/>
                  <a:gd name="connsiteY3" fmla="*/ 127852 h 314542"/>
                  <a:gd name="connsiteX4" fmla="*/ 232410 w 373380"/>
                  <a:gd name="connsiteY4" fmla="*/ 87847 h 314542"/>
                  <a:gd name="connsiteX5" fmla="*/ 228600 w 373380"/>
                  <a:gd name="connsiteY5" fmla="*/ 131662 h 314542"/>
                  <a:gd name="connsiteX6" fmla="*/ 192405 w 373380"/>
                  <a:gd name="connsiteY6" fmla="*/ 106897 h 314542"/>
                  <a:gd name="connsiteX7" fmla="*/ 74295 w 373380"/>
                  <a:gd name="connsiteY7" fmla="*/ 112612 h 314542"/>
                  <a:gd name="connsiteX8" fmla="*/ 74295 w 373380"/>
                  <a:gd name="connsiteY8" fmla="*/ 156427 h 314542"/>
                  <a:gd name="connsiteX9" fmla="*/ 81915 w 373380"/>
                  <a:gd name="connsiteY9" fmla="*/ 232627 h 314542"/>
                  <a:gd name="connsiteX10" fmla="*/ 60960 w 373380"/>
                  <a:gd name="connsiteY10" fmla="*/ 186907 h 314542"/>
                  <a:gd name="connsiteX11" fmla="*/ 24765 w 373380"/>
                  <a:gd name="connsiteY11" fmla="*/ 164047 h 314542"/>
                  <a:gd name="connsiteX12" fmla="*/ 15240 w 373380"/>
                  <a:gd name="connsiteY12" fmla="*/ 162142 h 314542"/>
                  <a:gd name="connsiteX13" fmla="*/ 1905 w 373380"/>
                  <a:gd name="connsiteY13" fmla="*/ 175477 h 314542"/>
                  <a:gd name="connsiteX14" fmla="*/ 5715 w 373380"/>
                  <a:gd name="connsiteY14" fmla="*/ 204052 h 314542"/>
                  <a:gd name="connsiteX15" fmla="*/ 19050 w 373380"/>
                  <a:gd name="connsiteY15" fmla="*/ 226912 h 314542"/>
                  <a:gd name="connsiteX16" fmla="*/ 32385 w 373380"/>
                  <a:gd name="connsiteY16" fmla="*/ 240247 h 314542"/>
                  <a:gd name="connsiteX17" fmla="*/ 53340 w 373380"/>
                  <a:gd name="connsiteY17" fmla="*/ 314542 h 314542"/>
                  <a:gd name="connsiteX18" fmla="*/ 15240 w 373380"/>
                  <a:gd name="connsiteY18" fmla="*/ 236437 h 314542"/>
                  <a:gd name="connsiteX19" fmla="*/ 0 w 373380"/>
                  <a:gd name="connsiteY19" fmla="*/ 188812 h 314542"/>
                  <a:gd name="connsiteX20" fmla="*/ 0 w 373380"/>
                  <a:gd name="connsiteY20" fmla="*/ 112612 h 314542"/>
                  <a:gd name="connsiteX21" fmla="*/ 32385 w 373380"/>
                  <a:gd name="connsiteY21" fmla="*/ 34507 h 314542"/>
                  <a:gd name="connsiteX22" fmla="*/ 60960 w 373380"/>
                  <a:gd name="connsiteY22" fmla="*/ 17362 h 314542"/>
                  <a:gd name="connsiteX23" fmla="*/ 196215 w 373380"/>
                  <a:gd name="connsiteY23" fmla="*/ 217 h 314542"/>
                  <a:gd name="connsiteX24" fmla="*/ 270510 w 373380"/>
                  <a:gd name="connsiteY24" fmla="*/ 9742 h 314542"/>
                  <a:gd name="connsiteX25" fmla="*/ 331470 w 373380"/>
                  <a:gd name="connsiteY25" fmla="*/ 38317 h 314542"/>
                  <a:gd name="connsiteX26" fmla="*/ 373380 w 373380"/>
                  <a:gd name="connsiteY26" fmla="*/ 110707 h 314542"/>
                  <a:gd name="connsiteX0" fmla="*/ 373380 w 373380"/>
                  <a:gd name="connsiteY0" fmla="*/ 110707 h 314542"/>
                  <a:gd name="connsiteX1" fmla="*/ 264795 w 373380"/>
                  <a:gd name="connsiteY1" fmla="*/ 118327 h 314542"/>
                  <a:gd name="connsiteX2" fmla="*/ 253365 w 373380"/>
                  <a:gd name="connsiteY2" fmla="*/ 61177 h 314542"/>
                  <a:gd name="connsiteX3" fmla="*/ 251460 w 373380"/>
                  <a:gd name="connsiteY3" fmla="*/ 127852 h 314542"/>
                  <a:gd name="connsiteX4" fmla="*/ 232410 w 373380"/>
                  <a:gd name="connsiteY4" fmla="*/ 87847 h 314542"/>
                  <a:gd name="connsiteX5" fmla="*/ 228600 w 373380"/>
                  <a:gd name="connsiteY5" fmla="*/ 131662 h 314542"/>
                  <a:gd name="connsiteX6" fmla="*/ 192405 w 373380"/>
                  <a:gd name="connsiteY6" fmla="*/ 106897 h 314542"/>
                  <a:gd name="connsiteX7" fmla="*/ 74295 w 373380"/>
                  <a:gd name="connsiteY7" fmla="*/ 112612 h 314542"/>
                  <a:gd name="connsiteX8" fmla="*/ 74295 w 373380"/>
                  <a:gd name="connsiteY8" fmla="*/ 156427 h 314542"/>
                  <a:gd name="connsiteX9" fmla="*/ 81915 w 373380"/>
                  <a:gd name="connsiteY9" fmla="*/ 232627 h 314542"/>
                  <a:gd name="connsiteX10" fmla="*/ 60960 w 373380"/>
                  <a:gd name="connsiteY10" fmla="*/ 186907 h 314542"/>
                  <a:gd name="connsiteX11" fmla="*/ 24765 w 373380"/>
                  <a:gd name="connsiteY11" fmla="*/ 164047 h 314542"/>
                  <a:gd name="connsiteX12" fmla="*/ 15240 w 373380"/>
                  <a:gd name="connsiteY12" fmla="*/ 162142 h 314542"/>
                  <a:gd name="connsiteX13" fmla="*/ 1905 w 373380"/>
                  <a:gd name="connsiteY13" fmla="*/ 175477 h 314542"/>
                  <a:gd name="connsiteX14" fmla="*/ 5715 w 373380"/>
                  <a:gd name="connsiteY14" fmla="*/ 204052 h 314542"/>
                  <a:gd name="connsiteX15" fmla="*/ 19050 w 373380"/>
                  <a:gd name="connsiteY15" fmla="*/ 226912 h 314542"/>
                  <a:gd name="connsiteX16" fmla="*/ 32385 w 373380"/>
                  <a:gd name="connsiteY16" fmla="*/ 240247 h 314542"/>
                  <a:gd name="connsiteX17" fmla="*/ 53340 w 373380"/>
                  <a:gd name="connsiteY17" fmla="*/ 314542 h 314542"/>
                  <a:gd name="connsiteX18" fmla="*/ 15240 w 373380"/>
                  <a:gd name="connsiteY18" fmla="*/ 236437 h 314542"/>
                  <a:gd name="connsiteX19" fmla="*/ 0 w 373380"/>
                  <a:gd name="connsiteY19" fmla="*/ 188812 h 314542"/>
                  <a:gd name="connsiteX20" fmla="*/ 0 w 373380"/>
                  <a:gd name="connsiteY20" fmla="*/ 112612 h 314542"/>
                  <a:gd name="connsiteX21" fmla="*/ 32385 w 373380"/>
                  <a:gd name="connsiteY21" fmla="*/ 34507 h 314542"/>
                  <a:gd name="connsiteX22" fmla="*/ 60960 w 373380"/>
                  <a:gd name="connsiteY22" fmla="*/ 17362 h 314542"/>
                  <a:gd name="connsiteX23" fmla="*/ 196215 w 373380"/>
                  <a:gd name="connsiteY23" fmla="*/ 217 h 314542"/>
                  <a:gd name="connsiteX24" fmla="*/ 270510 w 373380"/>
                  <a:gd name="connsiteY24" fmla="*/ 9742 h 314542"/>
                  <a:gd name="connsiteX25" fmla="*/ 331470 w 373380"/>
                  <a:gd name="connsiteY25" fmla="*/ 38317 h 314542"/>
                  <a:gd name="connsiteX26" fmla="*/ 373380 w 373380"/>
                  <a:gd name="connsiteY26" fmla="*/ 110707 h 314542"/>
                  <a:gd name="connsiteX0" fmla="*/ 373380 w 373380"/>
                  <a:gd name="connsiteY0" fmla="*/ 110707 h 314542"/>
                  <a:gd name="connsiteX1" fmla="*/ 264795 w 373380"/>
                  <a:gd name="connsiteY1" fmla="*/ 118327 h 314542"/>
                  <a:gd name="connsiteX2" fmla="*/ 253365 w 373380"/>
                  <a:gd name="connsiteY2" fmla="*/ 61177 h 314542"/>
                  <a:gd name="connsiteX3" fmla="*/ 251460 w 373380"/>
                  <a:gd name="connsiteY3" fmla="*/ 127852 h 314542"/>
                  <a:gd name="connsiteX4" fmla="*/ 232410 w 373380"/>
                  <a:gd name="connsiteY4" fmla="*/ 87847 h 314542"/>
                  <a:gd name="connsiteX5" fmla="*/ 228600 w 373380"/>
                  <a:gd name="connsiteY5" fmla="*/ 131662 h 314542"/>
                  <a:gd name="connsiteX6" fmla="*/ 192405 w 373380"/>
                  <a:gd name="connsiteY6" fmla="*/ 106897 h 314542"/>
                  <a:gd name="connsiteX7" fmla="*/ 74295 w 373380"/>
                  <a:gd name="connsiteY7" fmla="*/ 112612 h 314542"/>
                  <a:gd name="connsiteX8" fmla="*/ 74295 w 373380"/>
                  <a:gd name="connsiteY8" fmla="*/ 156427 h 314542"/>
                  <a:gd name="connsiteX9" fmla="*/ 81915 w 373380"/>
                  <a:gd name="connsiteY9" fmla="*/ 232627 h 314542"/>
                  <a:gd name="connsiteX10" fmla="*/ 60960 w 373380"/>
                  <a:gd name="connsiteY10" fmla="*/ 186907 h 314542"/>
                  <a:gd name="connsiteX11" fmla="*/ 24765 w 373380"/>
                  <a:gd name="connsiteY11" fmla="*/ 164047 h 314542"/>
                  <a:gd name="connsiteX12" fmla="*/ 15240 w 373380"/>
                  <a:gd name="connsiteY12" fmla="*/ 162142 h 314542"/>
                  <a:gd name="connsiteX13" fmla="*/ 1905 w 373380"/>
                  <a:gd name="connsiteY13" fmla="*/ 175477 h 314542"/>
                  <a:gd name="connsiteX14" fmla="*/ 5715 w 373380"/>
                  <a:gd name="connsiteY14" fmla="*/ 204052 h 314542"/>
                  <a:gd name="connsiteX15" fmla="*/ 19050 w 373380"/>
                  <a:gd name="connsiteY15" fmla="*/ 226912 h 314542"/>
                  <a:gd name="connsiteX16" fmla="*/ 32385 w 373380"/>
                  <a:gd name="connsiteY16" fmla="*/ 240247 h 314542"/>
                  <a:gd name="connsiteX17" fmla="*/ 53340 w 373380"/>
                  <a:gd name="connsiteY17" fmla="*/ 314542 h 314542"/>
                  <a:gd name="connsiteX18" fmla="*/ 15240 w 373380"/>
                  <a:gd name="connsiteY18" fmla="*/ 236437 h 314542"/>
                  <a:gd name="connsiteX19" fmla="*/ 0 w 373380"/>
                  <a:gd name="connsiteY19" fmla="*/ 188812 h 314542"/>
                  <a:gd name="connsiteX20" fmla="*/ 0 w 373380"/>
                  <a:gd name="connsiteY20" fmla="*/ 112612 h 314542"/>
                  <a:gd name="connsiteX21" fmla="*/ 32385 w 373380"/>
                  <a:gd name="connsiteY21" fmla="*/ 34507 h 314542"/>
                  <a:gd name="connsiteX22" fmla="*/ 60960 w 373380"/>
                  <a:gd name="connsiteY22" fmla="*/ 17362 h 314542"/>
                  <a:gd name="connsiteX23" fmla="*/ 196215 w 373380"/>
                  <a:gd name="connsiteY23" fmla="*/ 217 h 314542"/>
                  <a:gd name="connsiteX24" fmla="*/ 270510 w 373380"/>
                  <a:gd name="connsiteY24" fmla="*/ 9742 h 314542"/>
                  <a:gd name="connsiteX25" fmla="*/ 331470 w 373380"/>
                  <a:gd name="connsiteY25" fmla="*/ 38317 h 314542"/>
                  <a:gd name="connsiteX26" fmla="*/ 373380 w 373380"/>
                  <a:gd name="connsiteY26" fmla="*/ 110707 h 314542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34290 h 314325"/>
                  <a:gd name="connsiteX22" fmla="*/ 95250 w 373380"/>
                  <a:gd name="connsiteY22" fmla="*/ 952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31470 w 373380"/>
                  <a:gd name="connsiteY25" fmla="*/ 38100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53340 h 314325"/>
                  <a:gd name="connsiteX22" fmla="*/ 95250 w 373380"/>
                  <a:gd name="connsiteY22" fmla="*/ 952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31470 w 373380"/>
                  <a:gd name="connsiteY25" fmla="*/ 38100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53340 h 314325"/>
                  <a:gd name="connsiteX22" fmla="*/ 95250 w 373380"/>
                  <a:gd name="connsiteY22" fmla="*/ 952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63855 w 373380"/>
                  <a:gd name="connsiteY25" fmla="*/ 59055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53340 h 314325"/>
                  <a:gd name="connsiteX22" fmla="*/ 95250 w 373380"/>
                  <a:gd name="connsiteY22" fmla="*/ 952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52425 w 373380"/>
                  <a:gd name="connsiteY25" fmla="*/ 45720 h 314325"/>
                  <a:gd name="connsiteX26" fmla="*/ 373380 w 373380"/>
                  <a:gd name="connsiteY26" fmla="*/ 110490 h 314325"/>
                  <a:gd name="connsiteX0" fmla="*/ 373380 w 373380"/>
                  <a:gd name="connsiteY0" fmla="*/ 110490 h 314325"/>
                  <a:gd name="connsiteX1" fmla="*/ 264795 w 373380"/>
                  <a:gd name="connsiteY1" fmla="*/ 118110 h 314325"/>
                  <a:gd name="connsiteX2" fmla="*/ 253365 w 373380"/>
                  <a:gd name="connsiteY2" fmla="*/ 60960 h 314325"/>
                  <a:gd name="connsiteX3" fmla="*/ 251460 w 373380"/>
                  <a:gd name="connsiteY3" fmla="*/ 127635 h 314325"/>
                  <a:gd name="connsiteX4" fmla="*/ 232410 w 373380"/>
                  <a:gd name="connsiteY4" fmla="*/ 87630 h 314325"/>
                  <a:gd name="connsiteX5" fmla="*/ 228600 w 373380"/>
                  <a:gd name="connsiteY5" fmla="*/ 131445 h 314325"/>
                  <a:gd name="connsiteX6" fmla="*/ 192405 w 373380"/>
                  <a:gd name="connsiteY6" fmla="*/ 106680 h 314325"/>
                  <a:gd name="connsiteX7" fmla="*/ 74295 w 373380"/>
                  <a:gd name="connsiteY7" fmla="*/ 112395 h 314325"/>
                  <a:gd name="connsiteX8" fmla="*/ 74295 w 373380"/>
                  <a:gd name="connsiteY8" fmla="*/ 156210 h 314325"/>
                  <a:gd name="connsiteX9" fmla="*/ 81915 w 373380"/>
                  <a:gd name="connsiteY9" fmla="*/ 232410 h 314325"/>
                  <a:gd name="connsiteX10" fmla="*/ 60960 w 373380"/>
                  <a:gd name="connsiteY10" fmla="*/ 186690 h 314325"/>
                  <a:gd name="connsiteX11" fmla="*/ 24765 w 373380"/>
                  <a:gd name="connsiteY11" fmla="*/ 163830 h 314325"/>
                  <a:gd name="connsiteX12" fmla="*/ 15240 w 373380"/>
                  <a:gd name="connsiteY12" fmla="*/ 161925 h 314325"/>
                  <a:gd name="connsiteX13" fmla="*/ 1905 w 373380"/>
                  <a:gd name="connsiteY13" fmla="*/ 175260 h 314325"/>
                  <a:gd name="connsiteX14" fmla="*/ 5715 w 373380"/>
                  <a:gd name="connsiteY14" fmla="*/ 203835 h 314325"/>
                  <a:gd name="connsiteX15" fmla="*/ 19050 w 373380"/>
                  <a:gd name="connsiteY15" fmla="*/ 226695 h 314325"/>
                  <a:gd name="connsiteX16" fmla="*/ 32385 w 373380"/>
                  <a:gd name="connsiteY16" fmla="*/ 240030 h 314325"/>
                  <a:gd name="connsiteX17" fmla="*/ 53340 w 373380"/>
                  <a:gd name="connsiteY17" fmla="*/ 314325 h 314325"/>
                  <a:gd name="connsiteX18" fmla="*/ 15240 w 373380"/>
                  <a:gd name="connsiteY18" fmla="*/ 236220 h 314325"/>
                  <a:gd name="connsiteX19" fmla="*/ 0 w 373380"/>
                  <a:gd name="connsiteY19" fmla="*/ 188595 h 314325"/>
                  <a:gd name="connsiteX20" fmla="*/ 0 w 373380"/>
                  <a:gd name="connsiteY20" fmla="*/ 112395 h 314325"/>
                  <a:gd name="connsiteX21" fmla="*/ 32385 w 373380"/>
                  <a:gd name="connsiteY21" fmla="*/ 53340 h 314325"/>
                  <a:gd name="connsiteX22" fmla="*/ 95250 w 373380"/>
                  <a:gd name="connsiteY22" fmla="*/ 9525 h 314325"/>
                  <a:gd name="connsiteX23" fmla="*/ 196215 w 373380"/>
                  <a:gd name="connsiteY23" fmla="*/ 0 h 314325"/>
                  <a:gd name="connsiteX24" fmla="*/ 270510 w 373380"/>
                  <a:gd name="connsiteY24" fmla="*/ 9525 h 314325"/>
                  <a:gd name="connsiteX25" fmla="*/ 352425 w 373380"/>
                  <a:gd name="connsiteY25" fmla="*/ 45720 h 314325"/>
                  <a:gd name="connsiteX26" fmla="*/ 373380 w 373380"/>
                  <a:gd name="connsiteY26" fmla="*/ 110490 h 314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373380" h="314325">
                    <a:moveTo>
                      <a:pt x="373380" y="110490"/>
                    </a:moveTo>
                    <a:lnTo>
                      <a:pt x="264795" y="118110"/>
                    </a:lnTo>
                    <a:lnTo>
                      <a:pt x="253365" y="60960"/>
                    </a:lnTo>
                    <a:lnTo>
                      <a:pt x="251460" y="127635"/>
                    </a:lnTo>
                    <a:lnTo>
                      <a:pt x="232410" y="87630"/>
                    </a:lnTo>
                    <a:lnTo>
                      <a:pt x="228600" y="131445"/>
                    </a:lnTo>
                    <a:lnTo>
                      <a:pt x="192405" y="106680"/>
                    </a:lnTo>
                    <a:lnTo>
                      <a:pt x="74295" y="112395"/>
                    </a:lnTo>
                    <a:lnTo>
                      <a:pt x="74295" y="156210"/>
                    </a:lnTo>
                    <a:lnTo>
                      <a:pt x="81915" y="232410"/>
                    </a:lnTo>
                    <a:lnTo>
                      <a:pt x="60960" y="186690"/>
                    </a:lnTo>
                    <a:lnTo>
                      <a:pt x="24765" y="163830"/>
                    </a:lnTo>
                    <a:lnTo>
                      <a:pt x="15240" y="161925"/>
                    </a:lnTo>
                    <a:lnTo>
                      <a:pt x="1905" y="175260"/>
                    </a:lnTo>
                    <a:lnTo>
                      <a:pt x="5715" y="203835"/>
                    </a:lnTo>
                    <a:lnTo>
                      <a:pt x="19050" y="226695"/>
                    </a:lnTo>
                    <a:lnTo>
                      <a:pt x="32385" y="240030"/>
                    </a:lnTo>
                    <a:lnTo>
                      <a:pt x="53340" y="314325"/>
                    </a:lnTo>
                    <a:lnTo>
                      <a:pt x="15240" y="236220"/>
                    </a:lnTo>
                    <a:lnTo>
                      <a:pt x="0" y="188595"/>
                    </a:lnTo>
                    <a:lnTo>
                      <a:pt x="0" y="112395"/>
                    </a:lnTo>
                    <a:cubicBezTo>
                      <a:pt x="5398" y="86678"/>
                      <a:pt x="16510" y="70485"/>
                      <a:pt x="32385" y="53340"/>
                    </a:cubicBezTo>
                    <a:cubicBezTo>
                      <a:pt x="48260" y="36195"/>
                      <a:pt x="67945" y="18415"/>
                      <a:pt x="95250" y="9525"/>
                    </a:cubicBezTo>
                    <a:cubicBezTo>
                      <a:pt x="122555" y="635"/>
                      <a:pt x="167005" y="0"/>
                      <a:pt x="196215" y="0"/>
                    </a:cubicBezTo>
                    <a:cubicBezTo>
                      <a:pt x="225425" y="0"/>
                      <a:pt x="247968" y="3175"/>
                      <a:pt x="270510" y="9525"/>
                    </a:cubicBezTo>
                    <a:cubicBezTo>
                      <a:pt x="298450" y="18733"/>
                      <a:pt x="337185" y="30797"/>
                      <a:pt x="352425" y="45720"/>
                    </a:cubicBezTo>
                    <a:cubicBezTo>
                      <a:pt x="367665" y="60643"/>
                      <a:pt x="374650" y="71438"/>
                      <a:pt x="373380" y="110490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12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9" name="Freeform 179">
                <a:extLst>
                  <a:ext uri="{FF2B5EF4-FFF2-40B4-BE49-F238E27FC236}">
                    <a16:creationId xmlns:a16="http://schemas.microsoft.com/office/drawing/2014/main" id="{7E5C4E49-594F-47A2-863B-A346B7FDE2C5}"/>
                  </a:ext>
                </a:extLst>
              </p:cNvPr>
              <p:cNvSpPr>
                <a:spLocks/>
              </p:cNvSpPr>
              <p:nvPr/>
            </p:nvSpPr>
            <p:spPr bwMode="gray">
              <a:xfrm rot="227402" flipH="1">
                <a:off x="-754134" y="2925271"/>
                <a:ext cx="129396" cy="152746"/>
              </a:xfrm>
              <a:custGeom>
                <a:avLst/>
                <a:gdLst>
                  <a:gd name="T0" fmla="*/ 686 w 1978"/>
                  <a:gd name="T1" fmla="*/ 264 h 2253"/>
                  <a:gd name="T2" fmla="*/ 509 w 1978"/>
                  <a:gd name="T3" fmla="*/ 21 h 2253"/>
                  <a:gd name="T4" fmla="*/ 436 w 1978"/>
                  <a:gd name="T5" fmla="*/ 0 h 2253"/>
                  <a:gd name="T6" fmla="*/ 224 w 1978"/>
                  <a:gd name="T7" fmla="*/ 70 h 2253"/>
                  <a:gd name="T8" fmla="*/ 79 w 1978"/>
                  <a:gd name="T9" fmla="*/ 146 h 2253"/>
                  <a:gd name="T10" fmla="*/ 6 w 1978"/>
                  <a:gd name="T11" fmla="*/ 240 h 2253"/>
                  <a:gd name="T12" fmla="*/ 13 w 1978"/>
                  <a:gd name="T13" fmla="*/ 368 h 2253"/>
                  <a:gd name="T14" fmla="*/ 93 w 1978"/>
                  <a:gd name="T15" fmla="*/ 514 h 2253"/>
                  <a:gd name="T16" fmla="*/ 287 w 1978"/>
                  <a:gd name="T17" fmla="*/ 798 h 2253"/>
                  <a:gd name="T18" fmla="*/ 377 w 1978"/>
                  <a:gd name="T19" fmla="*/ 1082 h 2253"/>
                  <a:gd name="T20" fmla="*/ 470 w 1978"/>
                  <a:gd name="T21" fmla="*/ 1473 h 2253"/>
                  <a:gd name="T22" fmla="*/ 558 w 1978"/>
                  <a:gd name="T23" fmla="*/ 1653 h 2253"/>
                  <a:gd name="T24" fmla="*/ 724 w 1978"/>
                  <a:gd name="T25" fmla="*/ 1903 h 2253"/>
                  <a:gd name="T26" fmla="*/ 852 w 1978"/>
                  <a:gd name="T27" fmla="*/ 2118 h 2253"/>
                  <a:gd name="T28" fmla="*/ 959 w 1978"/>
                  <a:gd name="T29" fmla="*/ 2236 h 2253"/>
                  <a:gd name="T30" fmla="*/ 1025 w 1978"/>
                  <a:gd name="T31" fmla="*/ 2250 h 2253"/>
                  <a:gd name="T32" fmla="*/ 1071 w 1978"/>
                  <a:gd name="T33" fmla="*/ 2215 h 2253"/>
                  <a:gd name="T34" fmla="*/ 1091 w 1978"/>
                  <a:gd name="T35" fmla="*/ 2135 h 2253"/>
                  <a:gd name="T36" fmla="*/ 1032 w 1978"/>
                  <a:gd name="T37" fmla="*/ 1983 h 2253"/>
                  <a:gd name="T38" fmla="*/ 883 w 1978"/>
                  <a:gd name="T39" fmla="*/ 1733 h 2253"/>
                  <a:gd name="T40" fmla="*/ 883 w 1978"/>
                  <a:gd name="T41" fmla="*/ 1689 h 2253"/>
                  <a:gd name="T42" fmla="*/ 967 w 1978"/>
                  <a:gd name="T43" fmla="*/ 1806 h 2253"/>
                  <a:gd name="T44" fmla="*/ 1098 w 1978"/>
                  <a:gd name="T45" fmla="*/ 2052 h 2253"/>
                  <a:gd name="T46" fmla="*/ 1212 w 1978"/>
                  <a:gd name="T47" fmla="*/ 2187 h 2253"/>
                  <a:gd name="T48" fmla="*/ 1306 w 1978"/>
                  <a:gd name="T49" fmla="*/ 2239 h 2253"/>
                  <a:gd name="T50" fmla="*/ 1396 w 1978"/>
                  <a:gd name="T51" fmla="*/ 2218 h 2253"/>
                  <a:gd name="T52" fmla="*/ 1428 w 1978"/>
                  <a:gd name="T53" fmla="*/ 2139 h 2253"/>
                  <a:gd name="T54" fmla="*/ 1389 w 1978"/>
                  <a:gd name="T55" fmla="*/ 2010 h 2253"/>
                  <a:gd name="T56" fmla="*/ 1226 w 1978"/>
                  <a:gd name="T57" fmla="*/ 1754 h 2253"/>
                  <a:gd name="T58" fmla="*/ 1163 w 1978"/>
                  <a:gd name="T59" fmla="*/ 1608 h 2253"/>
                  <a:gd name="T60" fmla="*/ 1184 w 1978"/>
                  <a:gd name="T61" fmla="*/ 1605 h 2253"/>
                  <a:gd name="T62" fmla="*/ 1316 w 1978"/>
                  <a:gd name="T63" fmla="*/ 1827 h 2253"/>
                  <a:gd name="T64" fmla="*/ 1476 w 1978"/>
                  <a:gd name="T65" fmla="*/ 2077 h 2253"/>
                  <a:gd name="T66" fmla="*/ 1572 w 1978"/>
                  <a:gd name="T67" fmla="*/ 2156 h 2253"/>
                  <a:gd name="T68" fmla="*/ 1663 w 1978"/>
                  <a:gd name="T69" fmla="*/ 2160 h 2253"/>
                  <a:gd name="T70" fmla="*/ 1728 w 1978"/>
                  <a:gd name="T71" fmla="*/ 2111 h 2253"/>
                  <a:gd name="T72" fmla="*/ 1746 w 1978"/>
                  <a:gd name="T73" fmla="*/ 2035 h 2253"/>
                  <a:gd name="T74" fmla="*/ 1694 w 1978"/>
                  <a:gd name="T75" fmla="*/ 1913 h 2253"/>
                  <a:gd name="T76" fmla="*/ 1379 w 1978"/>
                  <a:gd name="T77" fmla="*/ 1432 h 2253"/>
                  <a:gd name="T78" fmla="*/ 1569 w 1978"/>
                  <a:gd name="T79" fmla="*/ 1653 h 2253"/>
                  <a:gd name="T80" fmla="*/ 1718 w 1978"/>
                  <a:gd name="T81" fmla="*/ 1806 h 2253"/>
                  <a:gd name="T82" fmla="*/ 1822 w 1978"/>
                  <a:gd name="T83" fmla="*/ 1830 h 2253"/>
                  <a:gd name="T84" fmla="*/ 1902 w 1978"/>
                  <a:gd name="T85" fmla="*/ 1778 h 2253"/>
                  <a:gd name="T86" fmla="*/ 1905 w 1978"/>
                  <a:gd name="T87" fmla="*/ 1681 h 2253"/>
                  <a:gd name="T88" fmla="*/ 1833 w 1978"/>
                  <a:gd name="T89" fmla="*/ 1560 h 2253"/>
                  <a:gd name="T90" fmla="*/ 1656 w 1978"/>
                  <a:gd name="T91" fmla="*/ 1352 h 2253"/>
                  <a:gd name="T92" fmla="*/ 1517 w 1978"/>
                  <a:gd name="T93" fmla="*/ 1158 h 2253"/>
                  <a:gd name="T94" fmla="*/ 1486 w 1978"/>
                  <a:gd name="T95" fmla="*/ 1058 h 2253"/>
                  <a:gd name="T96" fmla="*/ 1577 w 1978"/>
                  <a:gd name="T97" fmla="*/ 1147 h 2253"/>
                  <a:gd name="T98" fmla="*/ 1777 w 1978"/>
                  <a:gd name="T99" fmla="*/ 1265 h 2253"/>
                  <a:gd name="T100" fmla="*/ 1892 w 1978"/>
                  <a:gd name="T101" fmla="*/ 1293 h 2253"/>
                  <a:gd name="T102" fmla="*/ 1961 w 1978"/>
                  <a:gd name="T103" fmla="*/ 1259 h 2253"/>
                  <a:gd name="T104" fmla="*/ 1978 w 1978"/>
                  <a:gd name="T105" fmla="*/ 1203 h 2253"/>
                  <a:gd name="T106" fmla="*/ 1961 w 1978"/>
                  <a:gd name="T107" fmla="*/ 1134 h 2253"/>
                  <a:gd name="T108" fmla="*/ 1846 w 1978"/>
                  <a:gd name="T109" fmla="*/ 1030 h 2253"/>
                  <a:gd name="T110" fmla="*/ 1486 w 1978"/>
                  <a:gd name="T111" fmla="*/ 735 h 2253"/>
                  <a:gd name="T112" fmla="*/ 1316 w 1978"/>
                  <a:gd name="T113" fmla="*/ 621 h 2253"/>
                  <a:gd name="T114" fmla="*/ 1039 w 1978"/>
                  <a:gd name="T115" fmla="*/ 520 h 2253"/>
                  <a:gd name="T116" fmla="*/ 873 w 1978"/>
                  <a:gd name="T117" fmla="*/ 444 h 2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78" h="2253">
                    <a:moveTo>
                      <a:pt x="842" y="423"/>
                    </a:moveTo>
                    <a:lnTo>
                      <a:pt x="810" y="396"/>
                    </a:lnTo>
                    <a:lnTo>
                      <a:pt x="748" y="333"/>
                    </a:lnTo>
                    <a:lnTo>
                      <a:pt x="686" y="264"/>
                    </a:lnTo>
                    <a:lnTo>
                      <a:pt x="630" y="194"/>
                    </a:lnTo>
                    <a:lnTo>
                      <a:pt x="578" y="122"/>
                    </a:lnTo>
                    <a:lnTo>
                      <a:pt x="529" y="45"/>
                    </a:lnTo>
                    <a:lnTo>
                      <a:pt x="509" y="21"/>
                    </a:lnTo>
                    <a:lnTo>
                      <a:pt x="488" y="8"/>
                    </a:lnTo>
                    <a:lnTo>
                      <a:pt x="477" y="4"/>
                    </a:lnTo>
                    <a:lnTo>
                      <a:pt x="467" y="0"/>
                    </a:lnTo>
                    <a:lnTo>
                      <a:pt x="436" y="0"/>
                    </a:lnTo>
                    <a:lnTo>
                      <a:pt x="398" y="11"/>
                    </a:lnTo>
                    <a:lnTo>
                      <a:pt x="346" y="29"/>
                    </a:lnTo>
                    <a:lnTo>
                      <a:pt x="287" y="45"/>
                    </a:lnTo>
                    <a:lnTo>
                      <a:pt x="224" y="70"/>
                    </a:lnTo>
                    <a:lnTo>
                      <a:pt x="162" y="94"/>
                    </a:lnTo>
                    <a:lnTo>
                      <a:pt x="131" y="112"/>
                    </a:lnTo>
                    <a:lnTo>
                      <a:pt x="104" y="128"/>
                    </a:lnTo>
                    <a:lnTo>
                      <a:pt x="79" y="146"/>
                    </a:lnTo>
                    <a:lnTo>
                      <a:pt x="55" y="167"/>
                    </a:lnTo>
                    <a:lnTo>
                      <a:pt x="34" y="188"/>
                    </a:lnTo>
                    <a:lnTo>
                      <a:pt x="20" y="212"/>
                    </a:lnTo>
                    <a:lnTo>
                      <a:pt x="6" y="240"/>
                    </a:lnTo>
                    <a:lnTo>
                      <a:pt x="0" y="271"/>
                    </a:lnTo>
                    <a:lnTo>
                      <a:pt x="0" y="302"/>
                    </a:lnTo>
                    <a:lnTo>
                      <a:pt x="6" y="337"/>
                    </a:lnTo>
                    <a:lnTo>
                      <a:pt x="13" y="368"/>
                    </a:lnTo>
                    <a:lnTo>
                      <a:pt x="24" y="399"/>
                    </a:lnTo>
                    <a:lnTo>
                      <a:pt x="37" y="427"/>
                    </a:lnTo>
                    <a:lnTo>
                      <a:pt x="55" y="458"/>
                    </a:lnTo>
                    <a:lnTo>
                      <a:pt x="93" y="514"/>
                    </a:lnTo>
                    <a:lnTo>
                      <a:pt x="134" y="572"/>
                    </a:lnTo>
                    <a:lnTo>
                      <a:pt x="217" y="683"/>
                    </a:lnTo>
                    <a:lnTo>
                      <a:pt x="256" y="738"/>
                    </a:lnTo>
                    <a:lnTo>
                      <a:pt x="287" y="798"/>
                    </a:lnTo>
                    <a:lnTo>
                      <a:pt x="308" y="842"/>
                    </a:lnTo>
                    <a:lnTo>
                      <a:pt x="325" y="891"/>
                    </a:lnTo>
                    <a:lnTo>
                      <a:pt x="352" y="985"/>
                    </a:lnTo>
                    <a:lnTo>
                      <a:pt x="377" y="1082"/>
                    </a:lnTo>
                    <a:lnTo>
                      <a:pt x="394" y="1182"/>
                    </a:lnTo>
                    <a:lnTo>
                      <a:pt x="415" y="1280"/>
                    </a:lnTo>
                    <a:lnTo>
                      <a:pt x="439" y="1376"/>
                    </a:lnTo>
                    <a:lnTo>
                      <a:pt x="470" y="1473"/>
                    </a:lnTo>
                    <a:lnTo>
                      <a:pt x="488" y="1518"/>
                    </a:lnTo>
                    <a:lnTo>
                      <a:pt x="509" y="1567"/>
                    </a:lnTo>
                    <a:lnTo>
                      <a:pt x="529" y="1612"/>
                    </a:lnTo>
                    <a:lnTo>
                      <a:pt x="558" y="1653"/>
                    </a:lnTo>
                    <a:lnTo>
                      <a:pt x="613" y="1736"/>
                    </a:lnTo>
                    <a:lnTo>
                      <a:pt x="672" y="1817"/>
                    </a:lnTo>
                    <a:lnTo>
                      <a:pt x="699" y="1858"/>
                    </a:lnTo>
                    <a:lnTo>
                      <a:pt x="724" y="1903"/>
                    </a:lnTo>
                    <a:lnTo>
                      <a:pt x="745" y="1945"/>
                    </a:lnTo>
                    <a:lnTo>
                      <a:pt x="779" y="2007"/>
                    </a:lnTo>
                    <a:lnTo>
                      <a:pt x="824" y="2080"/>
                    </a:lnTo>
                    <a:lnTo>
                      <a:pt x="852" y="2118"/>
                    </a:lnTo>
                    <a:lnTo>
                      <a:pt x="876" y="2153"/>
                    </a:lnTo>
                    <a:lnTo>
                      <a:pt x="904" y="2187"/>
                    </a:lnTo>
                    <a:lnTo>
                      <a:pt x="931" y="2211"/>
                    </a:lnTo>
                    <a:lnTo>
                      <a:pt x="959" y="2236"/>
                    </a:lnTo>
                    <a:lnTo>
                      <a:pt x="987" y="2246"/>
                    </a:lnTo>
                    <a:lnTo>
                      <a:pt x="1001" y="2250"/>
                    </a:lnTo>
                    <a:lnTo>
                      <a:pt x="1014" y="2253"/>
                    </a:lnTo>
                    <a:lnTo>
                      <a:pt x="1025" y="2250"/>
                    </a:lnTo>
                    <a:lnTo>
                      <a:pt x="1039" y="2246"/>
                    </a:lnTo>
                    <a:lnTo>
                      <a:pt x="1050" y="2239"/>
                    </a:lnTo>
                    <a:lnTo>
                      <a:pt x="1060" y="2229"/>
                    </a:lnTo>
                    <a:lnTo>
                      <a:pt x="1071" y="2215"/>
                    </a:lnTo>
                    <a:lnTo>
                      <a:pt x="1081" y="2198"/>
                    </a:lnTo>
                    <a:lnTo>
                      <a:pt x="1087" y="2184"/>
                    </a:lnTo>
                    <a:lnTo>
                      <a:pt x="1091" y="2169"/>
                    </a:lnTo>
                    <a:lnTo>
                      <a:pt x="1091" y="2135"/>
                    </a:lnTo>
                    <a:lnTo>
                      <a:pt x="1084" y="2101"/>
                    </a:lnTo>
                    <a:lnTo>
                      <a:pt x="1071" y="2062"/>
                    </a:lnTo>
                    <a:lnTo>
                      <a:pt x="1053" y="2025"/>
                    </a:lnTo>
                    <a:lnTo>
                      <a:pt x="1032" y="1983"/>
                    </a:lnTo>
                    <a:lnTo>
                      <a:pt x="983" y="1900"/>
                    </a:lnTo>
                    <a:lnTo>
                      <a:pt x="935" y="1823"/>
                    </a:lnTo>
                    <a:lnTo>
                      <a:pt x="897" y="1761"/>
                    </a:lnTo>
                    <a:lnTo>
                      <a:pt x="883" y="1733"/>
                    </a:lnTo>
                    <a:lnTo>
                      <a:pt x="876" y="1713"/>
                    </a:lnTo>
                    <a:lnTo>
                      <a:pt x="876" y="1699"/>
                    </a:lnTo>
                    <a:lnTo>
                      <a:pt x="879" y="1692"/>
                    </a:lnTo>
                    <a:lnTo>
                      <a:pt x="883" y="1689"/>
                    </a:lnTo>
                    <a:lnTo>
                      <a:pt x="894" y="1699"/>
                    </a:lnTo>
                    <a:lnTo>
                      <a:pt x="907" y="1713"/>
                    </a:lnTo>
                    <a:lnTo>
                      <a:pt x="935" y="1754"/>
                    </a:lnTo>
                    <a:lnTo>
                      <a:pt x="967" y="1806"/>
                    </a:lnTo>
                    <a:lnTo>
                      <a:pt x="998" y="1864"/>
                    </a:lnTo>
                    <a:lnTo>
                      <a:pt x="1056" y="1976"/>
                    </a:lnTo>
                    <a:lnTo>
                      <a:pt x="1081" y="2021"/>
                    </a:lnTo>
                    <a:lnTo>
                      <a:pt x="1098" y="2052"/>
                    </a:lnTo>
                    <a:lnTo>
                      <a:pt x="1132" y="2101"/>
                    </a:lnTo>
                    <a:lnTo>
                      <a:pt x="1171" y="2146"/>
                    </a:lnTo>
                    <a:lnTo>
                      <a:pt x="1188" y="2166"/>
                    </a:lnTo>
                    <a:lnTo>
                      <a:pt x="1212" y="2187"/>
                    </a:lnTo>
                    <a:lnTo>
                      <a:pt x="1236" y="2208"/>
                    </a:lnTo>
                    <a:lnTo>
                      <a:pt x="1261" y="2221"/>
                    </a:lnTo>
                    <a:lnTo>
                      <a:pt x="1285" y="2232"/>
                    </a:lnTo>
                    <a:lnTo>
                      <a:pt x="1306" y="2239"/>
                    </a:lnTo>
                    <a:lnTo>
                      <a:pt x="1330" y="2242"/>
                    </a:lnTo>
                    <a:lnTo>
                      <a:pt x="1355" y="2239"/>
                    </a:lnTo>
                    <a:lnTo>
                      <a:pt x="1376" y="2229"/>
                    </a:lnTo>
                    <a:lnTo>
                      <a:pt x="1396" y="2218"/>
                    </a:lnTo>
                    <a:lnTo>
                      <a:pt x="1410" y="2198"/>
                    </a:lnTo>
                    <a:lnTo>
                      <a:pt x="1424" y="2174"/>
                    </a:lnTo>
                    <a:lnTo>
                      <a:pt x="1428" y="2156"/>
                    </a:lnTo>
                    <a:lnTo>
                      <a:pt x="1428" y="2139"/>
                    </a:lnTo>
                    <a:lnTo>
                      <a:pt x="1428" y="2108"/>
                    </a:lnTo>
                    <a:lnTo>
                      <a:pt x="1420" y="2073"/>
                    </a:lnTo>
                    <a:lnTo>
                      <a:pt x="1407" y="2041"/>
                    </a:lnTo>
                    <a:lnTo>
                      <a:pt x="1389" y="2010"/>
                    </a:lnTo>
                    <a:lnTo>
                      <a:pt x="1371" y="1979"/>
                    </a:lnTo>
                    <a:lnTo>
                      <a:pt x="1334" y="1927"/>
                    </a:lnTo>
                    <a:lnTo>
                      <a:pt x="1295" y="1869"/>
                    </a:lnTo>
                    <a:lnTo>
                      <a:pt x="1226" y="1754"/>
                    </a:lnTo>
                    <a:lnTo>
                      <a:pt x="1195" y="1695"/>
                    </a:lnTo>
                    <a:lnTo>
                      <a:pt x="1171" y="1643"/>
                    </a:lnTo>
                    <a:lnTo>
                      <a:pt x="1163" y="1626"/>
                    </a:lnTo>
                    <a:lnTo>
                      <a:pt x="1163" y="1608"/>
                    </a:lnTo>
                    <a:lnTo>
                      <a:pt x="1163" y="1601"/>
                    </a:lnTo>
                    <a:lnTo>
                      <a:pt x="1167" y="1598"/>
                    </a:lnTo>
                    <a:lnTo>
                      <a:pt x="1171" y="1598"/>
                    </a:lnTo>
                    <a:lnTo>
                      <a:pt x="1184" y="1605"/>
                    </a:lnTo>
                    <a:lnTo>
                      <a:pt x="1199" y="1619"/>
                    </a:lnTo>
                    <a:lnTo>
                      <a:pt x="1226" y="1660"/>
                    </a:lnTo>
                    <a:lnTo>
                      <a:pt x="1267" y="1741"/>
                    </a:lnTo>
                    <a:lnTo>
                      <a:pt x="1316" y="1827"/>
                    </a:lnTo>
                    <a:lnTo>
                      <a:pt x="1365" y="1913"/>
                    </a:lnTo>
                    <a:lnTo>
                      <a:pt x="1417" y="1997"/>
                    </a:lnTo>
                    <a:lnTo>
                      <a:pt x="1444" y="2038"/>
                    </a:lnTo>
                    <a:lnTo>
                      <a:pt x="1476" y="2077"/>
                    </a:lnTo>
                    <a:lnTo>
                      <a:pt x="1496" y="2101"/>
                    </a:lnTo>
                    <a:lnTo>
                      <a:pt x="1520" y="2125"/>
                    </a:lnTo>
                    <a:lnTo>
                      <a:pt x="1548" y="2142"/>
                    </a:lnTo>
                    <a:lnTo>
                      <a:pt x="1572" y="2156"/>
                    </a:lnTo>
                    <a:lnTo>
                      <a:pt x="1604" y="2166"/>
                    </a:lnTo>
                    <a:lnTo>
                      <a:pt x="1632" y="2166"/>
                    </a:lnTo>
                    <a:lnTo>
                      <a:pt x="1649" y="2166"/>
                    </a:lnTo>
                    <a:lnTo>
                      <a:pt x="1663" y="2160"/>
                    </a:lnTo>
                    <a:lnTo>
                      <a:pt x="1681" y="2153"/>
                    </a:lnTo>
                    <a:lnTo>
                      <a:pt x="1694" y="2146"/>
                    </a:lnTo>
                    <a:lnTo>
                      <a:pt x="1715" y="2129"/>
                    </a:lnTo>
                    <a:lnTo>
                      <a:pt x="1728" y="2111"/>
                    </a:lnTo>
                    <a:lnTo>
                      <a:pt x="1739" y="2093"/>
                    </a:lnTo>
                    <a:lnTo>
                      <a:pt x="1746" y="2073"/>
                    </a:lnTo>
                    <a:lnTo>
                      <a:pt x="1746" y="2056"/>
                    </a:lnTo>
                    <a:lnTo>
                      <a:pt x="1746" y="2035"/>
                    </a:lnTo>
                    <a:lnTo>
                      <a:pt x="1743" y="2014"/>
                    </a:lnTo>
                    <a:lnTo>
                      <a:pt x="1736" y="1994"/>
                    </a:lnTo>
                    <a:lnTo>
                      <a:pt x="1718" y="1952"/>
                    </a:lnTo>
                    <a:lnTo>
                      <a:pt x="1694" y="1913"/>
                    </a:lnTo>
                    <a:lnTo>
                      <a:pt x="1645" y="1841"/>
                    </a:lnTo>
                    <a:lnTo>
                      <a:pt x="1507" y="1640"/>
                    </a:lnTo>
                    <a:lnTo>
                      <a:pt x="1434" y="1525"/>
                    </a:lnTo>
                    <a:lnTo>
                      <a:pt x="1379" y="1432"/>
                    </a:lnTo>
                    <a:lnTo>
                      <a:pt x="1428" y="1491"/>
                    </a:lnTo>
                    <a:lnTo>
                      <a:pt x="1479" y="1556"/>
                    </a:lnTo>
                    <a:lnTo>
                      <a:pt x="1514" y="1595"/>
                    </a:lnTo>
                    <a:lnTo>
                      <a:pt x="1569" y="1653"/>
                    </a:lnTo>
                    <a:lnTo>
                      <a:pt x="1624" y="1720"/>
                    </a:lnTo>
                    <a:lnTo>
                      <a:pt x="1663" y="1757"/>
                    </a:lnTo>
                    <a:lnTo>
                      <a:pt x="1691" y="1785"/>
                    </a:lnTo>
                    <a:lnTo>
                      <a:pt x="1718" y="1806"/>
                    </a:lnTo>
                    <a:lnTo>
                      <a:pt x="1746" y="1823"/>
                    </a:lnTo>
                    <a:lnTo>
                      <a:pt x="1774" y="1830"/>
                    </a:lnTo>
                    <a:lnTo>
                      <a:pt x="1798" y="1833"/>
                    </a:lnTo>
                    <a:lnTo>
                      <a:pt x="1822" y="1830"/>
                    </a:lnTo>
                    <a:lnTo>
                      <a:pt x="1846" y="1823"/>
                    </a:lnTo>
                    <a:lnTo>
                      <a:pt x="1871" y="1813"/>
                    </a:lnTo>
                    <a:lnTo>
                      <a:pt x="1888" y="1796"/>
                    </a:lnTo>
                    <a:lnTo>
                      <a:pt x="1902" y="1778"/>
                    </a:lnTo>
                    <a:lnTo>
                      <a:pt x="1913" y="1754"/>
                    </a:lnTo>
                    <a:lnTo>
                      <a:pt x="1916" y="1730"/>
                    </a:lnTo>
                    <a:lnTo>
                      <a:pt x="1913" y="1705"/>
                    </a:lnTo>
                    <a:lnTo>
                      <a:pt x="1905" y="1681"/>
                    </a:lnTo>
                    <a:lnTo>
                      <a:pt x="1898" y="1657"/>
                    </a:lnTo>
                    <a:lnTo>
                      <a:pt x="1888" y="1637"/>
                    </a:lnTo>
                    <a:lnTo>
                      <a:pt x="1861" y="1595"/>
                    </a:lnTo>
                    <a:lnTo>
                      <a:pt x="1833" y="1560"/>
                    </a:lnTo>
                    <a:lnTo>
                      <a:pt x="1804" y="1525"/>
                    </a:lnTo>
                    <a:lnTo>
                      <a:pt x="1777" y="1494"/>
                    </a:lnTo>
                    <a:lnTo>
                      <a:pt x="1725" y="1432"/>
                    </a:lnTo>
                    <a:lnTo>
                      <a:pt x="1656" y="1352"/>
                    </a:lnTo>
                    <a:lnTo>
                      <a:pt x="1618" y="1307"/>
                    </a:lnTo>
                    <a:lnTo>
                      <a:pt x="1580" y="1259"/>
                    </a:lnTo>
                    <a:lnTo>
                      <a:pt x="1545" y="1210"/>
                    </a:lnTo>
                    <a:lnTo>
                      <a:pt x="1517" y="1158"/>
                    </a:lnTo>
                    <a:lnTo>
                      <a:pt x="1507" y="1134"/>
                    </a:lnTo>
                    <a:lnTo>
                      <a:pt x="1496" y="1110"/>
                    </a:lnTo>
                    <a:lnTo>
                      <a:pt x="1493" y="1082"/>
                    </a:lnTo>
                    <a:lnTo>
                      <a:pt x="1486" y="1058"/>
                    </a:lnTo>
                    <a:lnTo>
                      <a:pt x="1493" y="1068"/>
                    </a:lnTo>
                    <a:lnTo>
                      <a:pt x="1499" y="1082"/>
                    </a:lnTo>
                    <a:lnTo>
                      <a:pt x="1531" y="1113"/>
                    </a:lnTo>
                    <a:lnTo>
                      <a:pt x="1577" y="1147"/>
                    </a:lnTo>
                    <a:lnTo>
                      <a:pt x="1632" y="1182"/>
                    </a:lnTo>
                    <a:lnTo>
                      <a:pt x="1684" y="1217"/>
                    </a:lnTo>
                    <a:lnTo>
                      <a:pt x="1736" y="1244"/>
                    </a:lnTo>
                    <a:lnTo>
                      <a:pt x="1777" y="1265"/>
                    </a:lnTo>
                    <a:lnTo>
                      <a:pt x="1804" y="1280"/>
                    </a:lnTo>
                    <a:lnTo>
                      <a:pt x="1836" y="1286"/>
                    </a:lnTo>
                    <a:lnTo>
                      <a:pt x="1864" y="1293"/>
                    </a:lnTo>
                    <a:lnTo>
                      <a:pt x="1892" y="1293"/>
                    </a:lnTo>
                    <a:lnTo>
                      <a:pt x="1919" y="1286"/>
                    </a:lnTo>
                    <a:lnTo>
                      <a:pt x="1940" y="1275"/>
                    </a:lnTo>
                    <a:lnTo>
                      <a:pt x="1950" y="1269"/>
                    </a:lnTo>
                    <a:lnTo>
                      <a:pt x="1961" y="1259"/>
                    </a:lnTo>
                    <a:lnTo>
                      <a:pt x="1968" y="1248"/>
                    </a:lnTo>
                    <a:lnTo>
                      <a:pt x="1971" y="1234"/>
                    </a:lnTo>
                    <a:lnTo>
                      <a:pt x="1975" y="1220"/>
                    </a:lnTo>
                    <a:lnTo>
                      <a:pt x="1978" y="1203"/>
                    </a:lnTo>
                    <a:lnTo>
                      <a:pt x="1978" y="1186"/>
                    </a:lnTo>
                    <a:lnTo>
                      <a:pt x="1975" y="1165"/>
                    </a:lnTo>
                    <a:lnTo>
                      <a:pt x="1968" y="1147"/>
                    </a:lnTo>
                    <a:lnTo>
                      <a:pt x="1961" y="1134"/>
                    </a:lnTo>
                    <a:lnTo>
                      <a:pt x="1937" y="1103"/>
                    </a:lnTo>
                    <a:lnTo>
                      <a:pt x="1909" y="1075"/>
                    </a:lnTo>
                    <a:lnTo>
                      <a:pt x="1877" y="1051"/>
                    </a:lnTo>
                    <a:lnTo>
                      <a:pt x="1846" y="1030"/>
                    </a:lnTo>
                    <a:lnTo>
                      <a:pt x="1784" y="988"/>
                    </a:lnTo>
                    <a:lnTo>
                      <a:pt x="1687" y="905"/>
                    </a:lnTo>
                    <a:lnTo>
                      <a:pt x="1587" y="818"/>
                    </a:lnTo>
                    <a:lnTo>
                      <a:pt x="1486" y="735"/>
                    </a:lnTo>
                    <a:lnTo>
                      <a:pt x="1434" y="694"/>
                    </a:lnTo>
                    <a:lnTo>
                      <a:pt x="1379" y="655"/>
                    </a:lnTo>
                    <a:lnTo>
                      <a:pt x="1348" y="638"/>
                    </a:lnTo>
                    <a:lnTo>
                      <a:pt x="1316" y="621"/>
                    </a:lnTo>
                    <a:lnTo>
                      <a:pt x="1247" y="589"/>
                    </a:lnTo>
                    <a:lnTo>
                      <a:pt x="1178" y="566"/>
                    </a:lnTo>
                    <a:lnTo>
                      <a:pt x="1108" y="545"/>
                    </a:lnTo>
                    <a:lnTo>
                      <a:pt x="1039" y="520"/>
                    </a:lnTo>
                    <a:lnTo>
                      <a:pt x="970" y="496"/>
                    </a:lnTo>
                    <a:lnTo>
                      <a:pt x="935" y="479"/>
                    </a:lnTo>
                    <a:lnTo>
                      <a:pt x="904" y="465"/>
                    </a:lnTo>
                    <a:lnTo>
                      <a:pt x="873" y="444"/>
                    </a:lnTo>
                    <a:lnTo>
                      <a:pt x="842" y="423"/>
                    </a:ln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bg2"/>
                </a:solidFill>
              </a:ln>
            </p:spPr>
            <p:txBody>
              <a:bodyPr/>
              <a:lstStyle/>
              <a:p>
                <a:pPr marL="0" marR="0" lvl="0" indent="0" algn="l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/>
                  <a:cs typeface="+mn-cs"/>
                </a:endParaRPr>
              </a:p>
            </p:txBody>
          </p:sp>
        </p:grpSp>
        <p:pic>
          <p:nvPicPr>
            <p:cNvPr id="40" name="Picture 32">
              <a:extLst>
                <a:ext uri="{FF2B5EF4-FFF2-40B4-BE49-F238E27FC236}">
                  <a16:creationId xmlns:a16="http://schemas.microsoft.com/office/drawing/2014/main" id="{FD15C561-D3F2-4176-9CB1-436072C24F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20453" y="4253781"/>
              <a:ext cx="128847" cy="181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33">
              <a:extLst>
                <a:ext uri="{FF2B5EF4-FFF2-40B4-BE49-F238E27FC236}">
                  <a16:creationId xmlns:a16="http://schemas.microsoft.com/office/drawing/2014/main" id="{444FE633-201C-4A1F-9ED2-5BAB63292A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1671547" y="4284183"/>
              <a:ext cx="132095" cy="172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0" name="Text Placeholder 2">
            <a:extLst>
              <a:ext uri="{FF2B5EF4-FFF2-40B4-BE49-F238E27FC236}">
                <a16:creationId xmlns:a16="http://schemas.microsoft.com/office/drawing/2014/main" id="{FF304137-1A89-42D9-8CC2-55E0B21415CC}"/>
              </a:ext>
            </a:extLst>
          </p:cNvPr>
          <p:cNvSpPr>
            <a:spLocks noGrp="1"/>
          </p:cNvSpPr>
          <p:nvPr/>
        </p:nvSpPr>
        <p:spPr bwMode="gray">
          <a:xfrm>
            <a:off x="3244542" y="4972181"/>
            <a:ext cx="7247921" cy="39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66331" tIns="61553" rIns="27371" bIns="61553" anchor="ctr"/>
          <a:lstStyle/>
          <a:p>
            <a:pPr marL="1215" marR="0" lvl="1" indent="0" algn="l" defTabSz="6805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19C"/>
              </a:buClr>
              <a:buSzPct val="125000"/>
              <a:buFontTx/>
              <a:buNone/>
              <a:tabLst/>
              <a:defRPr/>
            </a:pPr>
            <a:r>
              <a:rPr kumimoji="0" lang="en-GB" sz="1125" b="1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Improved leadership and governance </a:t>
            </a:r>
            <a:r>
              <a:rPr kumimoji="0" lang="en-GB" sz="1125" b="0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through transfer of skills</a:t>
            </a:r>
            <a:endParaRPr kumimoji="0" lang="en-CA" sz="1125" b="0" i="0" u="none" strike="noStrike" kern="1200" cap="none" spc="0" normalizeH="0" baseline="0" noProof="0" dirty="0">
              <a:ln>
                <a:noFill/>
              </a:ln>
              <a:solidFill>
                <a:srgbClr val="00419C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pic>
        <p:nvPicPr>
          <p:cNvPr id="91" name="Picture 4">
            <a:extLst>
              <a:ext uri="{FF2B5EF4-FFF2-40B4-BE49-F238E27FC236}">
                <a16:creationId xmlns:a16="http://schemas.microsoft.com/office/drawing/2014/main" id="{D843E800-6B96-470D-A7EE-42A974EB0FF4}"/>
              </a:ext>
            </a:extLst>
          </p:cNvPr>
          <p:cNvPicPr>
            <a:picLocks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" t="74730" r="76482" b="5214"/>
          <a:stretch>
            <a:fillRect/>
          </a:stretch>
        </p:blipFill>
        <p:spPr bwMode="gray">
          <a:xfrm>
            <a:off x="3361603" y="5040991"/>
            <a:ext cx="430424" cy="271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" name="Text Placeholder 2">
            <a:extLst>
              <a:ext uri="{FF2B5EF4-FFF2-40B4-BE49-F238E27FC236}">
                <a16:creationId xmlns:a16="http://schemas.microsoft.com/office/drawing/2014/main" id="{781581DF-D80B-46AB-83CC-193466B451C6}"/>
              </a:ext>
            </a:extLst>
          </p:cNvPr>
          <p:cNvSpPr>
            <a:spLocks noGrp="1"/>
          </p:cNvSpPr>
          <p:nvPr/>
        </p:nvSpPr>
        <p:spPr bwMode="gray">
          <a:xfrm>
            <a:off x="3244546" y="5466452"/>
            <a:ext cx="7270533" cy="4329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66331" tIns="61553" rIns="27371" bIns="61553" anchor="ctr"/>
          <a:lstStyle/>
          <a:p>
            <a:pPr marL="1215" marR="0" lvl="1" indent="0" algn="l" defTabSz="6805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19C"/>
              </a:buClr>
              <a:buSzPct val="125000"/>
              <a:buFontTx/>
              <a:buNone/>
              <a:tabLst/>
              <a:defRPr/>
            </a:pPr>
            <a:r>
              <a:rPr kumimoji="0" lang="en-GB" sz="1125" b="1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Improved planning</a:t>
            </a:r>
            <a:r>
              <a:rPr kumimoji="0" lang="en-GB" sz="1125" b="0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, </a:t>
            </a:r>
            <a:r>
              <a:rPr kumimoji="0" lang="en-GB" sz="1125" b="1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financing and resourcing </a:t>
            </a:r>
            <a:r>
              <a:rPr kumimoji="0" lang="en-GB" sz="1125" b="0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through robust management processes</a:t>
            </a:r>
            <a:endParaRPr kumimoji="0" lang="en-CA" sz="1125" b="0" i="0" u="none" strike="noStrike" kern="1200" cap="none" spc="0" normalizeH="0" baseline="0" noProof="0" dirty="0">
              <a:ln>
                <a:noFill/>
              </a:ln>
              <a:solidFill>
                <a:srgbClr val="00419C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93" name="Text Placeholder 2">
            <a:extLst>
              <a:ext uri="{FF2B5EF4-FFF2-40B4-BE49-F238E27FC236}">
                <a16:creationId xmlns:a16="http://schemas.microsoft.com/office/drawing/2014/main" id="{1D6F2077-9361-4BB9-8924-2D9C7C1CA768}"/>
              </a:ext>
            </a:extLst>
          </p:cNvPr>
          <p:cNvSpPr>
            <a:spLocks noGrp="1"/>
          </p:cNvSpPr>
          <p:nvPr/>
        </p:nvSpPr>
        <p:spPr bwMode="gray">
          <a:xfrm>
            <a:off x="3237466" y="6041865"/>
            <a:ext cx="7245558" cy="6779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38964" tIns="61553" rIns="27371" bIns="61553" anchor="ctr"/>
          <a:lstStyle>
            <a:lvl1pPr marL="0" indent="0" algn="l" defTabSz="895255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55" indent="-192067" algn="l" defTabSz="895255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pitchFamily="34" charset="0"/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151" indent="-261910" algn="l" defTabSz="895255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298" indent="-155558" algn="l" defTabSz="895255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itchFamily="34" charset="0"/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728" indent="-130162" algn="l" defTabSz="895255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728" indent="-130162" algn="l" defTabSz="895255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728" indent="-130162" algn="l" defTabSz="895255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728" indent="-130162" algn="l" defTabSz="895255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728" indent="-130162" algn="l" defTabSz="895255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1215" marR="0" lvl="1" indent="0" algn="l" defTabSz="67137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419C"/>
              </a:buClr>
              <a:buSzPct val="125000"/>
              <a:buFont typeface="Arial" pitchFamily="34" charset="0"/>
              <a:buNone/>
              <a:tabLst/>
              <a:defRPr/>
            </a:pPr>
            <a:r>
              <a:rPr kumimoji="0" lang="en-GB" sz="1125" b="1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Improved learner outcomes </a:t>
            </a:r>
            <a:r>
              <a:rPr kumimoji="0" lang="en-GB" sz="1125" b="0" i="0" u="none" strike="noStrike" kern="1200" cap="none" spc="0" normalizeH="0" baseline="0" noProof="0" dirty="0">
                <a:ln>
                  <a:noFill/>
                </a:ln>
                <a:solidFill>
                  <a:srgbClr val="00419C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through the holistic development of learners</a:t>
            </a:r>
            <a:endParaRPr kumimoji="0" lang="en-CA" sz="1125" b="0" i="0" u="none" strike="noStrike" kern="1200" cap="none" spc="0" normalizeH="0" baseline="0" noProof="0" dirty="0">
              <a:ln>
                <a:noFill/>
              </a:ln>
              <a:solidFill>
                <a:srgbClr val="00419C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</p:txBody>
      </p:sp>
      <p:grpSp>
        <p:nvGrpSpPr>
          <p:cNvPr id="94" name="Group 13">
            <a:extLst>
              <a:ext uri="{FF2B5EF4-FFF2-40B4-BE49-F238E27FC236}">
                <a16:creationId xmlns:a16="http://schemas.microsoft.com/office/drawing/2014/main" id="{213D1C39-46F2-4219-A72D-213804F0BFAE}"/>
              </a:ext>
            </a:extLst>
          </p:cNvPr>
          <p:cNvGrpSpPr>
            <a:grpSpLocks/>
          </p:cNvGrpSpPr>
          <p:nvPr/>
        </p:nvGrpSpPr>
        <p:grpSpPr bwMode="auto">
          <a:xfrm>
            <a:off x="3335918" y="6125665"/>
            <a:ext cx="518003" cy="480490"/>
            <a:chOff x="113741" y="2639290"/>
            <a:chExt cx="956038" cy="800394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33AFEC50-ACE9-430A-9332-C3C80EBA5159}"/>
                </a:ext>
              </a:extLst>
            </p:cNvPr>
            <p:cNvSpPr/>
            <p:nvPr/>
          </p:nvSpPr>
          <p:spPr>
            <a:xfrm>
              <a:off x="113741" y="2639290"/>
              <a:ext cx="956038" cy="800394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13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125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220F1AB9-5DEC-4D65-AA95-ACF25505C536}"/>
                </a:ext>
              </a:extLst>
            </p:cNvPr>
            <p:cNvSpPr/>
            <p:nvPr/>
          </p:nvSpPr>
          <p:spPr>
            <a:xfrm>
              <a:off x="123418" y="2692296"/>
              <a:ext cx="934749" cy="673179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13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12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Freeform 154">
              <a:extLst>
                <a:ext uri="{FF2B5EF4-FFF2-40B4-BE49-F238E27FC236}">
                  <a16:creationId xmlns:a16="http://schemas.microsoft.com/office/drawing/2014/main" id="{6EED9BA4-631D-4555-9921-46070AC92643}"/>
                </a:ext>
              </a:extLst>
            </p:cNvPr>
            <p:cNvSpPr>
              <a:spLocks/>
            </p:cNvSpPr>
            <p:nvPr/>
          </p:nvSpPr>
          <p:spPr bwMode="gray">
            <a:xfrm>
              <a:off x="152447" y="3128714"/>
              <a:ext cx="876691" cy="229693"/>
            </a:xfrm>
            <a:custGeom>
              <a:avLst/>
              <a:gdLst>
                <a:gd name="T0" fmla="*/ 15518 w 15525"/>
                <a:gd name="T1" fmla="*/ 1671 h 3181"/>
                <a:gd name="T2" fmla="*/ 15464 w 15525"/>
                <a:gd name="T3" fmla="*/ 1795 h 3181"/>
                <a:gd name="T4" fmla="*/ 15367 w 15525"/>
                <a:gd name="T5" fmla="*/ 1910 h 3181"/>
                <a:gd name="T6" fmla="*/ 15233 w 15525"/>
                <a:gd name="T7" fmla="*/ 2026 h 3181"/>
                <a:gd name="T8" fmla="*/ 15055 w 15525"/>
                <a:gd name="T9" fmla="*/ 2137 h 3181"/>
                <a:gd name="T10" fmla="*/ 14758 w 15525"/>
                <a:gd name="T11" fmla="*/ 2280 h 3181"/>
                <a:gd name="T12" fmla="*/ 14200 w 15525"/>
                <a:gd name="T13" fmla="*/ 2480 h 3181"/>
                <a:gd name="T14" fmla="*/ 13510 w 15525"/>
                <a:gd name="T15" fmla="*/ 2661 h 3181"/>
                <a:gd name="T16" fmla="*/ 12701 w 15525"/>
                <a:gd name="T17" fmla="*/ 2819 h 3181"/>
                <a:gd name="T18" fmla="*/ 11788 w 15525"/>
                <a:gd name="T19" fmla="*/ 2950 h 3181"/>
                <a:gd name="T20" fmla="*/ 10783 w 15525"/>
                <a:gd name="T21" fmla="*/ 3058 h 3181"/>
                <a:gd name="T22" fmla="*/ 9704 w 15525"/>
                <a:gd name="T23" fmla="*/ 3131 h 3181"/>
                <a:gd name="T24" fmla="*/ 8556 w 15525"/>
                <a:gd name="T25" fmla="*/ 3174 h 3181"/>
                <a:gd name="T26" fmla="*/ 7362 w 15525"/>
                <a:gd name="T27" fmla="*/ 3181 h 3181"/>
                <a:gd name="T28" fmla="*/ 6198 w 15525"/>
                <a:gd name="T29" fmla="*/ 3150 h 3181"/>
                <a:gd name="T30" fmla="*/ 5093 w 15525"/>
                <a:gd name="T31" fmla="*/ 3085 h 3181"/>
                <a:gd name="T32" fmla="*/ 4060 w 15525"/>
                <a:gd name="T33" fmla="*/ 2988 h 3181"/>
                <a:gd name="T34" fmla="*/ 3116 w 15525"/>
                <a:gd name="T35" fmla="*/ 2866 h 3181"/>
                <a:gd name="T36" fmla="*/ 2273 w 15525"/>
                <a:gd name="T37" fmla="*/ 2715 h 3181"/>
                <a:gd name="T38" fmla="*/ 1540 w 15525"/>
                <a:gd name="T39" fmla="*/ 2542 h 3181"/>
                <a:gd name="T40" fmla="*/ 936 w 15525"/>
                <a:gd name="T41" fmla="*/ 2350 h 3181"/>
                <a:gd name="T42" fmla="*/ 539 w 15525"/>
                <a:gd name="T43" fmla="*/ 2176 h 3181"/>
                <a:gd name="T44" fmla="*/ 347 w 15525"/>
                <a:gd name="T45" fmla="*/ 2064 h 3181"/>
                <a:gd name="T46" fmla="*/ 197 w 15525"/>
                <a:gd name="T47" fmla="*/ 1949 h 3181"/>
                <a:gd name="T48" fmla="*/ 88 w 15525"/>
                <a:gd name="T49" fmla="*/ 1833 h 3181"/>
                <a:gd name="T50" fmla="*/ 23 w 15525"/>
                <a:gd name="T51" fmla="*/ 1714 h 3181"/>
                <a:gd name="T52" fmla="*/ 0 w 15525"/>
                <a:gd name="T53" fmla="*/ 1590 h 3181"/>
                <a:gd name="T54" fmla="*/ 23 w 15525"/>
                <a:gd name="T55" fmla="*/ 1467 h 3181"/>
                <a:gd name="T56" fmla="*/ 88 w 15525"/>
                <a:gd name="T57" fmla="*/ 1347 h 3181"/>
                <a:gd name="T58" fmla="*/ 197 w 15525"/>
                <a:gd name="T59" fmla="*/ 1232 h 3181"/>
                <a:gd name="T60" fmla="*/ 347 w 15525"/>
                <a:gd name="T61" fmla="*/ 1116 h 3181"/>
                <a:gd name="T62" fmla="*/ 539 w 15525"/>
                <a:gd name="T63" fmla="*/ 1009 h 3181"/>
                <a:gd name="T64" fmla="*/ 936 w 15525"/>
                <a:gd name="T65" fmla="*/ 831 h 3181"/>
                <a:gd name="T66" fmla="*/ 1540 w 15525"/>
                <a:gd name="T67" fmla="*/ 639 h 3181"/>
                <a:gd name="T68" fmla="*/ 2273 w 15525"/>
                <a:gd name="T69" fmla="*/ 466 h 3181"/>
                <a:gd name="T70" fmla="*/ 3116 w 15525"/>
                <a:gd name="T71" fmla="*/ 315 h 3181"/>
                <a:gd name="T72" fmla="*/ 4060 w 15525"/>
                <a:gd name="T73" fmla="*/ 192 h 3181"/>
                <a:gd name="T74" fmla="*/ 5093 w 15525"/>
                <a:gd name="T75" fmla="*/ 96 h 3181"/>
                <a:gd name="T76" fmla="*/ 6198 w 15525"/>
                <a:gd name="T77" fmla="*/ 34 h 3181"/>
                <a:gd name="T78" fmla="*/ 7362 w 15525"/>
                <a:gd name="T79" fmla="*/ 4 h 3181"/>
                <a:gd name="T80" fmla="*/ 8556 w 15525"/>
                <a:gd name="T81" fmla="*/ 7 h 3181"/>
                <a:gd name="T82" fmla="*/ 9704 w 15525"/>
                <a:gd name="T83" fmla="*/ 50 h 3181"/>
                <a:gd name="T84" fmla="*/ 10783 w 15525"/>
                <a:gd name="T85" fmla="*/ 127 h 3181"/>
                <a:gd name="T86" fmla="*/ 11788 w 15525"/>
                <a:gd name="T87" fmla="*/ 231 h 3181"/>
                <a:gd name="T88" fmla="*/ 12701 w 15525"/>
                <a:gd name="T89" fmla="*/ 362 h 3181"/>
                <a:gd name="T90" fmla="*/ 13510 w 15525"/>
                <a:gd name="T91" fmla="*/ 520 h 3181"/>
                <a:gd name="T92" fmla="*/ 14200 w 15525"/>
                <a:gd name="T93" fmla="*/ 700 h 3181"/>
                <a:gd name="T94" fmla="*/ 14758 w 15525"/>
                <a:gd name="T95" fmla="*/ 901 h 3181"/>
                <a:gd name="T96" fmla="*/ 15055 w 15525"/>
                <a:gd name="T97" fmla="*/ 1044 h 3181"/>
                <a:gd name="T98" fmla="*/ 15233 w 15525"/>
                <a:gd name="T99" fmla="*/ 1155 h 3181"/>
                <a:gd name="T100" fmla="*/ 15367 w 15525"/>
                <a:gd name="T101" fmla="*/ 1270 h 3181"/>
                <a:gd name="T102" fmla="*/ 15464 w 15525"/>
                <a:gd name="T103" fmla="*/ 1390 h 3181"/>
                <a:gd name="T104" fmla="*/ 15518 w 15525"/>
                <a:gd name="T105" fmla="*/ 1510 h 3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525" h="3181">
                  <a:moveTo>
                    <a:pt x="15525" y="1590"/>
                  </a:moveTo>
                  <a:lnTo>
                    <a:pt x="15525" y="1633"/>
                  </a:lnTo>
                  <a:lnTo>
                    <a:pt x="15518" y="1671"/>
                  </a:lnTo>
                  <a:lnTo>
                    <a:pt x="15502" y="1714"/>
                  </a:lnTo>
                  <a:lnTo>
                    <a:pt x="15486" y="1752"/>
                  </a:lnTo>
                  <a:lnTo>
                    <a:pt x="15464" y="1795"/>
                  </a:lnTo>
                  <a:lnTo>
                    <a:pt x="15437" y="1833"/>
                  </a:lnTo>
                  <a:lnTo>
                    <a:pt x="15405" y="1872"/>
                  </a:lnTo>
                  <a:lnTo>
                    <a:pt x="15367" y="1910"/>
                  </a:lnTo>
                  <a:lnTo>
                    <a:pt x="15328" y="1949"/>
                  </a:lnTo>
                  <a:lnTo>
                    <a:pt x="15282" y="1987"/>
                  </a:lnTo>
                  <a:lnTo>
                    <a:pt x="15233" y="2026"/>
                  </a:lnTo>
                  <a:lnTo>
                    <a:pt x="15178" y="2064"/>
                  </a:lnTo>
                  <a:lnTo>
                    <a:pt x="15117" y="2103"/>
                  </a:lnTo>
                  <a:lnTo>
                    <a:pt x="15055" y="2137"/>
                  </a:lnTo>
                  <a:lnTo>
                    <a:pt x="14986" y="2176"/>
                  </a:lnTo>
                  <a:lnTo>
                    <a:pt x="14916" y="2210"/>
                  </a:lnTo>
                  <a:lnTo>
                    <a:pt x="14758" y="2280"/>
                  </a:lnTo>
                  <a:lnTo>
                    <a:pt x="14589" y="2350"/>
                  </a:lnTo>
                  <a:lnTo>
                    <a:pt x="14400" y="2414"/>
                  </a:lnTo>
                  <a:lnTo>
                    <a:pt x="14200" y="2480"/>
                  </a:lnTo>
                  <a:lnTo>
                    <a:pt x="13985" y="2542"/>
                  </a:lnTo>
                  <a:lnTo>
                    <a:pt x="13752" y="2603"/>
                  </a:lnTo>
                  <a:lnTo>
                    <a:pt x="13510" y="2661"/>
                  </a:lnTo>
                  <a:lnTo>
                    <a:pt x="13252" y="2715"/>
                  </a:lnTo>
                  <a:lnTo>
                    <a:pt x="12982" y="2769"/>
                  </a:lnTo>
                  <a:lnTo>
                    <a:pt x="12701" y="2819"/>
                  </a:lnTo>
                  <a:lnTo>
                    <a:pt x="12409" y="2866"/>
                  </a:lnTo>
                  <a:lnTo>
                    <a:pt x="12104" y="2911"/>
                  </a:lnTo>
                  <a:lnTo>
                    <a:pt x="11788" y="2950"/>
                  </a:lnTo>
                  <a:lnTo>
                    <a:pt x="11465" y="2988"/>
                  </a:lnTo>
                  <a:lnTo>
                    <a:pt x="11130" y="3023"/>
                  </a:lnTo>
                  <a:lnTo>
                    <a:pt x="10783" y="3058"/>
                  </a:lnTo>
                  <a:lnTo>
                    <a:pt x="10432" y="3085"/>
                  </a:lnTo>
                  <a:lnTo>
                    <a:pt x="10070" y="3111"/>
                  </a:lnTo>
                  <a:lnTo>
                    <a:pt x="9704" y="3131"/>
                  </a:lnTo>
                  <a:lnTo>
                    <a:pt x="9327" y="3150"/>
                  </a:lnTo>
                  <a:lnTo>
                    <a:pt x="8945" y="3162"/>
                  </a:lnTo>
                  <a:lnTo>
                    <a:pt x="8556" y="3174"/>
                  </a:lnTo>
                  <a:lnTo>
                    <a:pt x="8163" y="3181"/>
                  </a:lnTo>
                  <a:lnTo>
                    <a:pt x="7763" y="3181"/>
                  </a:lnTo>
                  <a:lnTo>
                    <a:pt x="7362" y="3181"/>
                  </a:lnTo>
                  <a:lnTo>
                    <a:pt x="6968" y="3174"/>
                  </a:lnTo>
                  <a:lnTo>
                    <a:pt x="6580" y="3162"/>
                  </a:lnTo>
                  <a:lnTo>
                    <a:pt x="6198" y="3150"/>
                  </a:lnTo>
                  <a:lnTo>
                    <a:pt x="5821" y="3131"/>
                  </a:lnTo>
                  <a:lnTo>
                    <a:pt x="5455" y="3111"/>
                  </a:lnTo>
                  <a:lnTo>
                    <a:pt x="5093" y="3085"/>
                  </a:lnTo>
                  <a:lnTo>
                    <a:pt x="4742" y="3058"/>
                  </a:lnTo>
                  <a:lnTo>
                    <a:pt x="4395" y="3023"/>
                  </a:lnTo>
                  <a:lnTo>
                    <a:pt x="4060" y="2988"/>
                  </a:lnTo>
                  <a:lnTo>
                    <a:pt x="3737" y="2950"/>
                  </a:lnTo>
                  <a:lnTo>
                    <a:pt x="3421" y="2911"/>
                  </a:lnTo>
                  <a:lnTo>
                    <a:pt x="3116" y="2866"/>
                  </a:lnTo>
                  <a:lnTo>
                    <a:pt x="2824" y="2819"/>
                  </a:lnTo>
                  <a:lnTo>
                    <a:pt x="2543" y="2769"/>
                  </a:lnTo>
                  <a:lnTo>
                    <a:pt x="2273" y="2715"/>
                  </a:lnTo>
                  <a:lnTo>
                    <a:pt x="2015" y="2661"/>
                  </a:lnTo>
                  <a:lnTo>
                    <a:pt x="1773" y="2603"/>
                  </a:lnTo>
                  <a:lnTo>
                    <a:pt x="1540" y="2542"/>
                  </a:lnTo>
                  <a:lnTo>
                    <a:pt x="1325" y="2480"/>
                  </a:lnTo>
                  <a:lnTo>
                    <a:pt x="1125" y="2414"/>
                  </a:lnTo>
                  <a:lnTo>
                    <a:pt x="936" y="2350"/>
                  </a:lnTo>
                  <a:lnTo>
                    <a:pt x="767" y="2280"/>
                  </a:lnTo>
                  <a:lnTo>
                    <a:pt x="609" y="2210"/>
                  </a:lnTo>
                  <a:lnTo>
                    <a:pt x="539" y="2176"/>
                  </a:lnTo>
                  <a:lnTo>
                    <a:pt x="469" y="2137"/>
                  </a:lnTo>
                  <a:lnTo>
                    <a:pt x="408" y="2103"/>
                  </a:lnTo>
                  <a:lnTo>
                    <a:pt x="347" y="2064"/>
                  </a:lnTo>
                  <a:lnTo>
                    <a:pt x="292" y="2026"/>
                  </a:lnTo>
                  <a:lnTo>
                    <a:pt x="243" y="1987"/>
                  </a:lnTo>
                  <a:lnTo>
                    <a:pt x="197" y="1949"/>
                  </a:lnTo>
                  <a:lnTo>
                    <a:pt x="158" y="1910"/>
                  </a:lnTo>
                  <a:lnTo>
                    <a:pt x="120" y="1872"/>
                  </a:lnTo>
                  <a:lnTo>
                    <a:pt x="88" y="1833"/>
                  </a:lnTo>
                  <a:lnTo>
                    <a:pt x="61" y="1795"/>
                  </a:lnTo>
                  <a:lnTo>
                    <a:pt x="39" y="1752"/>
                  </a:lnTo>
                  <a:lnTo>
                    <a:pt x="23" y="1714"/>
                  </a:lnTo>
                  <a:lnTo>
                    <a:pt x="7" y="1671"/>
                  </a:lnTo>
                  <a:lnTo>
                    <a:pt x="0" y="1633"/>
                  </a:lnTo>
                  <a:lnTo>
                    <a:pt x="0" y="1590"/>
                  </a:lnTo>
                  <a:lnTo>
                    <a:pt x="0" y="1548"/>
                  </a:lnTo>
                  <a:lnTo>
                    <a:pt x="7" y="1510"/>
                  </a:lnTo>
                  <a:lnTo>
                    <a:pt x="23" y="1467"/>
                  </a:lnTo>
                  <a:lnTo>
                    <a:pt x="39" y="1429"/>
                  </a:lnTo>
                  <a:lnTo>
                    <a:pt x="61" y="1390"/>
                  </a:lnTo>
                  <a:lnTo>
                    <a:pt x="88" y="1347"/>
                  </a:lnTo>
                  <a:lnTo>
                    <a:pt x="120" y="1309"/>
                  </a:lnTo>
                  <a:lnTo>
                    <a:pt x="158" y="1270"/>
                  </a:lnTo>
                  <a:lnTo>
                    <a:pt x="197" y="1232"/>
                  </a:lnTo>
                  <a:lnTo>
                    <a:pt x="243" y="1193"/>
                  </a:lnTo>
                  <a:lnTo>
                    <a:pt x="292" y="1155"/>
                  </a:lnTo>
                  <a:lnTo>
                    <a:pt x="347" y="1116"/>
                  </a:lnTo>
                  <a:lnTo>
                    <a:pt x="408" y="1082"/>
                  </a:lnTo>
                  <a:lnTo>
                    <a:pt x="469" y="1044"/>
                  </a:lnTo>
                  <a:lnTo>
                    <a:pt x="539" y="1009"/>
                  </a:lnTo>
                  <a:lnTo>
                    <a:pt x="609" y="971"/>
                  </a:lnTo>
                  <a:lnTo>
                    <a:pt x="767" y="901"/>
                  </a:lnTo>
                  <a:lnTo>
                    <a:pt x="936" y="831"/>
                  </a:lnTo>
                  <a:lnTo>
                    <a:pt x="1125" y="766"/>
                  </a:lnTo>
                  <a:lnTo>
                    <a:pt x="1325" y="700"/>
                  </a:lnTo>
                  <a:lnTo>
                    <a:pt x="1540" y="639"/>
                  </a:lnTo>
                  <a:lnTo>
                    <a:pt x="1773" y="577"/>
                  </a:lnTo>
                  <a:lnTo>
                    <a:pt x="2015" y="520"/>
                  </a:lnTo>
                  <a:lnTo>
                    <a:pt x="2273" y="466"/>
                  </a:lnTo>
                  <a:lnTo>
                    <a:pt x="2543" y="412"/>
                  </a:lnTo>
                  <a:lnTo>
                    <a:pt x="2824" y="362"/>
                  </a:lnTo>
                  <a:lnTo>
                    <a:pt x="3116" y="315"/>
                  </a:lnTo>
                  <a:lnTo>
                    <a:pt x="3421" y="273"/>
                  </a:lnTo>
                  <a:lnTo>
                    <a:pt x="3737" y="231"/>
                  </a:lnTo>
                  <a:lnTo>
                    <a:pt x="4060" y="192"/>
                  </a:lnTo>
                  <a:lnTo>
                    <a:pt x="4395" y="158"/>
                  </a:lnTo>
                  <a:lnTo>
                    <a:pt x="4742" y="127"/>
                  </a:lnTo>
                  <a:lnTo>
                    <a:pt x="5093" y="96"/>
                  </a:lnTo>
                  <a:lnTo>
                    <a:pt x="5455" y="73"/>
                  </a:lnTo>
                  <a:lnTo>
                    <a:pt x="5821" y="50"/>
                  </a:lnTo>
                  <a:lnTo>
                    <a:pt x="6198" y="34"/>
                  </a:lnTo>
                  <a:lnTo>
                    <a:pt x="6580" y="19"/>
                  </a:lnTo>
                  <a:lnTo>
                    <a:pt x="6968" y="7"/>
                  </a:lnTo>
                  <a:lnTo>
                    <a:pt x="7362" y="4"/>
                  </a:lnTo>
                  <a:lnTo>
                    <a:pt x="7763" y="0"/>
                  </a:lnTo>
                  <a:lnTo>
                    <a:pt x="8163" y="4"/>
                  </a:lnTo>
                  <a:lnTo>
                    <a:pt x="8556" y="7"/>
                  </a:lnTo>
                  <a:lnTo>
                    <a:pt x="8945" y="19"/>
                  </a:lnTo>
                  <a:lnTo>
                    <a:pt x="9327" y="34"/>
                  </a:lnTo>
                  <a:lnTo>
                    <a:pt x="9704" y="50"/>
                  </a:lnTo>
                  <a:lnTo>
                    <a:pt x="10070" y="73"/>
                  </a:lnTo>
                  <a:lnTo>
                    <a:pt x="10432" y="96"/>
                  </a:lnTo>
                  <a:lnTo>
                    <a:pt x="10783" y="127"/>
                  </a:lnTo>
                  <a:lnTo>
                    <a:pt x="11130" y="158"/>
                  </a:lnTo>
                  <a:lnTo>
                    <a:pt x="11465" y="192"/>
                  </a:lnTo>
                  <a:lnTo>
                    <a:pt x="11788" y="231"/>
                  </a:lnTo>
                  <a:lnTo>
                    <a:pt x="12104" y="273"/>
                  </a:lnTo>
                  <a:lnTo>
                    <a:pt x="12409" y="315"/>
                  </a:lnTo>
                  <a:lnTo>
                    <a:pt x="12701" y="362"/>
                  </a:lnTo>
                  <a:lnTo>
                    <a:pt x="12982" y="412"/>
                  </a:lnTo>
                  <a:lnTo>
                    <a:pt x="13252" y="466"/>
                  </a:lnTo>
                  <a:lnTo>
                    <a:pt x="13510" y="520"/>
                  </a:lnTo>
                  <a:lnTo>
                    <a:pt x="13752" y="577"/>
                  </a:lnTo>
                  <a:lnTo>
                    <a:pt x="13985" y="639"/>
                  </a:lnTo>
                  <a:lnTo>
                    <a:pt x="14200" y="700"/>
                  </a:lnTo>
                  <a:lnTo>
                    <a:pt x="14400" y="766"/>
                  </a:lnTo>
                  <a:lnTo>
                    <a:pt x="14589" y="831"/>
                  </a:lnTo>
                  <a:lnTo>
                    <a:pt x="14758" y="901"/>
                  </a:lnTo>
                  <a:lnTo>
                    <a:pt x="14916" y="971"/>
                  </a:lnTo>
                  <a:lnTo>
                    <a:pt x="14986" y="1009"/>
                  </a:lnTo>
                  <a:lnTo>
                    <a:pt x="15055" y="1044"/>
                  </a:lnTo>
                  <a:lnTo>
                    <a:pt x="15117" y="1082"/>
                  </a:lnTo>
                  <a:lnTo>
                    <a:pt x="15178" y="1116"/>
                  </a:lnTo>
                  <a:lnTo>
                    <a:pt x="15233" y="1155"/>
                  </a:lnTo>
                  <a:lnTo>
                    <a:pt x="15282" y="1193"/>
                  </a:lnTo>
                  <a:lnTo>
                    <a:pt x="15328" y="1232"/>
                  </a:lnTo>
                  <a:lnTo>
                    <a:pt x="15367" y="1270"/>
                  </a:lnTo>
                  <a:lnTo>
                    <a:pt x="15405" y="1309"/>
                  </a:lnTo>
                  <a:lnTo>
                    <a:pt x="15437" y="1347"/>
                  </a:lnTo>
                  <a:lnTo>
                    <a:pt x="15464" y="1390"/>
                  </a:lnTo>
                  <a:lnTo>
                    <a:pt x="15486" y="1429"/>
                  </a:lnTo>
                  <a:lnTo>
                    <a:pt x="15502" y="1467"/>
                  </a:lnTo>
                  <a:lnTo>
                    <a:pt x="15518" y="1510"/>
                  </a:lnTo>
                  <a:lnTo>
                    <a:pt x="15525" y="1548"/>
                  </a:lnTo>
                  <a:lnTo>
                    <a:pt x="15525" y="159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6813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2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grpSp>
          <p:nvGrpSpPr>
            <p:cNvPr id="98" name="Group 467">
              <a:extLst>
                <a:ext uri="{FF2B5EF4-FFF2-40B4-BE49-F238E27FC236}">
                  <a16:creationId xmlns:a16="http://schemas.microsoft.com/office/drawing/2014/main" id="{1D704BAC-1A66-4C96-A880-8EFFAFC7AA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1750" y="2733256"/>
              <a:ext cx="824240" cy="610508"/>
              <a:chOff x="2239606" y="3256685"/>
              <a:chExt cx="1018065" cy="977838"/>
            </a:xfrm>
          </p:grpSpPr>
          <p:sp>
            <p:nvSpPr>
              <p:cNvPr id="99" name="Freeform 154">
                <a:extLst>
                  <a:ext uri="{FF2B5EF4-FFF2-40B4-BE49-F238E27FC236}">
                    <a16:creationId xmlns:a16="http://schemas.microsoft.com/office/drawing/2014/main" id="{BDA29D46-BC72-4D7B-AAA4-853A75CE01E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39269" y="3892911"/>
                <a:ext cx="1006356" cy="342427"/>
              </a:xfrm>
              <a:custGeom>
                <a:avLst/>
                <a:gdLst>
                  <a:gd name="T0" fmla="*/ 15518 w 15525"/>
                  <a:gd name="T1" fmla="*/ 1671 h 3181"/>
                  <a:gd name="T2" fmla="*/ 15464 w 15525"/>
                  <a:gd name="T3" fmla="*/ 1795 h 3181"/>
                  <a:gd name="T4" fmla="*/ 15367 w 15525"/>
                  <a:gd name="T5" fmla="*/ 1910 h 3181"/>
                  <a:gd name="T6" fmla="*/ 15233 w 15525"/>
                  <a:gd name="T7" fmla="*/ 2026 h 3181"/>
                  <a:gd name="T8" fmla="*/ 15055 w 15525"/>
                  <a:gd name="T9" fmla="*/ 2137 h 3181"/>
                  <a:gd name="T10" fmla="*/ 14758 w 15525"/>
                  <a:gd name="T11" fmla="*/ 2280 h 3181"/>
                  <a:gd name="T12" fmla="*/ 14200 w 15525"/>
                  <a:gd name="T13" fmla="*/ 2480 h 3181"/>
                  <a:gd name="T14" fmla="*/ 13510 w 15525"/>
                  <a:gd name="T15" fmla="*/ 2661 h 3181"/>
                  <a:gd name="T16" fmla="*/ 12701 w 15525"/>
                  <a:gd name="T17" fmla="*/ 2819 h 3181"/>
                  <a:gd name="T18" fmla="*/ 11788 w 15525"/>
                  <a:gd name="T19" fmla="*/ 2950 h 3181"/>
                  <a:gd name="T20" fmla="*/ 10783 w 15525"/>
                  <a:gd name="T21" fmla="*/ 3058 h 3181"/>
                  <a:gd name="T22" fmla="*/ 9704 w 15525"/>
                  <a:gd name="T23" fmla="*/ 3131 h 3181"/>
                  <a:gd name="T24" fmla="*/ 8556 w 15525"/>
                  <a:gd name="T25" fmla="*/ 3174 h 3181"/>
                  <a:gd name="T26" fmla="*/ 7362 w 15525"/>
                  <a:gd name="T27" fmla="*/ 3181 h 3181"/>
                  <a:gd name="T28" fmla="*/ 6198 w 15525"/>
                  <a:gd name="T29" fmla="*/ 3150 h 3181"/>
                  <a:gd name="T30" fmla="*/ 5093 w 15525"/>
                  <a:gd name="T31" fmla="*/ 3085 h 3181"/>
                  <a:gd name="T32" fmla="*/ 4060 w 15525"/>
                  <a:gd name="T33" fmla="*/ 2988 h 3181"/>
                  <a:gd name="T34" fmla="*/ 3116 w 15525"/>
                  <a:gd name="T35" fmla="*/ 2866 h 3181"/>
                  <a:gd name="T36" fmla="*/ 2273 w 15525"/>
                  <a:gd name="T37" fmla="*/ 2715 h 3181"/>
                  <a:gd name="T38" fmla="*/ 1540 w 15525"/>
                  <a:gd name="T39" fmla="*/ 2542 h 3181"/>
                  <a:gd name="T40" fmla="*/ 936 w 15525"/>
                  <a:gd name="T41" fmla="*/ 2350 h 3181"/>
                  <a:gd name="T42" fmla="*/ 539 w 15525"/>
                  <a:gd name="T43" fmla="*/ 2176 h 3181"/>
                  <a:gd name="T44" fmla="*/ 347 w 15525"/>
                  <a:gd name="T45" fmla="*/ 2064 h 3181"/>
                  <a:gd name="T46" fmla="*/ 197 w 15525"/>
                  <a:gd name="T47" fmla="*/ 1949 h 3181"/>
                  <a:gd name="T48" fmla="*/ 88 w 15525"/>
                  <a:gd name="T49" fmla="*/ 1833 h 3181"/>
                  <a:gd name="T50" fmla="*/ 23 w 15525"/>
                  <a:gd name="T51" fmla="*/ 1714 h 3181"/>
                  <a:gd name="T52" fmla="*/ 0 w 15525"/>
                  <a:gd name="T53" fmla="*/ 1590 h 3181"/>
                  <a:gd name="T54" fmla="*/ 23 w 15525"/>
                  <a:gd name="T55" fmla="*/ 1467 h 3181"/>
                  <a:gd name="T56" fmla="*/ 88 w 15525"/>
                  <a:gd name="T57" fmla="*/ 1347 h 3181"/>
                  <a:gd name="T58" fmla="*/ 197 w 15525"/>
                  <a:gd name="T59" fmla="*/ 1232 h 3181"/>
                  <a:gd name="T60" fmla="*/ 347 w 15525"/>
                  <a:gd name="T61" fmla="*/ 1116 h 3181"/>
                  <a:gd name="T62" fmla="*/ 539 w 15525"/>
                  <a:gd name="T63" fmla="*/ 1009 h 3181"/>
                  <a:gd name="T64" fmla="*/ 936 w 15525"/>
                  <a:gd name="T65" fmla="*/ 831 h 3181"/>
                  <a:gd name="T66" fmla="*/ 1540 w 15525"/>
                  <a:gd name="T67" fmla="*/ 639 h 3181"/>
                  <a:gd name="T68" fmla="*/ 2273 w 15525"/>
                  <a:gd name="T69" fmla="*/ 466 h 3181"/>
                  <a:gd name="T70" fmla="*/ 3116 w 15525"/>
                  <a:gd name="T71" fmla="*/ 315 h 3181"/>
                  <a:gd name="T72" fmla="*/ 4060 w 15525"/>
                  <a:gd name="T73" fmla="*/ 192 h 3181"/>
                  <a:gd name="T74" fmla="*/ 5093 w 15525"/>
                  <a:gd name="T75" fmla="*/ 96 h 3181"/>
                  <a:gd name="T76" fmla="*/ 6198 w 15525"/>
                  <a:gd name="T77" fmla="*/ 34 h 3181"/>
                  <a:gd name="T78" fmla="*/ 7362 w 15525"/>
                  <a:gd name="T79" fmla="*/ 4 h 3181"/>
                  <a:gd name="T80" fmla="*/ 8556 w 15525"/>
                  <a:gd name="T81" fmla="*/ 7 h 3181"/>
                  <a:gd name="T82" fmla="*/ 9704 w 15525"/>
                  <a:gd name="T83" fmla="*/ 50 h 3181"/>
                  <a:gd name="T84" fmla="*/ 10783 w 15525"/>
                  <a:gd name="T85" fmla="*/ 127 h 3181"/>
                  <a:gd name="T86" fmla="*/ 11788 w 15525"/>
                  <a:gd name="T87" fmla="*/ 231 h 3181"/>
                  <a:gd name="T88" fmla="*/ 12701 w 15525"/>
                  <a:gd name="T89" fmla="*/ 362 h 3181"/>
                  <a:gd name="T90" fmla="*/ 13510 w 15525"/>
                  <a:gd name="T91" fmla="*/ 520 h 3181"/>
                  <a:gd name="T92" fmla="*/ 14200 w 15525"/>
                  <a:gd name="T93" fmla="*/ 700 h 3181"/>
                  <a:gd name="T94" fmla="*/ 14758 w 15525"/>
                  <a:gd name="T95" fmla="*/ 901 h 3181"/>
                  <a:gd name="T96" fmla="*/ 15055 w 15525"/>
                  <a:gd name="T97" fmla="*/ 1044 h 3181"/>
                  <a:gd name="T98" fmla="*/ 15233 w 15525"/>
                  <a:gd name="T99" fmla="*/ 1155 h 3181"/>
                  <a:gd name="T100" fmla="*/ 15367 w 15525"/>
                  <a:gd name="T101" fmla="*/ 1270 h 3181"/>
                  <a:gd name="T102" fmla="*/ 15464 w 15525"/>
                  <a:gd name="T103" fmla="*/ 1390 h 3181"/>
                  <a:gd name="T104" fmla="*/ 15518 w 15525"/>
                  <a:gd name="T105" fmla="*/ 1510 h 3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5525" h="3181">
                    <a:moveTo>
                      <a:pt x="15525" y="1590"/>
                    </a:moveTo>
                    <a:lnTo>
                      <a:pt x="15525" y="1633"/>
                    </a:lnTo>
                    <a:lnTo>
                      <a:pt x="15518" y="1671"/>
                    </a:lnTo>
                    <a:lnTo>
                      <a:pt x="15502" y="1714"/>
                    </a:lnTo>
                    <a:lnTo>
                      <a:pt x="15486" y="1752"/>
                    </a:lnTo>
                    <a:lnTo>
                      <a:pt x="15464" y="1795"/>
                    </a:lnTo>
                    <a:lnTo>
                      <a:pt x="15437" y="1833"/>
                    </a:lnTo>
                    <a:lnTo>
                      <a:pt x="15405" y="1872"/>
                    </a:lnTo>
                    <a:lnTo>
                      <a:pt x="15367" y="1910"/>
                    </a:lnTo>
                    <a:lnTo>
                      <a:pt x="15328" y="1949"/>
                    </a:lnTo>
                    <a:lnTo>
                      <a:pt x="15282" y="1987"/>
                    </a:lnTo>
                    <a:lnTo>
                      <a:pt x="15233" y="2026"/>
                    </a:lnTo>
                    <a:lnTo>
                      <a:pt x="15178" y="2064"/>
                    </a:lnTo>
                    <a:lnTo>
                      <a:pt x="15117" y="2103"/>
                    </a:lnTo>
                    <a:lnTo>
                      <a:pt x="15055" y="2137"/>
                    </a:lnTo>
                    <a:lnTo>
                      <a:pt x="14986" y="2176"/>
                    </a:lnTo>
                    <a:lnTo>
                      <a:pt x="14916" y="2210"/>
                    </a:lnTo>
                    <a:lnTo>
                      <a:pt x="14758" y="2280"/>
                    </a:lnTo>
                    <a:lnTo>
                      <a:pt x="14589" y="2350"/>
                    </a:lnTo>
                    <a:lnTo>
                      <a:pt x="14400" y="2414"/>
                    </a:lnTo>
                    <a:lnTo>
                      <a:pt x="14200" y="2480"/>
                    </a:lnTo>
                    <a:lnTo>
                      <a:pt x="13985" y="2542"/>
                    </a:lnTo>
                    <a:lnTo>
                      <a:pt x="13752" y="2603"/>
                    </a:lnTo>
                    <a:lnTo>
                      <a:pt x="13510" y="2661"/>
                    </a:lnTo>
                    <a:lnTo>
                      <a:pt x="13252" y="2715"/>
                    </a:lnTo>
                    <a:lnTo>
                      <a:pt x="12982" y="2769"/>
                    </a:lnTo>
                    <a:lnTo>
                      <a:pt x="12701" y="2819"/>
                    </a:lnTo>
                    <a:lnTo>
                      <a:pt x="12409" y="2866"/>
                    </a:lnTo>
                    <a:lnTo>
                      <a:pt x="12104" y="2911"/>
                    </a:lnTo>
                    <a:lnTo>
                      <a:pt x="11788" y="2950"/>
                    </a:lnTo>
                    <a:lnTo>
                      <a:pt x="11465" y="2988"/>
                    </a:lnTo>
                    <a:lnTo>
                      <a:pt x="11130" y="3023"/>
                    </a:lnTo>
                    <a:lnTo>
                      <a:pt x="10783" y="3058"/>
                    </a:lnTo>
                    <a:lnTo>
                      <a:pt x="10432" y="3085"/>
                    </a:lnTo>
                    <a:lnTo>
                      <a:pt x="10070" y="3111"/>
                    </a:lnTo>
                    <a:lnTo>
                      <a:pt x="9704" y="3131"/>
                    </a:lnTo>
                    <a:lnTo>
                      <a:pt x="9327" y="3150"/>
                    </a:lnTo>
                    <a:lnTo>
                      <a:pt x="8945" y="3162"/>
                    </a:lnTo>
                    <a:lnTo>
                      <a:pt x="8556" y="3174"/>
                    </a:lnTo>
                    <a:lnTo>
                      <a:pt x="8163" y="3181"/>
                    </a:lnTo>
                    <a:lnTo>
                      <a:pt x="7763" y="3181"/>
                    </a:lnTo>
                    <a:lnTo>
                      <a:pt x="7362" y="3181"/>
                    </a:lnTo>
                    <a:lnTo>
                      <a:pt x="6968" y="3174"/>
                    </a:lnTo>
                    <a:lnTo>
                      <a:pt x="6580" y="3162"/>
                    </a:lnTo>
                    <a:lnTo>
                      <a:pt x="6198" y="3150"/>
                    </a:lnTo>
                    <a:lnTo>
                      <a:pt x="5821" y="3131"/>
                    </a:lnTo>
                    <a:lnTo>
                      <a:pt x="5455" y="3111"/>
                    </a:lnTo>
                    <a:lnTo>
                      <a:pt x="5093" y="3085"/>
                    </a:lnTo>
                    <a:lnTo>
                      <a:pt x="4742" y="3058"/>
                    </a:lnTo>
                    <a:lnTo>
                      <a:pt x="4395" y="3023"/>
                    </a:lnTo>
                    <a:lnTo>
                      <a:pt x="4060" y="2988"/>
                    </a:lnTo>
                    <a:lnTo>
                      <a:pt x="3737" y="2950"/>
                    </a:lnTo>
                    <a:lnTo>
                      <a:pt x="3421" y="2911"/>
                    </a:lnTo>
                    <a:lnTo>
                      <a:pt x="3116" y="2866"/>
                    </a:lnTo>
                    <a:lnTo>
                      <a:pt x="2824" y="2819"/>
                    </a:lnTo>
                    <a:lnTo>
                      <a:pt x="2543" y="2769"/>
                    </a:lnTo>
                    <a:lnTo>
                      <a:pt x="2273" y="2715"/>
                    </a:lnTo>
                    <a:lnTo>
                      <a:pt x="2015" y="2661"/>
                    </a:lnTo>
                    <a:lnTo>
                      <a:pt x="1773" y="2603"/>
                    </a:lnTo>
                    <a:lnTo>
                      <a:pt x="1540" y="2542"/>
                    </a:lnTo>
                    <a:lnTo>
                      <a:pt x="1325" y="2480"/>
                    </a:lnTo>
                    <a:lnTo>
                      <a:pt x="1125" y="2414"/>
                    </a:lnTo>
                    <a:lnTo>
                      <a:pt x="936" y="2350"/>
                    </a:lnTo>
                    <a:lnTo>
                      <a:pt x="767" y="2280"/>
                    </a:lnTo>
                    <a:lnTo>
                      <a:pt x="609" y="2210"/>
                    </a:lnTo>
                    <a:lnTo>
                      <a:pt x="539" y="2176"/>
                    </a:lnTo>
                    <a:lnTo>
                      <a:pt x="469" y="2137"/>
                    </a:lnTo>
                    <a:lnTo>
                      <a:pt x="408" y="2103"/>
                    </a:lnTo>
                    <a:lnTo>
                      <a:pt x="347" y="2064"/>
                    </a:lnTo>
                    <a:lnTo>
                      <a:pt x="292" y="2026"/>
                    </a:lnTo>
                    <a:lnTo>
                      <a:pt x="243" y="1987"/>
                    </a:lnTo>
                    <a:lnTo>
                      <a:pt x="197" y="1949"/>
                    </a:lnTo>
                    <a:lnTo>
                      <a:pt x="158" y="1910"/>
                    </a:lnTo>
                    <a:lnTo>
                      <a:pt x="120" y="1872"/>
                    </a:lnTo>
                    <a:lnTo>
                      <a:pt x="88" y="1833"/>
                    </a:lnTo>
                    <a:lnTo>
                      <a:pt x="61" y="1795"/>
                    </a:lnTo>
                    <a:lnTo>
                      <a:pt x="39" y="1752"/>
                    </a:lnTo>
                    <a:lnTo>
                      <a:pt x="23" y="1714"/>
                    </a:lnTo>
                    <a:lnTo>
                      <a:pt x="7" y="1671"/>
                    </a:lnTo>
                    <a:lnTo>
                      <a:pt x="0" y="1633"/>
                    </a:lnTo>
                    <a:lnTo>
                      <a:pt x="0" y="1590"/>
                    </a:lnTo>
                    <a:lnTo>
                      <a:pt x="0" y="1548"/>
                    </a:lnTo>
                    <a:lnTo>
                      <a:pt x="7" y="1510"/>
                    </a:lnTo>
                    <a:lnTo>
                      <a:pt x="23" y="1467"/>
                    </a:lnTo>
                    <a:lnTo>
                      <a:pt x="39" y="1429"/>
                    </a:lnTo>
                    <a:lnTo>
                      <a:pt x="61" y="1390"/>
                    </a:lnTo>
                    <a:lnTo>
                      <a:pt x="88" y="1347"/>
                    </a:lnTo>
                    <a:lnTo>
                      <a:pt x="120" y="1309"/>
                    </a:lnTo>
                    <a:lnTo>
                      <a:pt x="158" y="1270"/>
                    </a:lnTo>
                    <a:lnTo>
                      <a:pt x="197" y="1232"/>
                    </a:lnTo>
                    <a:lnTo>
                      <a:pt x="243" y="1193"/>
                    </a:lnTo>
                    <a:lnTo>
                      <a:pt x="292" y="1155"/>
                    </a:lnTo>
                    <a:lnTo>
                      <a:pt x="347" y="1116"/>
                    </a:lnTo>
                    <a:lnTo>
                      <a:pt x="408" y="1082"/>
                    </a:lnTo>
                    <a:lnTo>
                      <a:pt x="469" y="1044"/>
                    </a:lnTo>
                    <a:lnTo>
                      <a:pt x="539" y="1009"/>
                    </a:lnTo>
                    <a:lnTo>
                      <a:pt x="609" y="971"/>
                    </a:lnTo>
                    <a:lnTo>
                      <a:pt x="767" y="901"/>
                    </a:lnTo>
                    <a:lnTo>
                      <a:pt x="936" y="831"/>
                    </a:lnTo>
                    <a:lnTo>
                      <a:pt x="1125" y="766"/>
                    </a:lnTo>
                    <a:lnTo>
                      <a:pt x="1325" y="700"/>
                    </a:lnTo>
                    <a:lnTo>
                      <a:pt x="1540" y="639"/>
                    </a:lnTo>
                    <a:lnTo>
                      <a:pt x="1773" y="577"/>
                    </a:lnTo>
                    <a:lnTo>
                      <a:pt x="2015" y="520"/>
                    </a:lnTo>
                    <a:lnTo>
                      <a:pt x="2273" y="466"/>
                    </a:lnTo>
                    <a:lnTo>
                      <a:pt x="2543" y="412"/>
                    </a:lnTo>
                    <a:lnTo>
                      <a:pt x="2824" y="362"/>
                    </a:lnTo>
                    <a:lnTo>
                      <a:pt x="3116" y="315"/>
                    </a:lnTo>
                    <a:lnTo>
                      <a:pt x="3421" y="273"/>
                    </a:lnTo>
                    <a:lnTo>
                      <a:pt x="3737" y="231"/>
                    </a:lnTo>
                    <a:lnTo>
                      <a:pt x="4060" y="192"/>
                    </a:lnTo>
                    <a:lnTo>
                      <a:pt x="4395" y="158"/>
                    </a:lnTo>
                    <a:lnTo>
                      <a:pt x="4742" y="127"/>
                    </a:lnTo>
                    <a:lnTo>
                      <a:pt x="5093" y="96"/>
                    </a:lnTo>
                    <a:lnTo>
                      <a:pt x="5455" y="73"/>
                    </a:lnTo>
                    <a:lnTo>
                      <a:pt x="5821" y="50"/>
                    </a:lnTo>
                    <a:lnTo>
                      <a:pt x="6198" y="34"/>
                    </a:lnTo>
                    <a:lnTo>
                      <a:pt x="6580" y="19"/>
                    </a:lnTo>
                    <a:lnTo>
                      <a:pt x="6968" y="7"/>
                    </a:lnTo>
                    <a:lnTo>
                      <a:pt x="7362" y="4"/>
                    </a:lnTo>
                    <a:lnTo>
                      <a:pt x="7763" y="0"/>
                    </a:lnTo>
                    <a:lnTo>
                      <a:pt x="8163" y="4"/>
                    </a:lnTo>
                    <a:lnTo>
                      <a:pt x="8556" y="7"/>
                    </a:lnTo>
                    <a:lnTo>
                      <a:pt x="8945" y="19"/>
                    </a:lnTo>
                    <a:lnTo>
                      <a:pt x="9327" y="34"/>
                    </a:lnTo>
                    <a:lnTo>
                      <a:pt x="9704" y="50"/>
                    </a:lnTo>
                    <a:lnTo>
                      <a:pt x="10070" y="73"/>
                    </a:lnTo>
                    <a:lnTo>
                      <a:pt x="10432" y="96"/>
                    </a:lnTo>
                    <a:lnTo>
                      <a:pt x="10783" y="127"/>
                    </a:lnTo>
                    <a:lnTo>
                      <a:pt x="11130" y="158"/>
                    </a:lnTo>
                    <a:lnTo>
                      <a:pt x="11465" y="192"/>
                    </a:lnTo>
                    <a:lnTo>
                      <a:pt x="11788" y="231"/>
                    </a:lnTo>
                    <a:lnTo>
                      <a:pt x="12104" y="273"/>
                    </a:lnTo>
                    <a:lnTo>
                      <a:pt x="12409" y="315"/>
                    </a:lnTo>
                    <a:lnTo>
                      <a:pt x="12701" y="362"/>
                    </a:lnTo>
                    <a:lnTo>
                      <a:pt x="12982" y="412"/>
                    </a:lnTo>
                    <a:lnTo>
                      <a:pt x="13252" y="466"/>
                    </a:lnTo>
                    <a:lnTo>
                      <a:pt x="13510" y="520"/>
                    </a:lnTo>
                    <a:lnTo>
                      <a:pt x="13752" y="577"/>
                    </a:lnTo>
                    <a:lnTo>
                      <a:pt x="13985" y="639"/>
                    </a:lnTo>
                    <a:lnTo>
                      <a:pt x="14200" y="700"/>
                    </a:lnTo>
                    <a:lnTo>
                      <a:pt x="14400" y="766"/>
                    </a:lnTo>
                    <a:lnTo>
                      <a:pt x="14589" y="831"/>
                    </a:lnTo>
                    <a:lnTo>
                      <a:pt x="14758" y="901"/>
                    </a:lnTo>
                    <a:lnTo>
                      <a:pt x="14916" y="971"/>
                    </a:lnTo>
                    <a:lnTo>
                      <a:pt x="14986" y="1009"/>
                    </a:lnTo>
                    <a:lnTo>
                      <a:pt x="15055" y="1044"/>
                    </a:lnTo>
                    <a:lnTo>
                      <a:pt x="15117" y="1082"/>
                    </a:lnTo>
                    <a:lnTo>
                      <a:pt x="15178" y="1116"/>
                    </a:lnTo>
                    <a:lnTo>
                      <a:pt x="15233" y="1155"/>
                    </a:lnTo>
                    <a:lnTo>
                      <a:pt x="15282" y="1193"/>
                    </a:lnTo>
                    <a:lnTo>
                      <a:pt x="15328" y="1232"/>
                    </a:lnTo>
                    <a:lnTo>
                      <a:pt x="15367" y="1270"/>
                    </a:lnTo>
                    <a:lnTo>
                      <a:pt x="15405" y="1309"/>
                    </a:lnTo>
                    <a:lnTo>
                      <a:pt x="15437" y="1347"/>
                    </a:lnTo>
                    <a:lnTo>
                      <a:pt x="15464" y="1390"/>
                    </a:lnTo>
                    <a:lnTo>
                      <a:pt x="15486" y="1429"/>
                    </a:lnTo>
                    <a:lnTo>
                      <a:pt x="15502" y="1467"/>
                    </a:lnTo>
                    <a:lnTo>
                      <a:pt x="15518" y="1510"/>
                    </a:lnTo>
                    <a:lnTo>
                      <a:pt x="15525" y="1548"/>
                    </a:lnTo>
                    <a:lnTo>
                      <a:pt x="15525" y="159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68130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25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grpSp>
            <p:nvGrpSpPr>
              <p:cNvPr id="100" name="Group 469">
                <a:extLst>
                  <a:ext uri="{FF2B5EF4-FFF2-40B4-BE49-F238E27FC236}">
                    <a16:creationId xmlns:a16="http://schemas.microsoft.com/office/drawing/2014/main" id="{0B7551E7-EC1E-464D-B0DE-8D12C58963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86032" y="3267986"/>
                <a:ext cx="378244" cy="758513"/>
                <a:chOff x="5604032" y="4161541"/>
                <a:chExt cx="208810" cy="418738"/>
              </a:xfrm>
            </p:grpSpPr>
            <p:sp>
              <p:nvSpPr>
                <p:cNvPr id="222" name="Freeform 46">
                  <a:extLst>
                    <a:ext uri="{FF2B5EF4-FFF2-40B4-BE49-F238E27FC236}">
                      <a16:creationId xmlns:a16="http://schemas.microsoft.com/office/drawing/2014/main" id="{6FD5016B-8D5B-4D2C-9579-1897F935A81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141374" flipH="1">
                  <a:off x="5642215" y="4400297"/>
                  <a:ext cx="44867" cy="156229"/>
                </a:xfrm>
                <a:custGeom>
                  <a:avLst/>
                  <a:gdLst>
                    <a:gd name="T0" fmla="*/ 5 w 258"/>
                    <a:gd name="T1" fmla="*/ 49 h 416"/>
                    <a:gd name="T2" fmla="*/ 0 w 258"/>
                    <a:gd name="T3" fmla="*/ 144 h 416"/>
                    <a:gd name="T4" fmla="*/ 9 w 258"/>
                    <a:gd name="T5" fmla="*/ 222 h 416"/>
                    <a:gd name="T6" fmla="*/ 28 w 258"/>
                    <a:gd name="T7" fmla="*/ 286 h 416"/>
                    <a:gd name="T8" fmla="*/ 54 w 258"/>
                    <a:gd name="T9" fmla="*/ 335 h 416"/>
                    <a:gd name="T10" fmla="*/ 82 w 258"/>
                    <a:gd name="T11" fmla="*/ 372 h 416"/>
                    <a:gd name="T12" fmla="*/ 108 w 258"/>
                    <a:gd name="T13" fmla="*/ 398 h 416"/>
                    <a:gd name="T14" fmla="*/ 126 w 258"/>
                    <a:gd name="T15" fmla="*/ 411 h 416"/>
                    <a:gd name="T16" fmla="*/ 133 w 258"/>
                    <a:gd name="T17" fmla="*/ 416 h 416"/>
                    <a:gd name="T18" fmla="*/ 258 w 258"/>
                    <a:gd name="T19" fmla="*/ 395 h 416"/>
                    <a:gd name="T20" fmla="*/ 253 w 258"/>
                    <a:gd name="T21" fmla="*/ 387 h 416"/>
                    <a:gd name="T22" fmla="*/ 243 w 258"/>
                    <a:gd name="T23" fmla="*/ 364 h 416"/>
                    <a:gd name="T24" fmla="*/ 229 w 258"/>
                    <a:gd name="T25" fmla="*/ 327 h 416"/>
                    <a:gd name="T26" fmla="*/ 214 w 258"/>
                    <a:gd name="T27" fmla="*/ 279 h 416"/>
                    <a:gd name="T28" fmla="*/ 202 w 258"/>
                    <a:gd name="T29" fmla="*/ 221 h 416"/>
                    <a:gd name="T30" fmla="*/ 197 w 258"/>
                    <a:gd name="T31" fmla="*/ 153 h 416"/>
                    <a:gd name="T32" fmla="*/ 200 w 258"/>
                    <a:gd name="T33" fmla="*/ 79 h 416"/>
                    <a:gd name="T34" fmla="*/ 215 w 258"/>
                    <a:gd name="T35" fmla="*/ 0 h 416"/>
                    <a:gd name="T36" fmla="*/ 5 w 258"/>
                    <a:gd name="T37" fmla="*/ 49 h 4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58" h="416">
                      <a:moveTo>
                        <a:pt x="5" y="49"/>
                      </a:moveTo>
                      <a:lnTo>
                        <a:pt x="0" y="144"/>
                      </a:lnTo>
                      <a:lnTo>
                        <a:pt x="9" y="222"/>
                      </a:lnTo>
                      <a:lnTo>
                        <a:pt x="28" y="286"/>
                      </a:lnTo>
                      <a:lnTo>
                        <a:pt x="54" y="335"/>
                      </a:lnTo>
                      <a:lnTo>
                        <a:pt x="82" y="372"/>
                      </a:lnTo>
                      <a:lnTo>
                        <a:pt x="108" y="398"/>
                      </a:lnTo>
                      <a:lnTo>
                        <a:pt x="126" y="411"/>
                      </a:lnTo>
                      <a:lnTo>
                        <a:pt x="133" y="416"/>
                      </a:lnTo>
                      <a:lnTo>
                        <a:pt x="258" y="395"/>
                      </a:lnTo>
                      <a:lnTo>
                        <a:pt x="253" y="387"/>
                      </a:lnTo>
                      <a:lnTo>
                        <a:pt x="243" y="364"/>
                      </a:lnTo>
                      <a:lnTo>
                        <a:pt x="229" y="327"/>
                      </a:lnTo>
                      <a:lnTo>
                        <a:pt x="214" y="279"/>
                      </a:lnTo>
                      <a:lnTo>
                        <a:pt x="202" y="221"/>
                      </a:lnTo>
                      <a:lnTo>
                        <a:pt x="197" y="153"/>
                      </a:lnTo>
                      <a:lnTo>
                        <a:pt x="200" y="79"/>
                      </a:lnTo>
                      <a:lnTo>
                        <a:pt x="215" y="0"/>
                      </a:lnTo>
                      <a:lnTo>
                        <a:pt x="5" y="49"/>
                      </a:ln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223" name="Freeform 46">
                  <a:extLst>
                    <a:ext uri="{FF2B5EF4-FFF2-40B4-BE49-F238E27FC236}">
                      <a16:creationId xmlns:a16="http://schemas.microsoft.com/office/drawing/2014/main" id="{A50BAAD9-ED9C-47A8-B8EF-44C873522C2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141374" flipH="1">
                  <a:off x="5689721" y="4398735"/>
                  <a:ext cx="44867" cy="156229"/>
                </a:xfrm>
                <a:custGeom>
                  <a:avLst/>
                  <a:gdLst>
                    <a:gd name="T0" fmla="*/ 5 w 258"/>
                    <a:gd name="T1" fmla="*/ 49 h 416"/>
                    <a:gd name="T2" fmla="*/ 0 w 258"/>
                    <a:gd name="T3" fmla="*/ 144 h 416"/>
                    <a:gd name="T4" fmla="*/ 9 w 258"/>
                    <a:gd name="T5" fmla="*/ 222 h 416"/>
                    <a:gd name="T6" fmla="*/ 28 w 258"/>
                    <a:gd name="T7" fmla="*/ 286 h 416"/>
                    <a:gd name="T8" fmla="*/ 54 w 258"/>
                    <a:gd name="T9" fmla="*/ 335 h 416"/>
                    <a:gd name="T10" fmla="*/ 82 w 258"/>
                    <a:gd name="T11" fmla="*/ 372 h 416"/>
                    <a:gd name="T12" fmla="*/ 108 w 258"/>
                    <a:gd name="T13" fmla="*/ 398 h 416"/>
                    <a:gd name="T14" fmla="*/ 126 w 258"/>
                    <a:gd name="T15" fmla="*/ 411 h 416"/>
                    <a:gd name="T16" fmla="*/ 133 w 258"/>
                    <a:gd name="T17" fmla="*/ 416 h 416"/>
                    <a:gd name="T18" fmla="*/ 258 w 258"/>
                    <a:gd name="T19" fmla="*/ 395 h 416"/>
                    <a:gd name="T20" fmla="*/ 253 w 258"/>
                    <a:gd name="T21" fmla="*/ 387 h 416"/>
                    <a:gd name="T22" fmla="*/ 243 w 258"/>
                    <a:gd name="T23" fmla="*/ 364 h 416"/>
                    <a:gd name="T24" fmla="*/ 229 w 258"/>
                    <a:gd name="T25" fmla="*/ 327 h 416"/>
                    <a:gd name="T26" fmla="*/ 214 w 258"/>
                    <a:gd name="T27" fmla="*/ 279 h 416"/>
                    <a:gd name="T28" fmla="*/ 202 w 258"/>
                    <a:gd name="T29" fmla="*/ 221 h 416"/>
                    <a:gd name="T30" fmla="*/ 197 w 258"/>
                    <a:gd name="T31" fmla="*/ 153 h 416"/>
                    <a:gd name="T32" fmla="*/ 200 w 258"/>
                    <a:gd name="T33" fmla="*/ 79 h 416"/>
                    <a:gd name="T34" fmla="*/ 215 w 258"/>
                    <a:gd name="T35" fmla="*/ 0 h 416"/>
                    <a:gd name="T36" fmla="*/ 5 w 258"/>
                    <a:gd name="T37" fmla="*/ 49 h 4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58" h="416">
                      <a:moveTo>
                        <a:pt x="5" y="49"/>
                      </a:moveTo>
                      <a:lnTo>
                        <a:pt x="0" y="144"/>
                      </a:lnTo>
                      <a:lnTo>
                        <a:pt x="9" y="222"/>
                      </a:lnTo>
                      <a:lnTo>
                        <a:pt x="28" y="286"/>
                      </a:lnTo>
                      <a:lnTo>
                        <a:pt x="54" y="335"/>
                      </a:lnTo>
                      <a:lnTo>
                        <a:pt x="82" y="372"/>
                      </a:lnTo>
                      <a:lnTo>
                        <a:pt x="108" y="398"/>
                      </a:lnTo>
                      <a:lnTo>
                        <a:pt x="126" y="411"/>
                      </a:lnTo>
                      <a:lnTo>
                        <a:pt x="133" y="416"/>
                      </a:lnTo>
                      <a:lnTo>
                        <a:pt x="258" y="395"/>
                      </a:lnTo>
                      <a:lnTo>
                        <a:pt x="253" y="387"/>
                      </a:lnTo>
                      <a:lnTo>
                        <a:pt x="243" y="364"/>
                      </a:lnTo>
                      <a:lnTo>
                        <a:pt x="229" y="327"/>
                      </a:lnTo>
                      <a:lnTo>
                        <a:pt x="214" y="279"/>
                      </a:lnTo>
                      <a:lnTo>
                        <a:pt x="202" y="221"/>
                      </a:lnTo>
                      <a:lnTo>
                        <a:pt x="197" y="153"/>
                      </a:lnTo>
                      <a:lnTo>
                        <a:pt x="200" y="79"/>
                      </a:lnTo>
                      <a:lnTo>
                        <a:pt x="215" y="0"/>
                      </a:lnTo>
                      <a:lnTo>
                        <a:pt x="5" y="49"/>
                      </a:ln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224" name="Freeform 468">
                  <a:extLst>
                    <a:ext uri="{FF2B5EF4-FFF2-40B4-BE49-F238E27FC236}">
                      <a16:creationId xmlns:a16="http://schemas.microsoft.com/office/drawing/2014/main" id="{F42E60BD-3329-4E99-8B95-E32199A612A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417774" flipH="1">
                  <a:off x="5695000" y="4558088"/>
                  <a:ext cx="56743" cy="21872"/>
                </a:xfrm>
                <a:custGeom>
                  <a:avLst/>
                  <a:gdLst>
                    <a:gd name="T0" fmla="*/ 10 w 1828"/>
                    <a:gd name="T1" fmla="*/ 404 h 688"/>
                    <a:gd name="T2" fmla="*/ 34 w 1828"/>
                    <a:gd name="T3" fmla="*/ 473 h 688"/>
                    <a:gd name="T4" fmla="*/ 68 w 1828"/>
                    <a:gd name="T5" fmla="*/ 526 h 688"/>
                    <a:gd name="T6" fmla="*/ 101 w 1828"/>
                    <a:gd name="T7" fmla="*/ 556 h 688"/>
                    <a:gd name="T8" fmla="*/ 169 w 1828"/>
                    <a:gd name="T9" fmla="*/ 600 h 688"/>
                    <a:gd name="T10" fmla="*/ 260 w 1828"/>
                    <a:gd name="T11" fmla="*/ 639 h 688"/>
                    <a:gd name="T12" fmla="*/ 377 w 1828"/>
                    <a:gd name="T13" fmla="*/ 670 h 688"/>
                    <a:gd name="T14" fmla="*/ 502 w 1828"/>
                    <a:gd name="T15" fmla="*/ 685 h 688"/>
                    <a:gd name="T16" fmla="*/ 594 w 1828"/>
                    <a:gd name="T17" fmla="*/ 688 h 688"/>
                    <a:gd name="T18" fmla="*/ 689 w 1828"/>
                    <a:gd name="T19" fmla="*/ 682 h 688"/>
                    <a:gd name="T20" fmla="*/ 783 w 1828"/>
                    <a:gd name="T21" fmla="*/ 667 h 688"/>
                    <a:gd name="T22" fmla="*/ 878 w 1828"/>
                    <a:gd name="T23" fmla="*/ 642 h 688"/>
                    <a:gd name="T24" fmla="*/ 1008 w 1828"/>
                    <a:gd name="T25" fmla="*/ 593 h 688"/>
                    <a:gd name="T26" fmla="*/ 1099 w 1828"/>
                    <a:gd name="T27" fmla="*/ 541 h 688"/>
                    <a:gd name="T28" fmla="*/ 1163 w 1828"/>
                    <a:gd name="T29" fmla="*/ 502 h 688"/>
                    <a:gd name="T30" fmla="*/ 1268 w 1828"/>
                    <a:gd name="T31" fmla="*/ 468 h 688"/>
                    <a:gd name="T32" fmla="*/ 1436 w 1828"/>
                    <a:gd name="T33" fmla="*/ 436 h 688"/>
                    <a:gd name="T34" fmla="*/ 1568 w 1828"/>
                    <a:gd name="T35" fmla="*/ 406 h 688"/>
                    <a:gd name="T36" fmla="*/ 1669 w 1828"/>
                    <a:gd name="T37" fmla="*/ 367 h 688"/>
                    <a:gd name="T38" fmla="*/ 1739 w 1828"/>
                    <a:gd name="T39" fmla="*/ 321 h 688"/>
                    <a:gd name="T40" fmla="*/ 1788 w 1828"/>
                    <a:gd name="T41" fmla="*/ 263 h 688"/>
                    <a:gd name="T42" fmla="*/ 1815 w 1828"/>
                    <a:gd name="T43" fmla="*/ 195 h 688"/>
                    <a:gd name="T44" fmla="*/ 1828 w 1828"/>
                    <a:gd name="T45" fmla="*/ 125 h 688"/>
                    <a:gd name="T46" fmla="*/ 1824 w 1828"/>
                    <a:gd name="T47" fmla="*/ 24 h 688"/>
                    <a:gd name="T48" fmla="*/ 1815 w 1828"/>
                    <a:gd name="T49" fmla="*/ 2 h 688"/>
                    <a:gd name="T50" fmla="*/ 1800 w 1828"/>
                    <a:gd name="T51" fmla="*/ 0 h 688"/>
                    <a:gd name="T52" fmla="*/ 1773 w 1828"/>
                    <a:gd name="T53" fmla="*/ 11 h 688"/>
                    <a:gd name="T54" fmla="*/ 1693 w 1828"/>
                    <a:gd name="T55" fmla="*/ 64 h 688"/>
                    <a:gd name="T56" fmla="*/ 1574 w 1828"/>
                    <a:gd name="T57" fmla="*/ 134 h 688"/>
                    <a:gd name="T58" fmla="*/ 1500 w 1828"/>
                    <a:gd name="T59" fmla="*/ 168 h 688"/>
                    <a:gd name="T60" fmla="*/ 1375 w 1828"/>
                    <a:gd name="T61" fmla="*/ 199 h 688"/>
                    <a:gd name="T62" fmla="*/ 1176 w 1828"/>
                    <a:gd name="T63" fmla="*/ 229 h 688"/>
                    <a:gd name="T64" fmla="*/ 671 w 1828"/>
                    <a:gd name="T65" fmla="*/ 293 h 688"/>
                    <a:gd name="T66" fmla="*/ 205 w 1828"/>
                    <a:gd name="T67" fmla="*/ 342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828" h="688">
                      <a:moveTo>
                        <a:pt x="0" y="364"/>
                      </a:moveTo>
                      <a:lnTo>
                        <a:pt x="10" y="404"/>
                      </a:lnTo>
                      <a:lnTo>
                        <a:pt x="18" y="440"/>
                      </a:lnTo>
                      <a:lnTo>
                        <a:pt x="34" y="473"/>
                      </a:lnTo>
                      <a:lnTo>
                        <a:pt x="55" y="507"/>
                      </a:lnTo>
                      <a:lnTo>
                        <a:pt x="68" y="526"/>
                      </a:lnTo>
                      <a:lnTo>
                        <a:pt x="82" y="541"/>
                      </a:lnTo>
                      <a:lnTo>
                        <a:pt x="101" y="556"/>
                      </a:lnTo>
                      <a:lnTo>
                        <a:pt x="119" y="571"/>
                      </a:lnTo>
                      <a:lnTo>
                        <a:pt x="169" y="600"/>
                      </a:lnTo>
                      <a:lnTo>
                        <a:pt x="226" y="627"/>
                      </a:lnTo>
                      <a:lnTo>
                        <a:pt x="260" y="639"/>
                      </a:lnTo>
                      <a:lnTo>
                        <a:pt x="297" y="651"/>
                      </a:lnTo>
                      <a:lnTo>
                        <a:pt x="377" y="670"/>
                      </a:lnTo>
                      <a:lnTo>
                        <a:pt x="459" y="682"/>
                      </a:lnTo>
                      <a:lnTo>
                        <a:pt x="502" y="685"/>
                      </a:lnTo>
                      <a:lnTo>
                        <a:pt x="548" y="688"/>
                      </a:lnTo>
                      <a:lnTo>
                        <a:pt x="594" y="688"/>
                      </a:lnTo>
                      <a:lnTo>
                        <a:pt x="640" y="685"/>
                      </a:lnTo>
                      <a:lnTo>
                        <a:pt x="689" y="682"/>
                      </a:lnTo>
                      <a:lnTo>
                        <a:pt x="735" y="675"/>
                      </a:lnTo>
                      <a:lnTo>
                        <a:pt x="783" y="667"/>
                      </a:lnTo>
                      <a:lnTo>
                        <a:pt x="833" y="654"/>
                      </a:lnTo>
                      <a:lnTo>
                        <a:pt x="878" y="642"/>
                      </a:lnTo>
                      <a:lnTo>
                        <a:pt x="928" y="627"/>
                      </a:lnTo>
                      <a:lnTo>
                        <a:pt x="1008" y="593"/>
                      </a:lnTo>
                      <a:lnTo>
                        <a:pt x="1062" y="566"/>
                      </a:lnTo>
                      <a:lnTo>
                        <a:pt x="1099" y="541"/>
                      </a:lnTo>
                      <a:lnTo>
                        <a:pt x="1130" y="520"/>
                      </a:lnTo>
                      <a:lnTo>
                        <a:pt x="1163" y="502"/>
                      </a:lnTo>
                      <a:lnTo>
                        <a:pt x="1206" y="483"/>
                      </a:lnTo>
                      <a:lnTo>
                        <a:pt x="1268" y="468"/>
                      </a:lnTo>
                      <a:lnTo>
                        <a:pt x="1359" y="449"/>
                      </a:lnTo>
                      <a:lnTo>
                        <a:pt x="1436" y="436"/>
                      </a:lnTo>
                      <a:lnTo>
                        <a:pt x="1506" y="422"/>
                      </a:lnTo>
                      <a:lnTo>
                        <a:pt x="1568" y="406"/>
                      </a:lnTo>
                      <a:lnTo>
                        <a:pt x="1619" y="388"/>
                      </a:lnTo>
                      <a:lnTo>
                        <a:pt x="1669" y="367"/>
                      </a:lnTo>
                      <a:lnTo>
                        <a:pt x="1709" y="345"/>
                      </a:lnTo>
                      <a:lnTo>
                        <a:pt x="1739" y="321"/>
                      </a:lnTo>
                      <a:lnTo>
                        <a:pt x="1766" y="293"/>
                      </a:lnTo>
                      <a:lnTo>
                        <a:pt x="1788" y="263"/>
                      </a:lnTo>
                      <a:lnTo>
                        <a:pt x="1806" y="229"/>
                      </a:lnTo>
                      <a:lnTo>
                        <a:pt x="1815" y="195"/>
                      </a:lnTo>
                      <a:lnTo>
                        <a:pt x="1824" y="159"/>
                      </a:lnTo>
                      <a:lnTo>
                        <a:pt x="1828" y="125"/>
                      </a:lnTo>
                      <a:lnTo>
                        <a:pt x="1828" y="88"/>
                      </a:lnTo>
                      <a:lnTo>
                        <a:pt x="1824" y="24"/>
                      </a:lnTo>
                      <a:lnTo>
                        <a:pt x="1821" y="8"/>
                      </a:lnTo>
                      <a:lnTo>
                        <a:pt x="1815" y="2"/>
                      </a:lnTo>
                      <a:lnTo>
                        <a:pt x="1810" y="0"/>
                      </a:lnTo>
                      <a:lnTo>
                        <a:pt x="1800" y="0"/>
                      </a:lnTo>
                      <a:lnTo>
                        <a:pt x="1788" y="2"/>
                      </a:lnTo>
                      <a:lnTo>
                        <a:pt x="1773" y="11"/>
                      </a:lnTo>
                      <a:lnTo>
                        <a:pt x="1739" y="33"/>
                      </a:lnTo>
                      <a:lnTo>
                        <a:pt x="1693" y="64"/>
                      </a:lnTo>
                      <a:lnTo>
                        <a:pt x="1638" y="101"/>
                      </a:lnTo>
                      <a:lnTo>
                        <a:pt x="1574" y="134"/>
                      </a:lnTo>
                      <a:lnTo>
                        <a:pt x="1540" y="152"/>
                      </a:lnTo>
                      <a:lnTo>
                        <a:pt x="1500" y="168"/>
                      </a:lnTo>
                      <a:lnTo>
                        <a:pt x="1448" y="183"/>
                      </a:lnTo>
                      <a:lnTo>
                        <a:pt x="1375" y="199"/>
                      </a:lnTo>
                      <a:lnTo>
                        <a:pt x="1282" y="213"/>
                      </a:lnTo>
                      <a:lnTo>
                        <a:pt x="1176" y="229"/>
                      </a:lnTo>
                      <a:lnTo>
                        <a:pt x="934" y="263"/>
                      </a:lnTo>
                      <a:lnTo>
                        <a:pt x="671" y="293"/>
                      </a:lnTo>
                      <a:lnTo>
                        <a:pt x="419" y="321"/>
                      </a:lnTo>
                      <a:lnTo>
                        <a:pt x="205" y="342"/>
                      </a:lnTo>
                      <a:lnTo>
                        <a:pt x="0" y="364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225" name="Freeform 469">
                  <a:extLst>
                    <a:ext uri="{FF2B5EF4-FFF2-40B4-BE49-F238E27FC236}">
                      <a16:creationId xmlns:a16="http://schemas.microsoft.com/office/drawing/2014/main" id="{A7F3FD2F-CF90-45E4-88D5-2E69AA247D2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417774" flipH="1">
                  <a:off x="5696319" y="4540902"/>
                  <a:ext cx="56744" cy="35933"/>
                </a:xfrm>
                <a:custGeom>
                  <a:avLst/>
                  <a:gdLst>
                    <a:gd name="T0" fmla="*/ 2147483646 w 1819"/>
                    <a:gd name="T1" fmla="*/ 2147483646 h 1161"/>
                    <a:gd name="T2" fmla="*/ 2147483646 w 1819"/>
                    <a:gd name="T3" fmla="*/ 2147483646 h 1161"/>
                    <a:gd name="T4" fmla="*/ 2147483646 w 1819"/>
                    <a:gd name="T5" fmla="*/ 2147483646 h 1161"/>
                    <a:gd name="T6" fmla="*/ 2147483646 w 1819"/>
                    <a:gd name="T7" fmla="*/ 2147483646 h 1161"/>
                    <a:gd name="T8" fmla="*/ 2147483646 w 1819"/>
                    <a:gd name="T9" fmla="*/ 2147483646 h 1161"/>
                    <a:gd name="T10" fmla="*/ 2147483646 w 1819"/>
                    <a:gd name="T11" fmla="*/ 2147483646 h 1161"/>
                    <a:gd name="T12" fmla="*/ 2147483646 w 1819"/>
                    <a:gd name="T13" fmla="*/ 2147483646 h 1161"/>
                    <a:gd name="T14" fmla="*/ 2147483646 w 1819"/>
                    <a:gd name="T15" fmla="*/ 2147483646 h 1161"/>
                    <a:gd name="T16" fmla="*/ 2147483646 w 1819"/>
                    <a:gd name="T17" fmla="*/ 2147483646 h 1161"/>
                    <a:gd name="T18" fmla="*/ 2147483646 w 1819"/>
                    <a:gd name="T19" fmla="*/ 2147483646 h 1161"/>
                    <a:gd name="T20" fmla="*/ 2147483646 w 1819"/>
                    <a:gd name="T21" fmla="*/ 2147483646 h 1161"/>
                    <a:gd name="T22" fmla="*/ 2147483646 w 1819"/>
                    <a:gd name="T23" fmla="*/ 2147483646 h 1161"/>
                    <a:gd name="T24" fmla="*/ 2147483646 w 1819"/>
                    <a:gd name="T25" fmla="*/ 2147483646 h 1161"/>
                    <a:gd name="T26" fmla="*/ 2147483646 w 1819"/>
                    <a:gd name="T27" fmla="*/ 2147483646 h 1161"/>
                    <a:gd name="T28" fmla="*/ 2147483646 w 1819"/>
                    <a:gd name="T29" fmla="*/ 2147483646 h 1161"/>
                    <a:gd name="T30" fmla="*/ 2147483646 w 1819"/>
                    <a:gd name="T31" fmla="*/ 2147483646 h 1161"/>
                    <a:gd name="T32" fmla="*/ 2147483646 w 1819"/>
                    <a:gd name="T33" fmla="*/ 2147483646 h 1161"/>
                    <a:gd name="T34" fmla="*/ 2147483646 w 1819"/>
                    <a:gd name="T35" fmla="*/ 2147483646 h 1161"/>
                    <a:gd name="T36" fmla="*/ 2147483646 w 1819"/>
                    <a:gd name="T37" fmla="*/ 2147483646 h 1161"/>
                    <a:gd name="T38" fmla="*/ 2147483646 w 1819"/>
                    <a:gd name="T39" fmla="*/ 2147483646 h 1161"/>
                    <a:gd name="T40" fmla="*/ 2147483646 w 1819"/>
                    <a:gd name="T41" fmla="*/ 2147483646 h 1161"/>
                    <a:gd name="T42" fmla="*/ 2147483646 w 1819"/>
                    <a:gd name="T43" fmla="*/ 2147483646 h 1161"/>
                    <a:gd name="T44" fmla="*/ 2147483646 w 1819"/>
                    <a:gd name="T45" fmla="*/ 2147483646 h 1161"/>
                    <a:gd name="T46" fmla="*/ 2147483646 w 1819"/>
                    <a:gd name="T47" fmla="*/ 2147483646 h 1161"/>
                    <a:gd name="T48" fmla="*/ 2147483646 w 1819"/>
                    <a:gd name="T49" fmla="*/ 2147483646 h 1161"/>
                    <a:gd name="T50" fmla="*/ 2147483646 w 1819"/>
                    <a:gd name="T51" fmla="*/ 2147483646 h 1161"/>
                    <a:gd name="T52" fmla="*/ 2147483646 w 1819"/>
                    <a:gd name="T53" fmla="*/ 2147483646 h 1161"/>
                    <a:gd name="T54" fmla="*/ 2147483646 w 1819"/>
                    <a:gd name="T55" fmla="*/ 2147483646 h 1161"/>
                    <a:gd name="T56" fmla="*/ 2147483646 w 1819"/>
                    <a:gd name="T57" fmla="*/ 2147483646 h 1161"/>
                    <a:gd name="T58" fmla="*/ 2147483646 w 1819"/>
                    <a:gd name="T59" fmla="*/ 2147483646 h 1161"/>
                    <a:gd name="T60" fmla="*/ 2147483646 w 1819"/>
                    <a:gd name="T61" fmla="*/ 2147483646 h 1161"/>
                    <a:gd name="T62" fmla="*/ 2147483646 w 1819"/>
                    <a:gd name="T63" fmla="*/ 2147483646 h 1161"/>
                    <a:gd name="T64" fmla="*/ 2147483646 w 1819"/>
                    <a:gd name="T65" fmla="*/ 2147483646 h 1161"/>
                    <a:gd name="T66" fmla="*/ 2147483646 w 1819"/>
                    <a:gd name="T67" fmla="*/ 2147483646 h 1161"/>
                    <a:gd name="T68" fmla="*/ 2147483646 w 1819"/>
                    <a:gd name="T69" fmla="*/ 2147483646 h 1161"/>
                    <a:gd name="T70" fmla="*/ 2147483646 w 1819"/>
                    <a:gd name="T71" fmla="*/ 2147483646 h 1161"/>
                    <a:gd name="T72" fmla="*/ 2147483646 w 1819"/>
                    <a:gd name="T73" fmla="*/ 2147483646 h 1161"/>
                    <a:gd name="T74" fmla="*/ 2147483646 w 1819"/>
                    <a:gd name="T75" fmla="*/ 2147483646 h 1161"/>
                    <a:gd name="T76" fmla="*/ 2147483646 w 1819"/>
                    <a:gd name="T77" fmla="*/ 2147483646 h 1161"/>
                    <a:gd name="T78" fmla="*/ 2147483646 w 1819"/>
                    <a:gd name="T79" fmla="*/ 2147483646 h 1161"/>
                    <a:gd name="T80" fmla="*/ 2147483646 w 1819"/>
                    <a:gd name="T81" fmla="*/ 2147483646 h 1161"/>
                    <a:gd name="T82" fmla="*/ 2147483646 w 1819"/>
                    <a:gd name="T83" fmla="*/ 2147483646 h 1161"/>
                    <a:gd name="T84" fmla="*/ 2147483646 w 1819"/>
                    <a:gd name="T85" fmla="*/ 2147483646 h 1161"/>
                    <a:gd name="T86" fmla="*/ 2147483646 w 1819"/>
                    <a:gd name="T87" fmla="*/ 2147483646 h 1161"/>
                    <a:gd name="T88" fmla="*/ 2147483646 w 1819"/>
                    <a:gd name="T89" fmla="*/ 2147483646 h 1161"/>
                    <a:gd name="T90" fmla="*/ 2147483646 w 1819"/>
                    <a:gd name="T91" fmla="*/ 2147483646 h 1161"/>
                    <a:gd name="T92" fmla="*/ 2147483646 w 1819"/>
                    <a:gd name="T93" fmla="*/ 2147483646 h 1161"/>
                    <a:gd name="T94" fmla="*/ 2147483646 w 1819"/>
                    <a:gd name="T95" fmla="*/ 2147483646 h 1161"/>
                    <a:gd name="T96" fmla="*/ 2147483646 w 1819"/>
                    <a:gd name="T97" fmla="*/ 0 h 1161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819" h="1161">
                      <a:moveTo>
                        <a:pt x="763" y="0"/>
                      </a:moveTo>
                      <a:lnTo>
                        <a:pt x="763" y="9"/>
                      </a:lnTo>
                      <a:lnTo>
                        <a:pt x="757" y="40"/>
                      </a:lnTo>
                      <a:lnTo>
                        <a:pt x="747" y="80"/>
                      </a:lnTo>
                      <a:lnTo>
                        <a:pt x="738" y="104"/>
                      </a:lnTo>
                      <a:lnTo>
                        <a:pt x="726" y="131"/>
                      </a:lnTo>
                      <a:lnTo>
                        <a:pt x="707" y="156"/>
                      </a:lnTo>
                      <a:lnTo>
                        <a:pt x="690" y="184"/>
                      </a:lnTo>
                      <a:lnTo>
                        <a:pt x="662" y="208"/>
                      </a:lnTo>
                      <a:lnTo>
                        <a:pt x="632" y="235"/>
                      </a:lnTo>
                      <a:lnTo>
                        <a:pt x="598" y="257"/>
                      </a:lnTo>
                      <a:lnTo>
                        <a:pt x="555" y="278"/>
                      </a:lnTo>
                      <a:lnTo>
                        <a:pt x="505" y="296"/>
                      </a:lnTo>
                      <a:lnTo>
                        <a:pt x="447" y="309"/>
                      </a:lnTo>
                      <a:lnTo>
                        <a:pt x="334" y="333"/>
                      </a:lnTo>
                      <a:lnTo>
                        <a:pt x="282" y="349"/>
                      </a:lnTo>
                      <a:lnTo>
                        <a:pt x="236" y="362"/>
                      </a:lnTo>
                      <a:lnTo>
                        <a:pt x="191" y="380"/>
                      </a:lnTo>
                      <a:lnTo>
                        <a:pt x="151" y="397"/>
                      </a:lnTo>
                      <a:lnTo>
                        <a:pt x="114" y="423"/>
                      </a:lnTo>
                      <a:lnTo>
                        <a:pt x="83" y="450"/>
                      </a:lnTo>
                      <a:lnTo>
                        <a:pt x="71" y="465"/>
                      </a:lnTo>
                      <a:lnTo>
                        <a:pt x="56" y="484"/>
                      </a:lnTo>
                      <a:lnTo>
                        <a:pt x="46" y="502"/>
                      </a:lnTo>
                      <a:lnTo>
                        <a:pt x="34" y="524"/>
                      </a:lnTo>
                      <a:lnTo>
                        <a:pt x="25" y="545"/>
                      </a:lnTo>
                      <a:lnTo>
                        <a:pt x="19" y="569"/>
                      </a:lnTo>
                      <a:lnTo>
                        <a:pt x="6" y="622"/>
                      </a:lnTo>
                      <a:lnTo>
                        <a:pt x="0" y="683"/>
                      </a:lnTo>
                      <a:lnTo>
                        <a:pt x="3" y="753"/>
                      </a:lnTo>
                      <a:lnTo>
                        <a:pt x="10" y="832"/>
                      </a:lnTo>
                      <a:lnTo>
                        <a:pt x="22" y="925"/>
                      </a:lnTo>
                      <a:lnTo>
                        <a:pt x="25" y="936"/>
                      </a:lnTo>
                      <a:lnTo>
                        <a:pt x="32" y="952"/>
                      </a:lnTo>
                      <a:lnTo>
                        <a:pt x="40" y="965"/>
                      </a:lnTo>
                      <a:lnTo>
                        <a:pt x="50" y="980"/>
                      </a:lnTo>
                      <a:lnTo>
                        <a:pt x="80" y="1004"/>
                      </a:lnTo>
                      <a:lnTo>
                        <a:pt x="114" y="1032"/>
                      </a:lnTo>
                      <a:lnTo>
                        <a:pt x="157" y="1056"/>
                      </a:lnTo>
                      <a:lnTo>
                        <a:pt x="205" y="1077"/>
                      </a:lnTo>
                      <a:lnTo>
                        <a:pt x="261" y="1098"/>
                      </a:lnTo>
                      <a:lnTo>
                        <a:pt x="319" y="1117"/>
                      </a:lnTo>
                      <a:lnTo>
                        <a:pt x="380" y="1132"/>
                      </a:lnTo>
                      <a:lnTo>
                        <a:pt x="444" y="1145"/>
                      </a:lnTo>
                      <a:lnTo>
                        <a:pt x="512" y="1154"/>
                      </a:lnTo>
                      <a:lnTo>
                        <a:pt x="576" y="1161"/>
                      </a:lnTo>
                      <a:lnTo>
                        <a:pt x="640" y="1161"/>
                      </a:lnTo>
                      <a:lnTo>
                        <a:pt x="704" y="1157"/>
                      </a:lnTo>
                      <a:lnTo>
                        <a:pt x="768" y="1148"/>
                      </a:lnTo>
                      <a:lnTo>
                        <a:pt x="827" y="1132"/>
                      </a:lnTo>
                      <a:lnTo>
                        <a:pt x="879" y="1114"/>
                      </a:lnTo>
                      <a:lnTo>
                        <a:pt x="925" y="1098"/>
                      </a:lnTo>
                      <a:lnTo>
                        <a:pt x="1002" y="1065"/>
                      </a:lnTo>
                      <a:lnTo>
                        <a:pt x="1057" y="1034"/>
                      </a:lnTo>
                      <a:lnTo>
                        <a:pt x="1102" y="1010"/>
                      </a:lnTo>
                      <a:lnTo>
                        <a:pt x="1145" y="986"/>
                      </a:lnTo>
                      <a:lnTo>
                        <a:pt x="1185" y="970"/>
                      </a:lnTo>
                      <a:lnTo>
                        <a:pt x="1210" y="962"/>
                      </a:lnTo>
                      <a:lnTo>
                        <a:pt x="1234" y="955"/>
                      </a:lnTo>
                      <a:lnTo>
                        <a:pt x="1265" y="952"/>
                      </a:lnTo>
                      <a:lnTo>
                        <a:pt x="1299" y="949"/>
                      </a:lnTo>
                      <a:lnTo>
                        <a:pt x="1372" y="943"/>
                      </a:lnTo>
                      <a:lnTo>
                        <a:pt x="1445" y="933"/>
                      </a:lnTo>
                      <a:lnTo>
                        <a:pt x="1522" y="918"/>
                      </a:lnTo>
                      <a:lnTo>
                        <a:pt x="1556" y="909"/>
                      </a:lnTo>
                      <a:lnTo>
                        <a:pt x="1593" y="900"/>
                      </a:lnTo>
                      <a:lnTo>
                        <a:pt x="1626" y="888"/>
                      </a:lnTo>
                      <a:lnTo>
                        <a:pt x="1657" y="872"/>
                      </a:lnTo>
                      <a:lnTo>
                        <a:pt x="1684" y="857"/>
                      </a:lnTo>
                      <a:lnTo>
                        <a:pt x="1712" y="842"/>
                      </a:lnTo>
                      <a:lnTo>
                        <a:pt x="1734" y="821"/>
                      </a:lnTo>
                      <a:lnTo>
                        <a:pt x="1755" y="798"/>
                      </a:lnTo>
                      <a:lnTo>
                        <a:pt x="1771" y="774"/>
                      </a:lnTo>
                      <a:lnTo>
                        <a:pt x="1782" y="750"/>
                      </a:lnTo>
                      <a:lnTo>
                        <a:pt x="1798" y="692"/>
                      </a:lnTo>
                      <a:lnTo>
                        <a:pt x="1810" y="633"/>
                      </a:lnTo>
                      <a:lnTo>
                        <a:pt x="1819" y="572"/>
                      </a:lnTo>
                      <a:lnTo>
                        <a:pt x="1819" y="508"/>
                      </a:lnTo>
                      <a:lnTo>
                        <a:pt x="1813" y="441"/>
                      </a:lnTo>
                      <a:lnTo>
                        <a:pt x="1801" y="373"/>
                      </a:lnTo>
                      <a:lnTo>
                        <a:pt x="1792" y="340"/>
                      </a:lnTo>
                      <a:lnTo>
                        <a:pt x="1782" y="303"/>
                      </a:lnTo>
                      <a:lnTo>
                        <a:pt x="1771" y="269"/>
                      </a:lnTo>
                      <a:lnTo>
                        <a:pt x="1755" y="235"/>
                      </a:lnTo>
                      <a:lnTo>
                        <a:pt x="1742" y="217"/>
                      </a:lnTo>
                      <a:lnTo>
                        <a:pt x="1727" y="202"/>
                      </a:lnTo>
                      <a:lnTo>
                        <a:pt x="1708" y="184"/>
                      </a:lnTo>
                      <a:lnTo>
                        <a:pt x="1687" y="171"/>
                      </a:lnTo>
                      <a:lnTo>
                        <a:pt x="1660" y="156"/>
                      </a:lnTo>
                      <a:lnTo>
                        <a:pt x="1630" y="144"/>
                      </a:lnTo>
                      <a:lnTo>
                        <a:pt x="1562" y="120"/>
                      </a:lnTo>
                      <a:lnTo>
                        <a:pt x="1485" y="97"/>
                      </a:lnTo>
                      <a:lnTo>
                        <a:pt x="1402" y="76"/>
                      </a:lnTo>
                      <a:lnTo>
                        <a:pt x="1314" y="61"/>
                      </a:lnTo>
                      <a:lnTo>
                        <a:pt x="1225" y="46"/>
                      </a:lnTo>
                      <a:lnTo>
                        <a:pt x="1054" y="25"/>
                      </a:lnTo>
                      <a:lnTo>
                        <a:pt x="903" y="9"/>
                      </a:lnTo>
                      <a:lnTo>
                        <a:pt x="763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26" name="Freeform 468">
                  <a:extLst>
                    <a:ext uri="{FF2B5EF4-FFF2-40B4-BE49-F238E27FC236}">
                      <a16:creationId xmlns:a16="http://schemas.microsoft.com/office/drawing/2014/main" id="{8C5C6B1A-2D21-40DA-83FA-A84F439E7F2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417774" flipH="1">
                  <a:off x="5648813" y="4558088"/>
                  <a:ext cx="56744" cy="21872"/>
                </a:xfrm>
                <a:custGeom>
                  <a:avLst/>
                  <a:gdLst>
                    <a:gd name="T0" fmla="*/ 10 w 1828"/>
                    <a:gd name="T1" fmla="*/ 404 h 688"/>
                    <a:gd name="T2" fmla="*/ 34 w 1828"/>
                    <a:gd name="T3" fmla="*/ 473 h 688"/>
                    <a:gd name="T4" fmla="*/ 68 w 1828"/>
                    <a:gd name="T5" fmla="*/ 526 h 688"/>
                    <a:gd name="T6" fmla="*/ 101 w 1828"/>
                    <a:gd name="T7" fmla="*/ 556 h 688"/>
                    <a:gd name="T8" fmla="*/ 169 w 1828"/>
                    <a:gd name="T9" fmla="*/ 600 h 688"/>
                    <a:gd name="T10" fmla="*/ 260 w 1828"/>
                    <a:gd name="T11" fmla="*/ 639 h 688"/>
                    <a:gd name="T12" fmla="*/ 377 w 1828"/>
                    <a:gd name="T13" fmla="*/ 670 h 688"/>
                    <a:gd name="T14" fmla="*/ 502 w 1828"/>
                    <a:gd name="T15" fmla="*/ 685 h 688"/>
                    <a:gd name="T16" fmla="*/ 594 w 1828"/>
                    <a:gd name="T17" fmla="*/ 688 h 688"/>
                    <a:gd name="T18" fmla="*/ 689 w 1828"/>
                    <a:gd name="T19" fmla="*/ 682 h 688"/>
                    <a:gd name="T20" fmla="*/ 783 w 1828"/>
                    <a:gd name="T21" fmla="*/ 667 h 688"/>
                    <a:gd name="T22" fmla="*/ 878 w 1828"/>
                    <a:gd name="T23" fmla="*/ 642 h 688"/>
                    <a:gd name="T24" fmla="*/ 1008 w 1828"/>
                    <a:gd name="T25" fmla="*/ 593 h 688"/>
                    <a:gd name="T26" fmla="*/ 1099 w 1828"/>
                    <a:gd name="T27" fmla="*/ 541 h 688"/>
                    <a:gd name="T28" fmla="*/ 1163 w 1828"/>
                    <a:gd name="T29" fmla="*/ 502 h 688"/>
                    <a:gd name="T30" fmla="*/ 1268 w 1828"/>
                    <a:gd name="T31" fmla="*/ 468 h 688"/>
                    <a:gd name="T32" fmla="*/ 1436 w 1828"/>
                    <a:gd name="T33" fmla="*/ 436 h 688"/>
                    <a:gd name="T34" fmla="*/ 1568 w 1828"/>
                    <a:gd name="T35" fmla="*/ 406 h 688"/>
                    <a:gd name="T36" fmla="*/ 1669 w 1828"/>
                    <a:gd name="T37" fmla="*/ 367 h 688"/>
                    <a:gd name="T38" fmla="*/ 1739 w 1828"/>
                    <a:gd name="T39" fmla="*/ 321 h 688"/>
                    <a:gd name="T40" fmla="*/ 1788 w 1828"/>
                    <a:gd name="T41" fmla="*/ 263 h 688"/>
                    <a:gd name="T42" fmla="*/ 1815 w 1828"/>
                    <a:gd name="T43" fmla="*/ 195 h 688"/>
                    <a:gd name="T44" fmla="*/ 1828 w 1828"/>
                    <a:gd name="T45" fmla="*/ 125 h 688"/>
                    <a:gd name="T46" fmla="*/ 1824 w 1828"/>
                    <a:gd name="T47" fmla="*/ 24 h 688"/>
                    <a:gd name="T48" fmla="*/ 1815 w 1828"/>
                    <a:gd name="T49" fmla="*/ 2 h 688"/>
                    <a:gd name="T50" fmla="*/ 1800 w 1828"/>
                    <a:gd name="T51" fmla="*/ 0 h 688"/>
                    <a:gd name="T52" fmla="*/ 1773 w 1828"/>
                    <a:gd name="T53" fmla="*/ 11 h 688"/>
                    <a:gd name="T54" fmla="*/ 1693 w 1828"/>
                    <a:gd name="T55" fmla="*/ 64 h 688"/>
                    <a:gd name="T56" fmla="*/ 1574 w 1828"/>
                    <a:gd name="T57" fmla="*/ 134 h 688"/>
                    <a:gd name="T58" fmla="*/ 1500 w 1828"/>
                    <a:gd name="T59" fmla="*/ 168 h 688"/>
                    <a:gd name="T60" fmla="*/ 1375 w 1828"/>
                    <a:gd name="T61" fmla="*/ 199 h 688"/>
                    <a:gd name="T62" fmla="*/ 1176 w 1828"/>
                    <a:gd name="T63" fmla="*/ 229 h 688"/>
                    <a:gd name="T64" fmla="*/ 671 w 1828"/>
                    <a:gd name="T65" fmla="*/ 293 h 688"/>
                    <a:gd name="T66" fmla="*/ 205 w 1828"/>
                    <a:gd name="T67" fmla="*/ 342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828" h="688">
                      <a:moveTo>
                        <a:pt x="0" y="364"/>
                      </a:moveTo>
                      <a:lnTo>
                        <a:pt x="10" y="404"/>
                      </a:lnTo>
                      <a:lnTo>
                        <a:pt x="18" y="440"/>
                      </a:lnTo>
                      <a:lnTo>
                        <a:pt x="34" y="473"/>
                      </a:lnTo>
                      <a:lnTo>
                        <a:pt x="55" y="507"/>
                      </a:lnTo>
                      <a:lnTo>
                        <a:pt x="68" y="526"/>
                      </a:lnTo>
                      <a:lnTo>
                        <a:pt x="82" y="541"/>
                      </a:lnTo>
                      <a:lnTo>
                        <a:pt x="101" y="556"/>
                      </a:lnTo>
                      <a:lnTo>
                        <a:pt x="119" y="571"/>
                      </a:lnTo>
                      <a:lnTo>
                        <a:pt x="169" y="600"/>
                      </a:lnTo>
                      <a:lnTo>
                        <a:pt x="226" y="627"/>
                      </a:lnTo>
                      <a:lnTo>
                        <a:pt x="260" y="639"/>
                      </a:lnTo>
                      <a:lnTo>
                        <a:pt x="297" y="651"/>
                      </a:lnTo>
                      <a:lnTo>
                        <a:pt x="377" y="670"/>
                      </a:lnTo>
                      <a:lnTo>
                        <a:pt x="459" y="682"/>
                      </a:lnTo>
                      <a:lnTo>
                        <a:pt x="502" y="685"/>
                      </a:lnTo>
                      <a:lnTo>
                        <a:pt x="548" y="688"/>
                      </a:lnTo>
                      <a:lnTo>
                        <a:pt x="594" y="688"/>
                      </a:lnTo>
                      <a:lnTo>
                        <a:pt x="640" y="685"/>
                      </a:lnTo>
                      <a:lnTo>
                        <a:pt x="689" y="682"/>
                      </a:lnTo>
                      <a:lnTo>
                        <a:pt x="735" y="675"/>
                      </a:lnTo>
                      <a:lnTo>
                        <a:pt x="783" y="667"/>
                      </a:lnTo>
                      <a:lnTo>
                        <a:pt x="833" y="654"/>
                      </a:lnTo>
                      <a:lnTo>
                        <a:pt x="878" y="642"/>
                      </a:lnTo>
                      <a:lnTo>
                        <a:pt x="928" y="627"/>
                      </a:lnTo>
                      <a:lnTo>
                        <a:pt x="1008" y="593"/>
                      </a:lnTo>
                      <a:lnTo>
                        <a:pt x="1062" y="566"/>
                      </a:lnTo>
                      <a:lnTo>
                        <a:pt x="1099" y="541"/>
                      </a:lnTo>
                      <a:lnTo>
                        <a:pt x="1130" y="520"/>
                      </a:lnTo>
                      <a:lnTo>
                        <a:pt x="1163" y="502"/>
                      </a:lnTo>
                      <a:lnTo>
                        <a:pt x="1206" y="483"/>
                      </a:lnTo>
                      <a:lnTo>
                        <a:pt x="1268" y="468"/>
                      </a:lnTo>
                      <a:lnTo>
                        <a:pt x="1359" y="449"/>
                      </a:lnTo>
                      <a:lnTo>
                        <a:pt x="1436" y="436"/>
                      </a:lnTo>
                      <a:lnTo>
                        <a:pt x="1506" y="422"/>
                      </a:lnTo>
                      <a:lnTo>
                        <a:pt x="1568" y="406"/>
                      </a:lnTo>
                      <a:lnTo>
                        <a:pt x="1619" y="388"/>
                      </a:lnTo>
                      <a:lnTo>
                        <a:pt x="1669" y="367"/>
                      </a:lnTo>
                      <a:lnTo>
                        <a:pt x="1709" y="345"/>
                      </a:lnTo>
                      <a:lnTo>
                        <a:pt x="1739" y="321"/>
                      </a:lnTo>
                      <a:lnTo>
                        <a:pt x="1766" y="293"/>
                      </a:lnTo>
                      <a:lnTo>
                        <a:pt x="1788" y="263"/>
                      </a:lnTo>
                      <a:lnTo>
                        <a:pt x="1806" y="229"/>
                      </a:lnTo>
                      <a:lnTo>
                        <a:pt x="1815" y="195"/>
                      </a:lnTo>
                      <a:lnTo>
                        <a:pt x="1824" y="159"/>
                      </a:lnTo>
                      <a:lnTo>
                        <a:pt x="1828" y="125"/>
                      </a:lnTo>
                      <a:lnTo>
                        <a:pt x="1828" y="88"/>
                      </a:lnTo>
                      <a:lnTo>
                        <a:pt x="1824" y="24"/>
                      </a:lnTo>
                      <a:lnTo>
                        <a:pt x="1821" y="8"/>
                      </a:lnTo>
                      <a:lnTo>
                        <a:pt x="1815" y="2"/>
                      </a:lnTo>
                      <a:lnTo>
                        <a:pt x="1810" y="0"/>
                      </a:lnTo>
                      <a:lnTo>
                        <a:pt x="1800" y="0"/>
                      </a:lnTo>
                      <a:lnTo>
                        <a:pt x="1788" y="2"/>
                      </a:lnTo>
                      <a:lnTo>
                        <a:pt x="1773" y="11"/>
                      </a:lnTo>
                      <a:lnTo>
                        <a:pt x="1739" y="33"/>
                      </a:lnTo>
                      <a:lnTo>
                        <a:pt x="1693" y="64"/>
                      </a:lnTo>
                      <a:lnTo>
                        <a:pt x="1638" y="101"/>
                      </a:lnTo>
                      <a:lnTo>
                        <a:pt x="1574" y="134"/>
                      </a:lnTo>
                      <a:lnTo>
                        <a:pt x="1540" y="152"/>
                      </a:lnTo>
                      <a:lnTo>
                        <a:pt x="1500" y="168"/>
                      </a:lnTo>
                      <a:lnTo>
                        <a:pt x="1448" y="183"/>
                      </a:lnTo>
                      <a:lnTo>
                        <a:pt x="1375" y="199"/>
                      </a:lnTo>
                      <a:lnTo>
                        <a:pt x="1282" y="213"/>
                      </a:lnTo>
                      <a:lnTo>
                        <a:pt x="1176" y="229"/>
                      </a:lnTo>
                      <a:lnTo>
                        <a:pt x="934" y="263"/>
                      </a:lnTo>
                      <a:lnTo>
                        <a:pt x="671" y="293"/>
                      </a:lnTo>
                      <a:lnTo>
                        <a:pt x="419" y="321"/>
                      </a:lnTo>
                      <a:lnTo>
                        <a:pt x="205" y="342"/>
                      </a:lnTo>
                      <a:lnTo>
                        <a:pt x="0" y="364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227" name="Freeform 469">
                  <a:extLst>
                    <a:ext uri="{FF2B5EF4-FFF2-40B4-BE49-F238E27FC236}">
                      <a16:creationId xmlns:a16="http://schemas.microsoft.com/office/drawing/2014/main" id="{CFF601F7-D3BA-4189-ABC5-1FC236EF050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417774" flipH="1">
                  <a:off x="5648813" y="4540902"/>
                  <a:ext cx="56744" cy="35933"/>
                </a:xfrm>
                <a:custGeom>
                  <a:avLst/>
                  <a:gdLst>
                    <a:gd name="T0" fmla="*/ 2147483646 w 1819"/>
                    <a:gd name="T1" fmla="*/ 2147483646 h 1161"/>
                    <a:gd name="T2" fmla="*/ 2147483646 w 1819"/>
                    <a:gd name="T3" fmla="*/ 2147483646 h 1161"/>
                    <a:gd name="T4" fmla="*/ 2147483646 w 1819"/>
                    <a:gd name="T5" fmla="*/ 2147483646 h 1161"/>
                    <a:gd name="T6" fmla="*/ 2147483646 w 1819"/>
                    <a:gd name="T7" fmla="*/ 2147483646 h 1161"/>
                    <a:gd name="T8" fmla="*/ 2147483646 w 1819"/>
                    <a:gd name="T9" fmla="*/ 2147483646 h 1161"/>
                    <a:gd name="T10" fmla="*/ 2147483646 w 1819"/>
                    <a:gd name="T11" fmla="*/ 2147483646 h 1161"/>
                    <a:gd name="T12" fmla="*/ 2147483646 w 1819"/>
                    <a:gd name="T13" fmla="*/ 2147483646 h 1161"/>
                    <a:gd name="T14" fmla="*/ 2147483646 w 1819"/>
                    <a:gd name="T15" fmla="*/ 2147483646 h 1161"/>
                    <a:gd name="T16" fmla="*/ 2147483646 w 1819"/>
                    <a:gd name="T17" fmla="*/ 2147483646 h 1161"/>
                    <a:gd name="T18" fmla="*/ 2147483646 w 1819"/>
                    <a:gd name="T19" fmla="*/ 2147483646 h 1161"/>
                    <a:gd name="T20" fmla="*/ 2147483646 w 1819"/>
                    <a:gd name="T21" fmla="*/ 2147483646 h 1161"/>
                    <a:gd name="T22" fmla="*/ 2147483646 w 1819"/>
                    <a:gd name="T23" fmla="*/ 2147483646 h 1161"/>
                    <a:gd name="T24" fmla="*/ 2147483646 w 1819"/>
                    <a:gd name="T25" fmla="*/ 2147483646 h 1161"/>
                    <a:gd name="T26" fmla="*/ 2147483646 w 1819"/>
                    <a:gd name="T27" fmla="*/ 2147483646 h 1161"/>
                    <a:gd name="T28" fmla="*/ 2147483646 w 1819"/>
                    <a:gd name="T29" fmla="*/ 2147483646 h 1161"/>
                    <a:gd name="T30" fmla="*/ 2147483646 w 1819"/>
                    <a:gd name="T31" fmla="*/ 2147483646 h 1161"/>
                    <a:gd name="T32" fmla="*/ 2147483646 w 1819"/>
                    <a:gd name="T33" fmla="*/ 2147483646 h 1161"/>
                    <a:gd name="T34" fmla="*/ 2147483646 w 1819"/>
                    <a:gd name="T35" fmla="*/ 2147483646 h 1161"/>
                    <a:gd name="T36" fmla="*/ 2147483646 w 1819"/>
                    <a:gd name="T37" fmla="*/ 2147483646 h 1161"/>
                    <a:gd name="T38" fmla="*/ 2147483646 w 1819"/>
                    <a:gd name="T39" fmla="*/ 2147483646 h 1161"/>
                    <a:gd name="T40" fmla="*/ 2147483646 w 1819"/>
                    <a:gd name="T41" fmla="*/ 2147483646 h 1161"/>
                    <a:gd name="T42" fmla="*/ 2147483646 w 1819"/>
                    <a:gd name="T43" fmla="*/ 2147483646 h 1161"/>
                    <a:gd name="T44" fmla="*/ 2147483646 w 1819"/>
                    <a:gd name="T45" fmla="*/ 2147483646 h 1161"/>
                    <a:gd name="T46" fmla="*/ 2147483646 w 1819"/>
                    <a:gd name="T47" fmla="*/ 2147483646 h 1161"/>
                    <a:gd name="T48" fmla="*/ 2147483646 w 1819"/>
                    <a:gd name="T49" fmla="*/ 2147483646 h 1161"/>
                    <a:gd name="T50" fmla="*/ 2147483646 w 1819"/>
                    <a:gd name="T51" fmla="*/ 2147483646 h 1161"/>
                    <a:gd name="T52" fmla="*/ 2147483646 w 1819"/>
                    <a:gd name="T53" fmla="*/ 2147483646 h 1161"/>
                    <a:gd name="T54" fmla="*/ 2147483646 w 1819"/>
                    <a:gd name="T55" fmla="*/ 2147483646 h 1161"/>
                    <a:gd name="T56" fmla="*/ 2147483646 w 1819"/>
                    <a:gd name="T57" fmla="*/ 2147483646 h 1161"/>
                    <a:gd name="T58" fmla="*/ 2147483646 w 1819"/>
                    <a:gd name="T59" fmla="*/ 2147483646 h 1161"/>
                    <a:gd name="T60" fmla="*/ 2147483646 w 1819"/>
                    <a:gd name="T61" fmla="*/ 2147483646 h 1161"/>
                    <a:gd name="T62" fmla="*/ 2147483646 w 1819"/>
                    <a:gd name="T63" fmla="*/ 2147483646 h 1161"/>
                    <a:gd name="T64" fmla="*/ 2147483646 w 1819"/>
                    <a:gd name="T65" fmla="*/ 2147483646 h 1161"/>
                    <a:gd name="T66" fmla="*/ 2147483646 w 1819"/>
                    <a:gd name="T67" fmla="*/ 2147483646 h 1161"/>
                    <a:gd name="T68" fmla="*/ 2147483646 w 1819"/>
                    <a:gd name="T69" fmla="*/ 2147483646 h 1161"/>
                    <a:gd name="T70" fmla="*/ 2147483646 w 1819"/>
                    <a:gd name="T71" fmla="*/ 2147483646 h 1161"/>
                    <a:gd name="T72" fmla="*/ 2147483646 w 1819"/>
                    <a:gd name="T73" fmla="*/ 2147483646 h 1161"/>
                    <a:gd name="T74" fmla="*/ 2147483646 w 1819"/>
                    <a:gd name="T75" fmla="*/ 2147483646 h 1161"/>
                    <a:gd name="T76" fmla="*/ 2147483646 w 1819"/>
                    <a:gd name="T77" fmla="*/ 2147483646 h 1161"/>
                    <a:gd name="T78" fmla="*/ 2147483646 w 1819"/>
                    <a:gd name="T79" fmla="*/ 2147483646 h 1161"/>
                    <a:gd name="T80" fmla="*/ 2147483646 w 1819"/>
                    <a:gd name="T81" fmla="*/ 2147483646 h 1161"/>
                    <a:gd name="T82" fmla="*/ 2147483646 w 1819"/>
                    <a:gd name="T83" fmla="*/ 2147483646 h 1161"/>
                    <a:gd name="T84" fmla="*/ 2147483646 w 1819"/>
                    <a:gd name="T85" fmla="*/ 2147483646 h 1161"/>
                    <a:gd name="T86" fmla="*/ 2147483646 w 1819"/>
                    <a:gd name="T87" fmla="*/ 2147483646 h 1161"/>
                    <a:gd name="T88" fmla="*/ 2147483646 w 1819"/>
                    <a:gd name="T89" fmla="*/ 2147483646 h 1161"/>
                    <a:gd name="T90" fmla="*/ 2147483646 w 1819"/>
                    <a:gd name="T91" fmla="*/ 2147483646 h 1161"/>
                    <a:gd name="T92" fmla="*/ 2147483646 w 1819"/>
                    <a:gd name="T93" fmla="*/ 2147483646 h 1161"/>
                    <a:gd name="T94" fmla="*/ 2147483646 w 1819"/>
                    <a:gd name="T95" fmla="*/ 2147483646 h 1161"/>
                    <a:gd name="T96" fmla="*/ 2147483646 w 1819"/>
                    <a:gd name="T97" fmla="*/ 0 h 1161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819" h="1161">
                      <a:moveTo>
                        <a:pt x="763" y="0"/>
                      </a:moveTo>
                      <a:lnTo>
                        <a:pt x="763" y="9"/>
                      </a:lnTo>
                      <a:lnTo>
                        <a:pt x="757" y="40"/>
                      </a:lnTo>
                      <a:lnTo>
                        <a:pt x="747" y="80"/>
                      </a:lnTo>
                      <a:lnTo>
                        <a:pt x="738" y="104"/>
                      </a:lnTo>
                      <a:lnTo>
                        <a:pt x="726" y="131"/>
                      </a:lnTo>
                      <a:lnTo>
                        <a:pt x="707" y="156"/>
                      </a:lnTo>
                      <a:lnTo>
                        <a:pt x="690" y="184"/>
                      </a:lnTo>
                      <a:lnTo>
                        <a:pt x="662" y="208"/>
                      </a:lnTo>
                      <a:lnTo>
                        <a:pt x="632" y="235"/>
                      </a:lnTo>
                      <a:lnTo>
                        <a:pt x="598" y="257"/>
                      </a:lnTo>
                      <a:lnTo>
                        <a:pt x="555" y="278"/>
                      </a:lnTo>
                      <a:lnTo>
                        <a:pt x="505" y="296"/>
                      </a:lnTo>
                      <a:lnTo>
                        <a:pt x="447" y="309"/>
                      </a:lnTo>
                      <a:lnTo>
                        <a:pt x="334" y="333"/>
                      </a:lnTo>
                      <a:lnTo>
                        <a:pt x="282" y="349"/>
                      </a:lnTo>
                      <a:lnTo>
                        <a:pt x="236" y="362"/>
                      </a:lnTo>
                      <a:lnTo>
                        <a:pt x="191" y="380"/>
                      </a:lnTo>
                      <a:lnTo>
                        <a:pt x="151" y="397"/>
                      </a:lnTo>
                      <a:lnTo>
                        <a:pt x="114" y="423"/>
                      </a:lnTo>
                      <a:lnTo>
                        <a:pt x="83" y="450"/>
                      </a:lnTo>
                      <a:lnTo>
                        <a:pt x="71" y="465"/>
                      </a:lnTo>
                      <a:lnTo>
                        <a:pt x="56" y="484"/>
                      </a:lnTo>
                      <a:lnTo>
                        <a:pt x="46" y="502"/>
                      </a:lnTo>
                      <a:lnTo>
                        <a:pt x="34" y="524"/>
                      </a:lnTo>
                      <a:lnTo>
                        <a:pt x="25" y="545"/>
                      </a:lnTo>
                      <a:lnTo>
                        <a:pt x="19" y="569"/>
                      </a:lnTo>
                      <a:lnTo>
                        <a:pt x="6" y="622"/>
                      </a:lnTo>
                      <a:lnTo>
                        <a:pt x="0" y="683"/>
                      </a:lnTo>
                      <a:lnTo>
                        <a:pt x="3" y="753"/>
                      </a:lnTo>
                      <a:lnTo>
                        <a:pt x="10" y="832"/>
                      </a:lnTo>
                      <a:lnTo>
                        <a:pt x="22" y="925"/>
                      </a:lnTo>
                      <a:lnTo>
                        <a:pt x="25" y="936"/>
                      </a:lnTo>
                      <a:lnTo>
                        <a:pt x="32" y="952"/>
                      </a:lnTo>
                      <a:lnTo>
                        <a:pt x="40" y="965"/>
                      </a:lnTo>
                      <a:lnTo>
                        <a:pt x="50" y="980"/>
                      </a:lnTo>
                      <a:lnTo>
                        <a:pt x="80" y="1004"/>
                      </a:lnTo>
                      <a:lnTo>
                        <a:pt x="114" y="1032"/>
                      </a:lnTo>
                      <a:lnTo>
                        <a:pt x="157" y="1056"/>
                      </a:lnTo>
                      <a:lnTo>
                        <a:pt x="205" y="1077"/>
                      </a:lnTo>
                      <a:lnTo>
                        <a:pt x="261" y="1098"/>
                      </a:lnTo>
                      <a:lnTo>
                        <a:pt x="319" y="1117"/>
                      </a:lnTo>
                      <a:lnTo>
                        <a:pt x="380" y="1132"/>
                      </a:lnTo>
                      <a:lnTo>
                        <a:pt x="444" y="1145"/>
                      </a:lnTo>
                      <a:lnTo>
                        <a:pt x="512" y="1154"/>
                      </a:lnTo>
                      <a:lnTo>
                        <a:pt x="576" y="1161"/>
                      </a:lnTo>
                      <a:lnTo>
                        <a:pt x="640" y="1161"/>
                      </a:lnTo>
                      <a:lnTo>
                        <a:pt x="704" y="1157"/>
                      </a:lnTo>
                      <a:lnTo>
                        <a:pt x="768" y="1148"/>
                      </a:lnTo>
                      <a:lnTo>
                        <a:pt x="827" y="1132"/>
                      </a:lnTo>
                      <a:lnTo>
                        <a:pt x="879" y="1114"/>
                      </a:lnTo>
                      <a:lnTo>
                        <a:pt x="925" y="1098"/>
                      </a:lnTo>
                      <a:lnTo>
                        <a:pt x="1002" y="1065"/>
                      </a:lnTo>
                      <a:lnTo>
                        <a:pt x="1057" y="1034"/>
                      </a:lnTo>
                      <a:lnTo>
                        <a:pt x="1102" y="1010"/>
                      </a:lnTo>
                      <a:lnTo>
                        <a:pt x="1145" y="986"/>
                      </a:lnTo>
                      <a:lnTo>
                        <a:pt x="1185" y="970"/>
                      </a:lnTo>
                      <a:lnTo>
                        <a:pt x="1210" y="962"/>
                      </a:lnTo>
                      <a:lnTo>
                        <a:pt x="1234" y="955"/>
                      </a:lnTo>
                      <a:lnTo>
                        <a:pt x="1265" y="952"/>
                      </a:lnTo>
                      <a:lnTo>
                        <a:pt x="1299" y="949"/>
                      </a:lnTo>
                      <a:lnTo>
                        <a:pt x="1372" y="943"/>
                      </a:lnTo>
                      <a:lnTo>
                        <a:pt x="1445" y="933"/>
                      </a:lnTo>
                      <a:lnTo>
                        <a:pt x="1522" y="918"/>
                      </a:lnTo>
                      <a:lnTo>
                        <a:pt x="1556" y="909"/>
                      </a:lnTo>
                      <a:lnTo>
                        <a:pt x="1593" y="900"/>
                      </a:lnTo>
                      <a:lnTo>
                        <a:pt x="1626" y="888"/>
                      </a:lnTo>
                      <a:lnTo>
                        <a:pt x="1657" y="872"/>
                      </a:lnTo>
                      <a:lnTo>
                        <a:pt x="1684" y="857"/>
                      </a:lnTo>
                      <a:lnTo>
                        <a:pt x="1712" y="842"/>
                      </a:lnTo>
                      <a:lnTo>
                        <a:pt x="1734" y="821"/>
                      </a:lnTo>
                      <a:lnTo>
                        <a:pt x="1755" y="798"/>
                      </a:lnTo>
                      <a:lnTo>
                        <a:pt x="1771" y="774"/>
                      </a:lnTo>
                      <a:lnTo>
                        <a:pt x="1782" y="750"/>
                      </a:lnTo>
                      <a:lnTo>
                        <a:pt x="1798" y="692"/>
                      </a:lnTo>
                      <a:lnTo>
                        <a:pt x="1810" y="633"/>
                      </a:lnTo>
                      <a:lnTo>
                        <a:pt x="1819" y="572"/>
                      </a:lnTo>
                      <a:lnTo>
                        <a:pt x="1819" y="508"/>
                      </a:lnTo>
                      <a:lnTo>
                        <a:pt x="1813" y="441"/>
                      </a:lnTo>
                      <a:lnTo>
                        <a:pt x="1801" y="373"/>
                      </a:lnTo>
                      <a:lnTo>
                        <a:pt x="1792" y="340"/>
                      </a:lnTo>
                      <a:lnTo>
                        <a:pt x="1782" y="303"/>
                      </a:lnTo>
                      <a:lnTo>
                        <a:pt x="1771" y="269"/>
                      </a:lnTo>
                      <a:lnTo>
                        <a:pt x="1755" y="235"/>
                      </a:lnTo>
                      <a:lnTo>
                        <a:pt x="1742" y="217"/>
                      </a:lnTo>
                      <a:lnTo>
                        <a:pt x="1727" y="202"/>
                      </a:lnTo>
                      <a:lnTo>
                        <a:pt x="1708" y="184"/>
                      </a:lnTo>
                      <a:lnTo>
                        <a:pt x="1687" y="171"/>
                      </a:lnTo>
                      <a:lnTo>
                        <a:pt x="1660" y="156"/>
                      </a:lnTo>
                      <a:lnTo>
                        <a:pt x="1630" y="144"/>
                      </a:lnTo>
                      <a:lnTo>
                        <a:pt x="1562" y="120"/>
                      </a:lnTo>
                      <a:lnTo>
                        <a:pt x="1485" y="97"/>
                      </a:lnTo>
                      <a:lnTo>
                        <a:pt x="1402" y="76"/>
                      </a:lnTo>
                      <a:lnTo>
                        <a:pt x="1314" y="61"/>
                      </a:lnTo>
                      <a:lnTo>
                        <a:pt x="1225" y="46"/>
                      </a:lnTo>
                      <a:lnTo>
                        <a:pt x="1054" y="25"/>
                      </a:lnTo>
                      <a:lnTo>
                        <a:pt x="903" y="9"/>
                      </a:lnTo>
                      <a:lnTo>
                        <a:pt x="763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28" name="Trapezoid 227">
                  <a:extLst>
                    <a:ext uri="{FF2B5EF4-FFF2-40B4-BE49-F238E27FC236}">
                      <a16:creationId xmlns:a16="http://schemas.microsoft.com/office/drawing/2014/main" id="{3DE2B49A-F657-41EA-ACA7-1EC0800C2240}"/>
                    </a:ext>
                  </a:extLst>
                </p:cNvPr>
                <p:cNvSpPr/>
                <p:nvPr/>
              </p:nvSpPr>
              <p:spPr bwMode="gray">
                <a:xfrm>
                  <a:off x="5627699" y="4406546"/>
                  <a:ext cx="124044" cy="120297"/>
                </a:xfrm>
                <a:prstGeom prst="trapezoid">
                  <a:avLst/>
                </a:prstGeom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9" name="Freeform 784">
                  <a:extLst>
                    <a:ext uri="{FF2B5EF4-FFF2-40B4-BE49-F238E27FC236}">
                      <a16:creationId xmlns:a16="http://schemas.microsoft.com/office/drawing/2014/main" id="{7674C977-19F4-4EB1-9C8F-15BD843382C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158746" flipH="1">
                  <a:off x="5698958" y="4317496"/>
                  <a:ext cx="55424" cy="115609"/>
                </a:xfrm>
                <a:custGeom>
                  <a:avLst/>
                  <a:gdLst>
                    <a:gd name="T0" fmla="*/ 666 w 3011"/>
                    <a:gd name="T1" fmla="*/ 649 h 8142"/>
                    <a:gd name="T2" fmla="*/ 474 w 3011"/>
                    <a:gd name="T3" fmla="*/ 1083 h 8142"/>
                    <a:gd name="T4" fmla="*/ 319 w 3011"/>
                    <a:gd name="T5" fmla="*/ 1539 h 8142"/>
                    <a:gd name="T6" fmla="*/ 203 w 3011"/>
                    <a:gd name="T7" fmla="*/ 2009 h 8142"/>
                    <a:gd name="T8" fmla="*/ 115 w 3011"/>
                    <a:gd name="T9" fmla="*/ 2476 h 8142"/>
                    <a:gd name="T10" fmla="*/ 45 w 3011"/>
                    <a:gd name="T11" fmla="*/ 2987 h 8142"/>
                    <a:gd name="T12" fmla="*/ 3 w 3011"/>
                    <a:gd name="T13" fmla="*/ 3577 h 8142"/>
                    <a:gd name="T14" fmla="*/ 7 w 3011"/>
                    <a:gd name="T15" fmla="*/ 4120 h 8142"/>
                    <a:gd name="T16" fmla="*/ 70 w 3011"/>
                    <a:gd name="T17" fmla="*/ 4653 h 8142"/>
                    <a:gd name="T18" fmla="*/ 189 w 3011"/>
                    <a:gd name="T19" fmla="*/ 5193 h 8142"/>
                    <a:gd name="T20" fmla="*/ 379 w 3011"/>
                    <a:gd name="T21" fmla="*/ 5765 h 8142"/>
                    <a:gd name="T22" fmla="*/ 641 w 3011"/>
                    <a:gd name="T23" fmla="*/ 6382 h 8142"/>
                    <a:gd name="T24" fmla="*/ 939 w 3011"/>
                    <a:gd name="T25" fmla="*/ 6984 h 8142"/>
                    <a:gd name="T26" fmla="*/ 1290 w 3011"/>
                    <a:gd name="T27" fmla="*/ 7672 h 8142"/>
                    <a:gd name="T28" fmla="*/ 1458 w 3011"/>
                    <a:gd name="T29" fmla="*/ 7960 h 8142"/>
                    <a:gd name="T30" fmla="*/ 1592 w 3011"/>
                    <a:gd name="T31" fmla="*/ 8128 h 8142"/>
                    <a:gd name="T32" fmla="*/ 1577 w 3011"/>
                    <a:gd name="T33" fmla="*/ 8131 h 8142"/>
                    <a:gd name="T34" fmla="*/ 1585 w 3011"/>
                    <a:gd name="T35" fmla="*/ 8139 h 8142"/>
                    <a:gd name="T36" fmla="*/ 1637 w 3011"/>
                    <a:gd name="T37" fmla="*/ 8139 h 8142"/>
                    <a:gd name="T38" fmla="*/ 1753 w 3011"/>
                    <a:gd name="T39" fmla="*/ 8086 h 8142"/>
                    <a:gd name="T40" fmla="*/ 1974 w 3011"/>
                    <a:gd name="T41" fmla="*/ 7942 h 8142"/>
                    <a:gd name="T42" fmla="*/ 2363 w 3011"/>
                    <a:gd name="T43" fmla="*/ 7627 h 8142"/>
                    <a:gd name="T44" fmla="*/ 2735 w 3011"/>
                    <a:gd name="T45" fmla="*/ 7282 h 8142"/>
                    <a:gd name="T46" fmla="*/ 2974 w 3011"/>
                    <a:gd name="T47" fmla="*/ 7020 h 8142"/>
                    <a:gd name="T48" fmla="*/ 3011 w 3011"/>
                    <a:gd name="T49" fmla="*/ 6947 h 8142"/>
                    <a:gd name="T50" fmla="*/ 2903 w 3011"/>
                    <a:gd name="T51" fmla="*/ 6817 h 8142"/>
                    <a:gd name="T52" fmla="*/ 2577 w 3011"/>
                    <a:gd name="T53" fmla="*/ 6487 h 8142"/>
                    <a:gd name="T54" fmla="*/ 2378 w 3011"/>
                    <a:gd name="T55" fmla="*/ 6259 h 8142"/>
                    <a:gd name="T56" fmla="*/ 2247 w 3011"/>
                    <a:gd name="T57" fmla="*/ 6069 h 8142"/>
                    <a:gd name="T58" fmla="*/ 2058 w 3011"/>
                    <a:gd name="T59" fmla="*/ 5712 h 8142"/>
                    <a:gd name="T60" fmla="*/ 1855 w 3011"/>
                    <a:gd name="T61" fmla="*/ 5267 h 8142"/>
                    <a:gd name="T62" fmla="*/ 1729 w 3011"/>
                    <a:gd name="T63" fmla="*/ 4881 h 8142"/>
                    <a:gd name="T64" fmla="*/ 1616 w 3011"/>
                    <a:gd name="T65" fmla="*/ 4415 h 8142"/>
                    <a:gd name="T66" fmla="*/ 1536 w 3011"/>
                    <a:gd name="T67" fmla="*/ 4001 h 8142"/>
                    <a:gd name="T68" fmla="*/ 1515 w 3011"/>
                    <a:gd name="T69" fmla="*/ 3749 h 8142"/>
                    <a:gd name="T70" fmla="*/ 1532 w 3011"/>
                    <a:gd name="T71" fmla="*/ 3556 h 8142"/>
                    <a:gd name="T72" fmla="*/ 1585 w 3011"/>
                    <a:gd name="T73" fmla="*/ 3366 h 8142"/>
                    <a:gd name="T74" fmla="*/ 1725 w 3011"/>
                    <a:gd name="T75" fmla="*/ 2995 h 8142"/>
                    <a:gd name="T76" fmla="*/ 1798 w 3011"/>
                    <a:gd name="T77" fmla="*/ 2746 h 8142"/>
                    <a:gd name="T78" fmla="*/ 1953 w 3011"/>
                    <a:gd name="T79" fmla="*/ 2062 h 8142"/>
                    <a:gd name="T80" fmla="*/ 2027 w 3011"/>
                    <a:gd name="T81" fmla="*/ 1624 h 8142"/>
                    <a:gd name="T82" fmla="*/ 2062 w 3011"/>
                    <a:gd name="T83" fmla="*/ 1189 h 8142"/>
                    <a:gd name="T84" fmla="*/ 2051 w 3011"/>
                    <a:gd name="T85" fmla="*/ 904 h 8142"/>
                    <a:gd name="T86" fmla="*/ 2016 w 3011"/>
                    <a:gd name="T87" fmla="*/ 698 h 8142"/>
                    <a:gd name="T88" fmla="*/ 1956 w 3011"/>
                    <a:gd name="T89" fmla="*/ 501 h 8142"/>
                    <a:gd name="T90" fmla="*/ 1883 w 3011"/>
                    <a:gd name="T91" fmla="*/ 344 h 8142"/>
                    <a:gd name="T92" fmla="*/ 1795 w 3011"/>
                    <a:gd name="T93" fmla="*/ 214 h 8142"/>
                    <a:gd name="T94" fmla="*/ 1697 w 3011"/>
                    <a:gd name="T95" fmla="*/ 116 h 8142"/>
                    <a:gd name="T96" fmla="*/ 1585 w 3011"/>
                    <a:gd name="T97" fmla="*/ 46 h 8142"/>
                    <a:gd name="T98" fmla="*/ 1469 w 3011"/>
                    <a:gd name="T99" fmla="*/ 7 h 8142"/>
                    <a:gd name="T100" fmla="*/ 1350 w 3011"/>
                    <a:gd name="T101" fmla="*/ 0 h 8142"/>
                    <a:gd name="T102" fmla="*/ 1231 w 3011"/>
                    <a:gd name="T103" fmla="*/ 21 h 8142"/>
                    <a:gd name="T104" fmla="*/ 1112 w 3011"/>
                    <a:gd name="T105" fmla="*/ 74 h 8142"/>
                    <a:gd name="T106" fmla="*/ 999 w 3011"/>
                    <a:gd name="T107" fmla="*/ 155 h 8142"/>
                    <a:gd name="T108" fmla="*/ 894 w 3011"/>
                    <a:gd name="T109" fmla="*/ 266 h 8142"/>
                    <a:gd name="T110" fmla="*/ 817 w 3011"/>
                    <a:gd name="T111" fmla="*/ 379 h 81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3011" h="8142">
                      <a:moveTo>
                        <a:pt x="817" y="379"/>
                      </a:moveTo>
                      <a:lnTo>
                        <a:pt x="740" y="512"/>
                      </a:lnTo>
                      <a:lnTo>
                        <a:pt x="666" y="649"/>
                      </a:lnTo>
                      <a:lnTo>
                        <a:pt x="596" y="790"/>
                      </a:lnTo>
                      <a:lnTo>
                        <a:pt x="532" y="933"/>
                      </a:lnTo>
                      <a:lnTo>
                        <a:pt x="474" y="1083"/>
                      </a:lnTo>
                      <a:lnTo>
                        <a:pt x="417" y="1234"/>
                      </a:lnTo>
                      <a:lnTo>
                        <a:pt x="368" y="1386"/>
                      </a:lnTo>
                      <a:lnTo>
                        <a:pt x="319" y="1539"/>
                      </a:lnTo>
                      <a:lnTo>
                        <a:pt x="277" y="1697"/>
                      </a:lnTo>
                      <a:lnTo>
                        <a:pt x="238" y="1851"/>
                      </a:lnTo>
                      <a:lnTo>
                        <a:pt x="203" y="2009"/>
                      </a:lnTo>
                      <a:lnTo>
                        <a:pt x="168" y="2167"/>
                      </a:lnTo>
                      <a:lnTo>
                        <a:pt x="140" y="2322"/>
                      </a:lnTo>
                      <a:lnTo>
                        <a:pt x="115" y="2476"/>
                      </a:lnTo>
                      <a:lnTo>
                        <a:pt x="91" y="2626"/>
                      </a:lnTo>
                      <a:lnTo>
                        <a:pt x="70" y="2778"/>
                      </a:lnTo>
                      <a:lnTo>
                        <a:pt x="45" y="2987"/>
                      </a:lnTo>
                      <a:lnTo>
                        <a:pt x="28" y="3191"/>
                      </a:lnTo>
                      <a:lnTo>
                        <a:pt x="13" y="3384"/>
                      </a:lnTo>
                      <a:lnTo>
                        <a:pt x="3" y="3577"/>
                      </a:lnTo>
                      <a:lnTo>
                        <a:pt x="0" y="3762"/>
                      </a:lnTo>
                      <a:lnTo>
                        <a:pt x="0" y="3941"/>
                      </a:lnTo>
                      <a:lnTo>
                        <a:pt x="7" y="4120"/>
                      </a:lnTo>
                      <a:lnTo>
                        <a:pt x="21" y="4299"/>
                      </a:lnTo>
                      <a:lnTo>
                        <a:pt x="42" y="4474"/>
                      </a:lnTo>
                      <a:lnTo>
                        <a:pt x="70" y="4653"/>
                      </a:lnTo>
                      <a:lnTo>
                        <a:pt x="102" y="4829"/>
                      </a:lnTo>
                      <a:lnTo>
                        <a:pt x="144" y="5011"/>
                      </a:lnTo>
                      <a:lnTo>
                        <a:pt x="189" y="5193"/>
                      </a:lnTo>
                      <a:lnTo>
                        <a:pt x="245" y="5379"/>
                      </a:lnTo>
                      <a:lnTo>
                        <a:pt x="308" y="5568"/>
                      </a:lnTo>
                      <a:lnTo>
                        <a:pt x="379" y="5765"/>
                      </a:lnTo>
                      <a:lnTo>
                        <a:pt x="463" y="5972"/>
                      </a:lnTo>
                      <a:lnTo>
                        <a:pt x="550" y="6179"/>
                      </a:lnTo>
                      <a:lnTo>
                        <a:pt x="641" y="6382"/>
                      </a:lnTo>
                      <a:lnTo>
                        <a:pt x="740" y="6585"/>
                      </a:lnTo>
                      <a:lnTo>
                        <a:pt x="838" y="6785"/>
                      </a:lnTo>
                      <a:lnTo>
                        <a:pt x="939" y="6984"/>
                      </a:lnTo>
                      <a:lnTo>
                        <a:pt x="1146" y="7385"/>
                      </a:lnTo>
                      <a:lnTo>
                        <a:pt x="1241" y="7574"/>
                      </a:lnTo>
                      <a:lnTo>
                        <a:pt x="1290" y="7672"/>
                      </a:lnTo>
                      <a:lnTo>
                        <a:pt x="1342" y="7770"/>
                      </a:lnTo>
                      <a:lnTo>
                        <a:pt x="1399" y="7869"/>
                      </a:lnTo>
                      <a:lnTo>
                        <a:pt x="1458" y="7960"/>
                      </a:lnTo>
                      <a:lnTo>
                        <a:pt x="1521" y="8047"/>
                      </a:lnTo>
                      <a:lnTo>
                        <a:pt x="1557" y="8089"/>
                      </a:lnTo>
                      <a:lnTo>
                        <a:pt x="1592" y="8128"/>
                      </a:lnTo>
                      <a:lnTo>
                        <a:pt x="1588" y="8135"/>
                      </a:lnTo>
                      <a:lnTo>
                        <a:pt x="1585" y="8135"/>
                      </a:lnTo>
                      <a:lnTo>
                        <a:pt x="1577" y="8131"/>
                      </a:lnTo>
                      <a:lnTo>
                        <a:pt x="1571" y="8125"/>
                      </a:lnTo>
                      <a:lnTo>
                        <a:pt x="1577" y="8131"/>
                      </a:lnTo>
                      <a:lnTo>
                        <a:pt x="1585" y="8139"/>
                      </a:lnTo>
                      <a:lnTo>
                        <a:pt x="1595" y="8139"/>
                      </a:lnTo>
                      <a:lnTo>
                        <a:pt x="1609" y="8142"/>
                      </a:lnTo>
                      <a:lnTo>
                        <a:pt x="1637" y="8139"/>
                      </a:lnTo>
                      <a:lnTo>
                        <a:pt x="1669" y="8125"/>
                      </a:lnTo>
                      <a:lnTo>
                        <a:pt x="1711" y="8110"/>
                      </a:lnTo>
                      <a:lnTo>
                        <a:pt x="1753" y="8086"/>
                      </a:lnTo>
                      <a:lnTo>
                        <a:pt x="1803" y="8058"/>
                      </a:lnTo>
                      <a:lnTo>
                        <a:pt x="1855" y="8023"/>
                      </a:lnTo>
                      <a:lnTo>
                        <a:pt x="1974" y="7942"/>
                      </a:lnTo>
                      <a:lnTo>
                        <a:pt x="2096" y="7844"/>
                      </a:lnTo>
                      <a:lnTo>
                        <a:pt x="2230" y="7738"/>
                      </a:lnTo>
                      <a:lnTo>
                        <a:pt x="2363" y="7627"/>
                      </a:lnTo>
                      <a:lnTo>
                        <a:pt x="2493" y="7511"/>
                      </a:lnTo>
                      <a:lnTo>
                        <a:pt x="2619" y="7395"/>
                      </a:lnTo>
                      <a:lnTo>
                        <a:pt x="2735" y="7282"/>
                      </a:lnTo>
                      <a:lnTo>
                        <a:pt x="2834" y="7181"/>
                      </a:lnTo>
                      <a:lnTo>
                        <a:pt x="2914" y="7090"/>
                      </a:lnTo>
                      <a:lnTo>
                        <a:pt x="2974" y="7020"/>
                      </a:lnTo>
                      <a:lnTo>
                        <a:pt x="2995" y="6989"/>
                      </a:lnTo>
                      <a:lnTo>
                        <a:pt x="3008" y="6963"/>
                      </a:lnTo>
                      <a:lnTo>
                        <a:pt x="3011" y="6947"/>
                      </a:lnTo>
                      <a:lnTo>
                        <a:pt x="3011" y="6942"/>
                      </a:lnTo>
                      <a:lnTo>
                        <a:pt x="3011" y="6936"/>
                      </a:lnTo>
                      <a:lnTo>
                        <a:pt x="2903" y="6817"/>
                      </a:lnTo>
                      <a:lnTo>
                        <a:pt x="2795" y="6704"/>
                      </a:lnTo>
                      <a:lnTo>
                        <a:pt x="2686" y="6596"/>
                      </a:lnTo>
                      <a:lnTo>
                        <a:pt x="2577" y="6487"/>
                      </a:lnTo>
                      <a:lnTo>
                        <a:pt x="2475" y="6378"/>
                      </a:lnTo>
                      <a:lnTo>
                        <a:pt x="2426" y="6319"/>
                      </a:lnTo>
                      <a:lnTo>
                        <a:pt x="2378" y="6259"/>
                      </a:lnTo>
                      <a:lnTo>
                        <a:pt x="2331" y="6200"/>
                      </a:lnTo>
                      <a:lnTo>
                        <a:pt x="2286" y="6137"/>
                      </a:lnTo>
                      <a:lnTo>
                        <a:pt x="2247" y="6069"/>
                      </a:lnTo>
                      <a:lnTo>
                        <a:pt x="2206" y="6000"/>
                      </a:lnTo>
                      <a:lnTo>
                        <a:pt x="2132" y="5856"/>
                      </a:lnTo>
                      <a:lnTo>
                        <a:pt x="2058" y="5712"/>
                      </a:lnTo>
                      <a:lnTo>
                        <a:pt x="1985" y="5565"/>
                      </a:lnTo>
                      <a:lnTo>
                        <a:pt x="1917" y="5418"/>
                      </a:lnTo>
                      <a:lnTo>
                        <a:pt x="1855" y="5267"/>
                      </a:lnTo>
                      <a:lnTo>
                        <a:pt x="1798" y="5112"/>
                      </a:lnTo>
                      <a:lnTo>
                        <a:pt x="1750" y="4959"/>
                      </a:lnTo>
                      <a:lnTo>
                        <a:pt x="1729" y="4881"/>
                      </a:lnTo>
                      <a:lnTo>
                        <a:pt x="1708" y="4801"/>
                      </a:lnTo>
                      <a:lnTo>
                        <a:pt x="1648" y="4548"/>
                      </a:lnTo>
                      <a:lnTo>
                        <a:pt x="1616" y="4415"/>
                      </a:lnTo>
                      <a:lnTo>
                        <a:pt x="1585" y="4274"/>
                      </a:lnTo>
                      <a:lnTo>
                        <a:pt x="1557" y="4138"/>
                      </a:lnTo>
                      <a:lnTo>
                        <a:pt x="1536" y="4001"/>
                      </a:lnTo>
                      <a:lnTo>
                        <a:pt x="1521" y="3871"/>
                      </a:lnTo>
                      <a:lnTo>
                        <a:pt x="1515" y="3809"/>
                      </a:lnTo>
                      <a:lnTo>
                        <a:pt x="1515" y="3749"/>
                      </a:lnTo>
                      <a:lnTo>
                        <a:pt x="1515" y="3685"/>
                      </a:lnTo>
                      <a:lnTo>
                        <a:pt x="1521" y="3619"/>
                      </a:lnTo>
                      <a:lnTo>
                        <a:pt x="1532" y="3556"/>
                      </a:lnTo>
                      <a:lnTo>
                        <a:pt x="1547" y="3493"/>
                      </a:lnTo>
                      <a:lnTo>
                        <a:pt x="1563" y="3430"/>
                      </a:lnTo>
                      <a:lnTo>
                        <a:pt x="1585" y="3366"/>
                      </a:lnTo>
                      <a:lnTo>
                        <a:pt x="1630" y="3240"/>
                      </a:lnTo>
                      <a:lnTo>
                        <a:pt x="1676" y="3118"/>
                      </a:lnTo>
                      <a:lnTo>
                        <a:pt x="1725" y="2995"/>
                      </a:lnTo>
                      <a:lnTo>
                        <a:pt x="1767" y="2868"/>
                      </a:lnTo>
                      <a:lnTo>
                        <a:pt x="1785" y="2809"/>
                      </a:lnTo>
                      <a:lnTo>
                        <a:pt x="1798" y="2746"/>
                      </a:lnTo>
                      <a:lnTo>
                        <a:pt x="1858" y="2483"/>
                      </a:lnTo>
                      <a:lnTo>
                        <a:pt x="1922" y="2202"/>
                      </a:lnTo>
                      <a:lnTo>
                        <a:pt x="1953" y="2062"/>
                      </a:lnTo>
                      <a:lnTo>
                        <a:pt x="1981" y="1914"/>
                      </a:lnTo>
                      <a:lnTo>
                        <a:pt x="2006" y="1771"/>
                      </a:lnTo>
                      <a:lnTo>
                        <a:pt x="2027" y="1624"/>
                      </a:lnTo>
                      <a:lnTo>
                        <a:pt x="2044" y="1476"/>
                      </a:lnTo>
                      <a:lnTo>
                        <a:pt x="2058" y="1333"/>
                      </a:lnTo>
                      <a:lnTo>
                        <a:pt x="2062" y="1189"/>
                      </a:lnTo>
                      <a:lnTo>
                        <a:pt x="2062" y="1046"/>
                      </a:lnTo>
                      <a:lnTo>
                        <a:pt x="2054" y="975"/>
                      </a:lnTo>
                      <a:lnTo>
                        <a:pt x="2051" y="904"/>
                      </a:lnTo>
                      <a:lnTo>
                        <a:pt x="2041" y="835"/>
                      </a:lnTo>
                      <a:lnTo>
                        <a:pt x="2030" y="769"/>
                      </a:lnTo>
                      <a:lnTo>
                        <a:pt x="2016" y="698"/>
                      </a:lnTo>
                      <a:lnTo>
                        <a:pt x="1998" y="632"/>
                      </a:lnTo>
                      <a:lnTo>
                        <a:pt x="1981" y="569"/>
                      </a:lnTo>
                      <a:lnTo>
                        <a:pt x="1956" y="501"/>
                      </a:lnTo>
                      <a:lnTo>
                        <a:pt x="1935" y="445"/>
                      </a:lnTo>
                      <a:lnTo>
                        <a:pt x="1911" y="393"/>
                      </a:lnTo>
                      <a:lnTo>
                        <a:pt x="1883" y="344"/>
                      </a:lnTo>
                      <a:lnTo>
                        <a:pt x="1855" y="298"/>
                      </a:lnTo>
                      <a:lnTo>
                        <a:pt x="1827" y="256"/>
                      </a:lnTo>
                      <a:lnTo>
                        <a:pt x="1795" y="214"/>
                      </a:lnTo>
                      <a:lnTo>
                        <a:pt x="1764" y="179"/>
                      </a:lnTo>
                      <a:lnTo>
                        <a:pt x="1729" y="147"/>
                      </a:lnTo>
                      <a:lnTo>
                        <a:pt x="1697" y="116"/>
                      </a:lnTo>
                      <a:lnTo>
                        <a:pt x="1658" y="92"/>
                      </a:lnTo>
                      <a:lnTo>
                        <a:pt x="1624" y="67"/>
                      </a:lnTo>
                      <a:lnTo>
                        <a:pt x="1585" y="46"/>
                      </a:lnTo>
                      <a:lnTo>
                        <a:pt x="1550" y="32"/>
                      </a:lnTo>
                      <a:lnTo>
                        <a:pt x="1511" y="18"/>
                      </a:lnTo>
                      <a:lnTo>
                        <a:pt x="1469" y="7"/>
                      </a:lnTo>
                      <a:lnTo>
                        <a:pt x="1431" y="4"/>
                      </a:lnTo>
                      <a:lnTo>
                        <a:pt x="1392" y="0"/>
                      </a:lnTo>
                      <a:lnTo>
                        <a:pt x="1350" y="0"/>
                      </a:lnTo>
                      <a:lnTo>
                        <a:pt x="1311" y="4"/>
                      </a:lnTo>
                      <a:lnTo>
                        <a:pt x="1269" y="10"/>
                      </a:lnTo>
                      <a:lnTo>
                        <a:pt x="1231" y="21"/>
                      </a:lnTo>
                      <a:lnTo>
                        <a:pt x="1192" y="36"/>
                      </a:lnTo>
                      <a:lnTo>
                        <a:pt x="1150" y="53"/>
                      </a:lnTo>
                      <a:lnTo>
                        <a:pt x="1112" y="74"/>
                      </a:lnTo>
                      <a:lnTo>
                        <a:pt x="1073" y="99"/>
                      </a:lnTo>
                      <a:lnTo>
                        <a:pt x="1038" y="123"/>
                      </a:lnTo>
                      <a:lnTo>
                        <a:pt x="999" y="155"/>
                      </a:lnTo>
                      <a:lnTo>
                        <a:pt x="964" y="189"/>
                      </a:lnTo>
                      <a:lnTo>
                        <a:pt x="928" y="228"/>
                      </a:lnTo>
                      <a:lnTo>
                        <a:pt x="894" y="266"/>
                      </a:lnTo>
                      <a:lnTo>
                        <a:pt x="859" y="313"/>
                      </a:lnTo>
                      <a:lnTo>
                        <a:pt x="827" y="361"/>
                      </a:lnTo>
                      <a:lnTo>
                        <a:pt x="817" y="379"/>
                      </a:lnTo>
                      <a:close/>
                    </a:path>
                  </a:pathLst>
                </a:custGeom>
                <a:solidFill>
                  <a:srgbClr val="002960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30" name="Freeform 1126">
                  <a:extLst>
                    <a:ext uri="{FF2B5EF4-FFF2-40B4-BE49-F238E27FC236}">
                      <a16:creationId xmlns:a16="http://schemas.microsoft.com/office/drawing/2014/main" id="{2973F524-68CD-4278-B25D-5EEF47817F7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32977" y="4308122"/>
                  <a:ext cx="112168" cy="148417"/>
                </a:xfrm>
                <a:custGeom>
                  <a:avLst/>
                  <a:gdLst>
                    <a:gd name="T0" fmla="*/ 3809 w 5215"/>
                    <a:gd name="T1" fmla="*/ 1178 h 6920"/>
                    <a:gd name="T2" fmla="*/ 3632 w 5215"/>
                    <a:gd name="T3" fmla="*/ 836 h 6920"/>
                    <a:gd name="T4" fmla="*/ 3416 w 5215"/>
                    <a:gd name="T5" fmla="*/ 533 h 6920"/>
                    <a:gd name="T6" fmla="*/ 3203 w 5215"/>
                    <a:gd name="T7" fmla="*/ 317 h 6920"/>
                    <a:gd name="T8" fmla="*/ 3064 w 5215"/>
                    <a:gd name="T9" fmla="*/ 213 h 6920"/>
                    <a:gd name="T10" fmla="*/ 2918 w 5215"/>
                    <a:gd name="T11" fmla="*/ 129 h 6920"/>
                    <a:gd name="T12" fmla="*/ 2762 w 5215"/>
                    <a:gd name="T13" fmla="*/ 66 h 6920"/>
                    <a:gd name="T14" fmla="*/ 2538 w 5215"/>
                    <a:gd name="T15" fmla="*/ 18 h 6920"/>
                    <a:gd name="T16" fmla="*/ 2204 w 5215"/>
                    <a:gd name="T17" fmla="*/ 4 h 6920"/>
                    <a:gd name="T18" fmla="*/ 1884 w 5215"/>
                    <a:gd name="T19" fmla="*/ 56 h 6920"/>
                    <a:gd name="T20" fmla="*/ 1577 w 5215"/>
                    <a:gd name="T21" fmla="*/ 157 h 6920"/>
                    <a:gd name="T22" fmla="*/ 1289 w 5215"/>
                    <a:gd name="T23" fmla="*/ 307 h 6920"/>
                    <a:gd name="T24" fmla="*/ 1020 w 5215"/>
                    <a:gd name="T25" fmla="*/ 488 h 6920"/>
                    <a:gd name="T26" fmla="*/ 870 w 5215"/>
                    <a:gd name="T27" fmla="*/ 585 h 6920"/>
                    <a:gd name="T28" fmla="*/ 589 w 5215"/>
                    <a:gd name="T29" fmla="*/ 722 h 6920"/>
                    <a:gd name="T30" fmla="*/ 365 w 5215"/>
                    <a:gd name="T31" fmla="*/ 836 h 6920"/>
                    <a:gd name="T32" fmla="*/ 220 w 5215"/>
                    <a:gd name="T33" fmla="*/ 938 h 6920"/>
                    <a:gd name="T34" fmla="*/ 122 w 5215"/>
                    <a:gd name="T35" fmla="*/ 1042 h 6920"/>
                    <a:gd name="T36" fmla="*/ 62 w 5215"/>
                    <a:gd name="T37" fmla="*/ 1154 h 6920"/>
                    <a:gd name="T38" fmla="*/ 25 w 5215"/>
                    <a:gd name="T39" fmla="*/ 1276 h 6920"/>
                    <a:gd name="T40" fmla="*/ 0 w 5215"/>
                    <a:gd name="T41" fmla="*/ 1547 h 6920"/>
                    <a:gd name="T42" fmla="*/ 17 w 5215"/>
                    <a:gd name="T43" fmla="*/ 1837 h 6920"/>
                    <a:gd name="T44" fmla="*/ 77 w 5215"/>
                    <a:gd name="T45" fmla="*/ 2286 h 6920"/>
                    <a:gd name="T46" fmla="*/ 129 w 5215"/>
                    <a:gd name="T47" fmla="*/ 2823 h 6920"/>
                    <a:gd name="T48" fmla="*/ 248 w 5215"/>
                    <a:gd name="T49" fmla="*/ 3743 h 6920"/>
                    <a:gd name="T50" fmla="*/ 324 w 5215"/>
                    <a:gd name="T51" fmla="*/ 4453 h 6920"/>
                    <a:gd name="T52" fmla="*/ 369 w 5215"/>
                    <a:gd name="T53" fmla="*/ 5206 h 6920"/>
                    <a:gd name="T54" fmla="*/ 373 w 5215"/>
                    <a:gd name="T55" fmla="*/ 5684 h 6920"/>
                    <a:gd name="T56" fmla="*/ 338 w 5215"/>
                    <a:gd name="T57" fmla="*/ 6132 h 6920"/>
                    <a:gd name="T58" fmla="*/ 272 w 5215"/>
                    <a:gd name="T59" fmla="*/ 6453 h 6920"/>
                    <a:gd name="T60" fmla="*/ 257 w 5215"/>
                    <a:gd name="T61" fmla="*/ 6533 h 6920"/>
                    <a:gd name="T62" fmla="*/ 314 w 5215"/>
                    <a:gd name="T63" fmla="*/ 6586 h 6920"/>
                    <a:gd name="T64" fmla="*/ 502 w 5215"/>
                    <a:gd name="T65" fmla="*/ 6665 h 6920"/>
                    <a:gd name="T66" fmla="*/ 825 w 5215"/>
                    <a:gd name="T67" fmla="*/ 6760 h 6920"/>
                    <a:gd name="T68" fmla="*/ 1156 w 5215"/>
                    <a:gd name="T69" fmla="*/ 6836 h 6920"/>
                    <a:gd name="T70" fmla="*/ 1637 w 5215"/>
                    <a:gd name="T71" fmla="*/ 6899 h 6920"/>
                    <a:gd name="T72" fmla="*/ 2061 w 5215"/>
                    <a:gd name="T73" fmla="*/ 6920 h 6920"/>
                    <a:gd name="T74" fmla="*/ 2306 w 5215"/>
                    <a:gd name="T75" fmla="*/ 6910 h 6920"/>
                    <a:gd name="T76" fmla="*/ 2462 w 5215"/>
                    <a:gd name="T77" fmla="*/ 6881 h 6920"/>
                    <a:gd name="T78" fmla="*/ 2469 w 5215"/>
                    <a:gd name="T79" fmla="*/ 6760 h 6920"/>
                    <a:gd name="T80" fmla="*/ 2417 w 5215"/>
                    <a:gd name="T81" fmla="*/ 6192 h 6920"/>
                    <a:gd name="T82" fmla="*/ 2312 w 5215"/>
                    <a:gd name="T83" fmla="*/ 5412 h 6920"/>
                    <a:gd name="T84" fmla="*/ 2357 w 5215"/>
                    <a:gd name="T85" fmla="*/ 5708 h 6920"/>
                    <a:gd name="T86" fmla="*/ 2444 w 5215"/>
                    <a:gd name="T87" fmla="*/ 5997 h 6920"/>
                    <a:gd name="T88" fmla="*/ 2573 w 5215"/>
                    <a:gd name="T89" fmla="*/ 6352 h 6920"/>
                    <a:gd name="T90" fmla="*/ 2691 w 5215"/>
                    <a:gd name="T91" fmla="*/ 6704 h 6920"/>
                    <a:gd name="T92" fmla="*/ 2754 w 5215"/>
                    <a:gd name="T93" fmla="*/ 6823 h 6920"/>
                    <a:gd name="T94" fmla="*/ 2960 w 5215"/>
                    <a:gd name="T95" fmla="*/ 6844 h 6920"/>
                    <a:gd name="T96" fmla="*/ 3297 w 5215"/>
                    <a:gd name="T97" fmla="*/ 6794 h 6920"/>
                    <a:gd name="T98" fmla="*/ 3872 w 5215"/>
                    <a:gd name="T99" fmla="*/ 6686 h 6920"/>
                    <a:gd name="T100" fmla="*/ 4446 w 5215"/>
                    <a:gd name="T101" fmla="*/ 6562 h 6920"/>
                    <a:gd name="T102" fmla="*/ 4941 w 5215"/>
                    <a:gd name="T103" fmla="*/ 6439 h 6920"/>
                    <a:gd name="T104" fmla="*/ 5181 w 5215"/>
                    <a:gd name="T105" fmla="*/ 6359 h 6920"/>
                    <a:gd name="T106" fmla="*/ 5215 w 5215"/>
                    <a:gd name="T107" fmla="*/ 6332 h 6920"/>
                    <a:gd name="T108" fmla="*/ 4912 w 5215"/>
                    <a:gd name="T109" fmla="*/ 4858 h 6920"/>
                    <a:gd name="T110" fmla="*/ 4735 w 5215"/>
                    <a:gd name="T111" fmla="*/ 4123 h 6920"/>
                    <a:gd name="T112" fmla="*/ 4533 w 5215"/>
                    <a:gd name="T113" fmla="*/ 3394 h 6920"/>
                    <a:gd name="T114" fmla="*/ 4307 w 5215"/>
                    <a:gd name="T115" fmla="*/ 2673 h 6920"/>
                    <a:gd name="T116" fmla="*/ 4150 w 5215"/>
                    <a:gd name="T117" fmla="*/ 2212 h 6920"/>
                    <a:gd name="T118" fmla="*/ 3948 w 5215"/>
                    <a:gd name="T119" fmla="*/ 1555 h 69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5215" h="6920">
                      <a:moveTo>
                        <a:pt x="3903" y="1415"/>
                      </a:moveTo>
                      <a:lnTo>
                        <a:pt x="3858" y="1297"/>
                      </a:lnTo>
                      <a:lnTo>
                        <a:pt x="3809" y="1178"/>
                      </a:lnTo>
                      <a:lnTo>
                        <a:pt x="3753" y="1060"/>
                      </a:lnTo>
                      <a:lnTo>
                        <a:pt x="3694" y="948"/>
                      </a:lnTo>
                      <a:lnTo>
                        <a:pt x="3632" y="836"/>
                      </a:lnTo>
                      <a:lnTo>
                        <a:pt x="3566" y="732"/>
                      </a:lnTo>
                      <a:lnTo>
                        <a:pt x="3492" y="627"/>
                      </a:lnTo>
                      <a:lnTo>
                        <a:pt x="3416" y="533"/>
                      </a:lnTo>
                      <a:lnTo>
                        <a:pt x="3332" y="443"/>
                      </a:lnTo>
                      <a:lnTo>
                        <a:pt x="3249" y="359"/>
                      </a:lnTo>
                      <a:lnTo>
                        <a:pt x="3203" y="317"/>
                      </a:lnTo>
                      <a:lnTo>
                        <a:pt x="3158" y="282"/>
                      </a:lnTo>
                      <a:lnTo>
                        <a:pt x="3113" y="248"/>
                      </a:lnTo>
                      <a:lnTo>
                        <a:pt x="3064" y="213"/>
                      </a:lnTo>
                      <a:lnTo>
                        <a:pt x="3015" y="182"/>
                      </a:lnTo>
                      <a:lnTo>
                        <a:pt x="2967" y="153"/>
                      </a:lnTo>
                      <a:lnTo>
                        <a:pt x="2918" y="129"/>
                      </a:lnTo>
                      <a:lnTo>
                        <a:pt x="2865" y="105"/>
                      </a:lnTo>
                      <a:lnTo>
                        <a:pt x="2813" y="84"/>
                      </a:lnTo>
                      <a:lnTo>
                        <a:pt x="2762" y="66"/>
                      </a:lnTo>
                      <a:lnTo>
                        <a:pt x="2706" y="49"/>
                      </a:lnTo>
                      <a:lnTo>
                        <a:pt x="2654" y="35"/>
                      </a:lnTo>
                      <a:lnTo>
                        <a:pt x="2538" y="18"/>
                      </a:lnTo>
                      <a:lnTo>
                        <a:pt x="2427" y="7"/>
                      </a:lnTo>
                      <a:lnTo>
                        <a:pt x="2315" y="0"/>
                      </a:lnTo>
                      <a:lnTo>
                        <a:pt x="2204" y="4"/>
                      </a:lnTo>
                      <a:lnTo>
                        <a:pt x="2096" y="15"/>
                      </a:lnTo>
                      <a:lnTo>
                        <a:pt x="1988" y="32"/>
                      </a:lnTo>
                      <a:lnTo>
                        <a:pt x="1884" y="56"/>
                      </a:lnTo>
                      <a:lnTo>
                        <a:pt x="1779" y="84"/>
                      </a:lnTo>
                      <a:lnTo>
                        <a:pt x="1679" y="119"/>
                      </a:lnTo>
                      <a:lnTo>
                        <a:pt x="1577" y="157"/>
                      </a:lnTo>
                      <a:lnTo>
                        <a:pt x="1480" y="202"/>
                      </a:lnTo>
                      <a:lnTo>
                        <a:pt x="1382" y="251"/>
                      </a:lnTo>
                      <a:lnTo>
                        <a:pt x="1289" y="307"/>
                      </a:lnTo>
                      <a:lnTo>
                        <a:pt x="1198" y="363"/>
                      </a:lnTo>
                      <a:lnTo>
                        <a:pt x="1107" y="422"/>
                      </a:lnTo>
                      <a:lnTo>
                        <a:pt x="1020" y="488"/>
                      </a:lnTo>
                      <a:lnTo>
                        <a:pt x="975" y="522"/>
                      </a:lnTo>
                      <a:lnTo>
                        <a:pt x="923" y="554"/>
                      </a:lnTo>
                      <a:lnTo>
                        <a:pt x="870" y="585"/>
                      </a:lnTo>
                      <a:lnTo>
                        <a:pt x="815" y="614"/>
                      </a:lnTo>
                      <a:lnTo>
                        <a:pt x="704" y="669"/>
                      </a:lnTo>
                      <a:lnTo>
                        <a:pt x="589" y="722"/>
                      </a:lnTo>
                      <a:lnTo>
                        <a:pt x="473" y="777"/>
                      </a:lnTo>
                      <a:lnTo>
                        <a:pt x="418" y="806"/>
                      </a:lnTo>
                      <a:lnTo>
                        <a:pt x="365" y="836"/>
                      </a:lnTo>
                      <a:lnTo>
                        <a:pt x="314" y="868"/>
                      </a:lnTo>
                      <a:lnTo>
                        <a:pt x="265" y="903"/>
                      </a:lnTo>
                      <a:lnTo>
                        <a:pt x="220" y="938"/>
                      </a:lnTo>
                      <a:lnTo>
                        <a:pt x="174" y="980"/>
                      </a:lnTo>
                      <a:lnTo>
                        <a:pt x="146" y="1011"/>
                      </a:lnTo>
                      <a:lnTo>
                        <a:pt x="122" y="1042"/>
                      </a:lnTo>
                      <a:lnTo>
                        <a:pt x="101" y="1077"/>
                      </a:lnTo>
                      <a:lnTo>
                        <a:pt x="80" y="1115"/>
                      </a:lnTo>
                      <a:lnTo>
                        <a:pt x="62" y="1154"/>
                      </a:lnTo>
                      <a:lnTo>
                        <a:pt x="49" y="1192"/>
                      </a:lnTo>
                      <a:lnTo>
                        <a:pt x="35" y="1234"/>
                      </a:lnTo>
                      <a:lnTo>
                        <a:pt x="25" y="1276"/>
                      </a:lnTo>
                      <a:lnTo>
                        <a:pt x="11" y="1363"/>
                      </a:lnTo>
                      <a:lnTo>
                        <a:pt x="0" y="1453"/>
                      </a:lnTo>
                      <a:lnTo>
                        <a:pt x="0" y="1547"/>
                      </a:lnTo>
                      <a:lnTo>
                        <a:pt x="4" y="1645"/>
                      </a:lnTo>
                      <a:lnTo>
                        <a:pt x="7" y="1739"/>
                      </a:lnTo>
                      <a:lnTo>
                        <a:pt x="17" y="1837"/>
                      </a:lnTo>
                      <a:lnTo>
                        <a:pt x="42" y="2025"/>
                      </a:lnTo>
                      <a:lnTo>
                        <a:pt x="66" y="2202"/>
                      </a:lnTo>
                      <a:lnTo>
                        <a:pt x="77" y="2286"/>
                      </a:lnTo>
                      <a:lnTo>
                        <a:pt x="83" y="2362"/>
                      </a:lnTo>
                      <a:lnTo>
                        <a:pt x="104" y="2593"/>
                      </a:lnTo>
                      <a:lnTo>
                        <a:pt x="129" y="2823"/>
                      </a:lnTo>
                      <a:lnTo>
                        <a:pt x="157" y="3053"/>
                      </a:lnTo>
                      <a:lnTo>
                        <a:pt x="185" y="3282"/>
                      </a:lnTo>
                      <a:lnTo>
                        <a:pt x="248" y="3743"/>
                      </a:lnTo>
                      <a:lnTo>
                        <a:pt x="275" y="3973"/>
                      </a:lnTo>
                      <a:lnTo>
                        <a:pt x="299" y="4205"/>
                      </a:lnTo>
                      <a:lnTo>
                        <a:pt x="324" y="4453"/>
                      </a:lnTo>
                      <a:lnTo>
                        <a:pt x="345" y="4735"/>
                      </a:lnTo>
                      <a:lnTo>
                        <a:pt x="365" y="5046"/>
                      </a:lnTo>
                      <a:lnTo>
                        <a:pt x="369" y="5206"/>
                      </a:lnTo>
                      <a:lnTo>
                        <a:pt x="373" y="5366"/>
                      </a:lnTo>
                      <a:lnTo>
                        <a:pt x="376" y="5526"/>
                      </a:lnTo>
                      <a:lnTo>
                        <a:pt x="373" y="5684"/>
                      </a:lnTo>
                      <a:lnTo>
                        <a:pt x="365" y="5840"/>
                      </a:lnTo>
                      <a:lnTo>
                        <a:pt x="352" y="5990"/>
                      </a:lnTo>
                      <a:lnTo>
                        <a:pt x="338" y="6132"/>
                      </a:lnTo>
                      <a:lnTo>
                        <a:pt x="317" y="6269"/>
                      </a:lnTo>
                      <a:lnTo>
                        <a:pt x="289" y="6394"/>
                      </a:lnTo>
                      <a:lnTo>
                        <a:pt x="272" y="6453"/>
                      </a:lnTo>
                      <a:lnTo>
                        <a:pt x="254" y="6509"/>
                      </a:lnTo>
                      <a:lnTo>
                        <a:pt x="254" y="6523"/>
                      </a:lnTo>
                      <a:lnTo>
                        <a:pt x="257" y="6533"/>
                      </a:lnTo>
                      <a:lnTo>
                        <a:pt x="265" y="6547"/>
                      </a:lnTo>
                      <a:lnTo>
                        <a:pt x="278" y="6557"/>
                      </a:lnTo>
                      <a:lnTo>
                        <a:pt x="314" y="6586"/>
                      </a:lnTo>
                      <a:lnTo>
                        <a:pt x="365" y="6614"/>
                      </a:lnTo>
                      <a:lnTo>
                        <a:pt x="428" y="6638"/>
                      </a:lnTo>
                      <a:lnTo>
                        <a:pt x="502" y="6665"/>
                      </a:lnTo>
                      <a:lnTo>
                        <a:pt x="578" y="6691"/>
                      </a:lnTo>
                      <a:lnTo>
                        <a:pt x="658" y="6715"/>
                      </a:lnTo>
                      <a:lnTo>
                        <a:pt x="825" y="6760"/>
                      </a:lnTo>
                      <a:lnTo>
                        <a:pt x="975" y="6799"/>
                      </a:lnTo>
                      <a:lnTo>
                        <a:pt x="1094" y="6826"/>
                      </a:lnTo>
                      <a:lnTo>
                        <a:pt x="1156" y="6836"/>
                      </a:lnTo>
                      <a:lnTo>
                        <a:pt x="1306" y="6857"/>
                      </a:lnTo>
                      <a:lnTo>
                        <a:pt x="1469" y="6878"/>
                      </a:lnTo>
                      <a:lnTo>
                        <a:pt x="1637" y="6899"/>
                      </a:lnTo>
                      <a:lnTo>
                        <a:pt x="1808" y="6913"/>
                      </a:lnTo>
                      <a:lnTo>
                        <a:pt x="1977" y="6920"/>
                      </a:lnTo>
                      <a:lnTo>
                        <a:pt x="2061" y="6920"/>
                      </a:lnTo>
                      <a:lnTo>
                        <a:pt x="2145" y="6920"/>
                      </a:lnTo>
                      <a:lnTo>
                        <a:pt x="2225" y="6917"/>
                      </a:lnTo>
                      <a:lnTo>
                        <a:pt x="2306" y="6910"/>
                      </a:lnTo>
                      <a:lnTo>
                        <a:pt x="2382" y="6899"/>
                      </a:lnTo>
                      <a:lnTo>
                        <a:pt x="2454" y="6889"/>
                      </a:lnTo>
                      <a:lnTo>
                        <a:pt x="2462" y="6881"/>
                      </a:lnTo>
                      <a:lnTo>
                        <a:pt x="2465" y="6871"/>
                      </a:lnTo>
                      <a:lnTo>
                        <a:pt x="2469" y="6826"/>
                      </a:lnTo>
                      <a:lnTo>
                        <a:pt x="2469" y="6760"/>
                      </a:lnTo>
                      <a:lnTo>
                        <a:pt x="2465" y="6670"/>
                      </a:lnTo>
                      <a:lnTo>
                        <a:pt x="2444" y="6449"/>
                      </a:lnTo>
                      <a:lnTo>
                        <a:pt x="2417" y="6192"/>
                      </a:lnTo>
                      <a:lnTo>
                        <a:pt x="2385" y="5931"/>
                      </a:lnTo>
                      <a:lnTo>
                        <a:pt x="2354" y="5694"/>
                      </a:lnTo>
                      <a:lnTo>
                        <a:pt x="2312" y="5412"/>
                      </a:lnTo>
                      <a:lnTo>
                        <a:pt x="2322" y="5509"/>
                      </a:lnTo>
                      <a:lnTo>
                        <a:pt x="2336" y="5610"/>
                      </a:lnTo>
                      <a:lnTo>
                        <a:pt x="2357" y="5708"/>
                      </a:lnTo>
                      <a:lnTo>
                        <a:pt x="2382" y="5805"/>
                      </a:lnTo>
                      <a:lnTo>
                        <a:pt x="2412" y="5900"/>
                      </a:lnTo>
                      <a:lnTo>
                        <a:pt x="2444" y="5997"/>
                      </a:lnTo>
                      <a:lnTo>
                        <a:pt x="2514" y="6182"/>
                      </a:lnTo>
                      <a:lnTo>
                        <a:pt x="2546" y="6265"/>
                      </a:lnTo>
                      <a:lnTo>
                        <a:pt x="2573" y="6352"/>
                      </a:lnTo>
                      <a:lnTo>
                        <a:pt x="2625" y="6530"/>
                      </a:lnTo>
                      <a:lnTo>
                        <a:pt x="2657" y="6620"/>
                      </a:lnTo>
                      <a:lnTo>
                        <a:pt x="2691" y="6704"/>
                      </a:lnTo>
                      <a:lnTo>
                        <a:pt x="2709" y="6746"/>
                      </a:lnTo>
                      <a:lnTo>
                        <a:pt x="2730" y="6784"/>
                      </a:lnTo>
                      <a:lnTo>
                        <a:pt x="2754" y="6823"/>
                      </a:lnTo>
                      <a:lnTo>
                        <a:pt x="2778" y="6857"/>
                      </a:lnTo>
                      <a:lnTo>
                        <a:pt x="2873" y="6850"/>
                      </a:lnTo>
                      <a:lnTo>
                        <a:pt x="2960" y="6844"/>
                      </a:lnTo>
                      <a:lnTo>
                        <a:pt x="3043" y="6833"/>
                      </a:lnTo>
                      <a:lnTo>
                        <a:pt x="3130" y="6823"/>
                      </a:lnTo>
                      <a:lnTo>
                        <a:pt x="3297" y="6794"/>
                      </a:lnTo>
                      <a:lnTo>
                        <a:pt x="3475" y="6763"/>
                      </a:lnTo>
                      <a:lnTo>
                        <a:pt x="3673" y="6728"/>
                      </a:lnTo>
                      <a:lnTo>
                        <a:pt x="3872" y="6686"/>
                      </a:lnTo>
                      <a:lnTo>
                        <a:pt x="4071" y="6644"/>
                      </a:lnTo>
                      <a:lnTo>
                        <a:pt x="4269" y="6599"/>
                      </a:lnTo>
                      <a:lnTo>
                        <a:pt x="4446" y="6562"/>
                      </a:lnTo>
                      <a:lnTo>
                        <a:pt x="4599" y="6523"/>
                      </a:lnTo>
                      <a:lnTo>
                        <a:pt x="4770" y="6481"/>
                      </a:lnTo>
                      <a:lnTo>
                        <a:pt x="4941" y="6439"/>
                      </a:lnTo>
                      <a:lnTo>
                        <a:pt x="5083" y="6394"/>
                      </a:lnTo>
                      <a:lnTo>
                        <a:pt x="5139" y="6377"/>
                      </a:lnTo>
                      <a:lnTo>
                        <a:pt x="5181" y="6359"/>
                      </a:lnTo>
                      <a:lnTo>
                        <a:pt x="5209" y="6341"/>
                      </a:lnTo>
                      <a:lnTo>
                        <a:pt x="5215" y="6335"/>
                      </a:lnTo>
                      <a:lnTo>
                        <a:pt x="5215" y="6332"/>
                      </a:lnTo>
                      <a:lnTo>
                        <a:pt x="5122" y="5840"/>
                      </a:lnTo>
                      <a:lnTo>
                        <a:pt x="5020" y="5349"/>
                      </a:lnTo>
                      <a:lnTo>
                        <a:pt x="4912" y="4858"/>
                      </a:lnTo>
                      <a:lnTo>
                        <a:pt x="4857" y="4610"/>
                      </a:lnTo>
                      <a:lnTo>
                        <a:pt x="4798" y="4366"/>
                      </a:lnTo>
                      <a:lnTo>
                        <a:pt x="4735" y="4123"/>
                      </a:lnTo>
                      <a:lnTo>
                        <a:pt x="4672" y="3878"/>
                      </a:lnTo>
                      <a:lnTo>
                        <a:pt x="4603" y="3635"/>
                      </a:lnTo>
                      <a:lnTo>
                        <a:pt x="4533" y="3394"/>
                      </a:lnTo>
                      <a:lnTo>
                        <a:pt x="4464" y="3150"/>
                      </a:lnTo>
                      <a:lnTo>
                        <a:pt x="4387" y="2910"/>
                      </a:lnTo>
                      <a:lnTo>
                        <a:pt x="4307" y="2673"/>
                      </a:lnTo>
                      <a:lnTo>
                        <a:pt x="4224" y="2433"/>
                      </a:lnTo>
                      <a:lnTo>
                        <a:pt x="4188" y="2328"/>
                      </a:lnTo>
                      <a:lnTo>
                        <a:pt x="4150" y="2212"/>
                      </a:lnTo>
                      <a:lnTo>
                        <a:pt x="4077" y="1962"/>
                      </a:lnTo>
                      <a:lnTo>
                        <a:pt x="3993" y="1694"/>
                      </a:lnTo>
                      <a:lnTo>
                        <a:pt x="3948" y="1555"/>
                      </a:lnTo>
                      <a:lnTo>
                        <a:pt x="3903" y="1415"/>
                      </a:lnTo>
                      <a:close/>
                    </a:path>
                  </a:pathLst>
                </a:custGeom>
                <a:solidFill>
                  <a:srgbClr val="002960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31" name="Freeform 1127">
                  <a:extLst>
                    <a:ext uri="{FF2B5EF4-FFF2-40B4-BE49-F238E27FC236}">
                      <a16:creationId xmlns:a16="http://schemas.microsoft.com/office/drawing/2014/main" id="{B20CC7E1-199F-467F-BD2C-DFA10EF3231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89721" y="4304998"/>
                  <a:ext cx="32990" cy="89050"/>
                </a:xfrm>
                <a:custGeom>
                  <a:avLst/>
                  <a:gdLst>
                    <a:gd name="T0" fmla="*/ 2147483646 w 1598"/>
                    <a:gd name="T1" fmla="*/ 2147483646 h 4201"/>
                    <a:gd name="T2" fmla="*/ 2147483646 w 1598"/>
                    <a:gd name="T3" fmla="*/ 2147483646 h 4201"/>
                    <a:gd name="T4" fmla="*/ 2147483646 w 1598"/>
                    <a:gd name="T5" fmla="*/ 2147483646 h 4201"/>
                    <a:gd name="T6" fmla="*/ 2147483646 w 1598"/>
                    <a:gd name="T7" fmla="*/ 2147483646 h 4201"/>
                    <a:gd name="T8" fmla="*/ 2147483646 w 1598"/>
                    <a:gd name="T9" fmla="*/ 0 h 4201"/>
                    <a:gd name="T10" fmla="*/ 2147483646 w 1598"/>
                    <a:gd name="T11" fmla="*/ 2147483646 h 4201"/>
                    <a:gd name="T12" fmla="*/ 2147483646 w 1598"/>
                    <a:gd name="T13" fmla="*/ 2147483646 h 4201"/>
                    <a:gd name="T14" fmla="*/ 2147483646 w 1598"/>
                    <a:gd name="T15" fmla="*/ 2147483646 h 4201"/>
                    <a:gd name="T16" fmla="*/ 2147483646 w 1598"/>
                    <a:gd name="T17" fmla="*/ 2147483646 h 4201"/>
                    <a:gd name="T18" fmla="*/ 2147483646 w 1598"/>
                    <a:gd name="T19" fmla="*/ 2147483646 h 4201"/>
                    <a:gd name="T20" fmla="*/ 2147483646 w 1598"/>
                    <a:gd name="T21" fmla="*/ 2147483646 h 4201"/>
                    <a:gd name="T22" fmla="*/ 2147483646 w 1598"/>
                    <a:gd name="T23" fmla="*/ 2147483646 h 4201"/>
                    <a:gd name="T24" fmla="*/ 2147483646 w 1598"/>
                    <a:gd name="T25" fmla="*/ 2147483646 h 4201"/>
                    <a:gd name="T26" fmla="*/ 2147483646 w 1598"/>
                    <a:gd name="T27" fmla="*/ 2147483646 h 4201"/>
                    <a:gd name="T28" fmla="*/ 2147483646 w 1598"/>
                    <a:gd name="T29" fmla="*/ 2147483646 h 4201"/>
                    <a:gd name="T30" fmla="*/ 2147483646 w 1598"/>
                    <a:gd name="T31" fmla="*/ 2147483646 h 4201"/>
                    <a:gd name="T32" fmla="*/ 0 w 1598"/>
                    <a:gd name="T33" fmla="*/ 2147483646 h 4201"/>
                    <a:gd name="T34" fmla="*/ 0 w 1598"/>
                    <a:gd name="T35" fmla="*/ 2147483646 h 4201"/>
                    <a:gd name="T36" fmla="*/ 2147483646 w 1598"/>
                    <a:gd name="T37" fmla="*/ 2147483646 h 4201"/>
                    <a:gd name="T38" fmla="*/ 2147483646 w 1598"/>
                    <a:gd name="T39" fmla="*/ 2147483646 h 4201"/>
                    <a:gd name="T40" fmla="*/ 2147483646 w 1598"/>
                    <a:gd name="T41" fmla="*/ 2147483646 h 4201"/>
                    <a:gd name="T42" fmla="*/ 2147483646 w 1598"/>
                    <a:gd name="T43" fmla="*/ 2147483646 h 4201"/>
                    <a:gd name="T44" fmla="*/ 2147483646 w 1598"/>
                    <a:gd name="T45" fmla="*/ 2147483646 h 4201"/>
                    <a:gd name="T46" fmla="*/ 2147483646 w 1598"/>
                    <a:gd name="T47" fmla="*/ 2147483646 h 4201"/>
                    <a:gd name="T48" fmla="*/ 2147483646 w 1598"/>
                    <a:gd name="T49" fmla="*/ 2147483646 h 4201"/>
                    <a:gd name="T50" fmla="*/ 2147483646 w 1598"/>
                    <a:gd name="T51" fmla="*/ 2147483646 h 4201"/>
                    <a:gd name="T52" fmla="*/ 2147483646 w 1598"/>
                    <a:gd name="T53" fmla="*/ 2147483646 h 4201"/>
                    <a:gd name="T54" fmla="*/ 2147483646 w 1598"/>
                    <a:gd name="T55" fmla="*/ 2147483646 h 4201"/>
                    <a:gd name="T56" fmla="*/ 2147483646 w 1598"/>
                    <a:gd name="T57" fmla="*/ 2147483646 h 4201"/>
                    <a:gd name="T58" fmla="*/ 2147483646 w 1598"/>
                    <a:gd name="T59" fmla="*/ 2147483646 h 4201"/>
                    <a:gd name="T60" fmla="*/ 2147483646 w 1598"/>
                    <a:gd name="T61" fmla="*/ 2147483646 h 4201"/>
                    <a:gd name="T62" fmla="*/ 2147483646 w 1598"/>
                    <a:gd name="T63" fmla="*/ 2147483646 h 4201"/>
                    <a:gd name="T64" fmla="*/ 2147483646 w 1598"/>
                    <a:gd name="T65" fmla="*/ 2147483646 h 4201"/>
                    <a:gd name="T66" fmla="*/ 2147483646 w 1598"/>
                    <a:gd name="T67" fmla="*/ 2147483646 h 4201"/>
                    <a:gd name="T68" fmla="*/ 2147483646 w 1598"/>
                    <a:gd name="T69" fmla="*/ 2147483646 h 4201"/>
                    <a:gd name="T70" fmla="*/ 2147483646 w 1598"/>
                    <a:gd name="T71" fmla="*/ 2147483646 h 4201"/>
                    <a:gd name="T72" fmla="*/ 2147483646 w 1598"/>
                    <a:gd name="T73" fmla="*/ 2147483646 h 4201"/>
                    <a:gd name="T74" fmla="*/ 2147483646 w 1598"/>
                    <a:gd name="T75" fmla="*/ 2147483646 h 4201"/>
                    <a:gd name="T76" fmla="*/ 2147483646 w 1598"/>
                    <a:gd name="T77" fmla="*/ 2147483646 h 4201"/>
                    <a:gd name="T78" fmla="*/ 2147483646 w 1598"/>
                    <a:gd name="T79" fmla="*/ 2147483646 h 4201"/>
                    <a:gd name="T80" fmla="*/ 2147483646 w 1598"/>
                    <a:gd name="T81" fmla="*/ 2147483646 h 4201"/>
                    <a:gd name="T82" fmla="*/ 2147483646 w 1598"/>
                    <a:gd name="T83" fmla="*/ 2147483646 h 4201"/>
                    <a:gd name="T84" fmla="*/ 2147483646 w 1598"/>
                    <a:gd name="T85" fmla="*/ 2147483646 h 4201"/>
                    <a:gd name="T86" fmla="*/ 2147483646 w 1598"/>
                    <a:gd name="T87" fmla="*/ 2147483646 h 4201"/>
                    <a:gd name="T88" fmla="*/ 2147483646 w 1598"/>
                    <a:gd name="T89" fmla="*/ 2147483646 h 4201"/>
                    <a:gd name="T90" fmla="*/ 2147483646 w 1598"/>
                    <a:gd name="T91" fmla="*/ 2147483646 h 4201"/>
                    <a:gd name="T92" fmla="*/ 2147483646 w 1598"/>
                    <a:gd name="T93" fmla="*/ 2147483646 h 4201"/>
                    <a:gd name="T94" fmla="*/ 2147483646 w 1598"/>
                    <a:gd name="T95" fmla="*/ 2147483646 h 4201"/>
                    <a:gd name="T96" fmla="*/ 2147483646 w 1598"/>
                    <a:gd name="T97" fmla="*/ 2147483646 h 4201"/>
                    <a:gd name="T98" fmla="*/ 2147483646 w 1598"/>
                    <a:gd name="T99" fmla="*/ 2147483646 h 420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1598" h="4201">
                      <a:moveTo>
                        <a:pt x="1451" y="185"/>
                      </a:moveTo>
                      <a:lnTo>
                        <a:pt x="1420" y="143"/>
                      </a:lnTo>
                      <a:lnTo>
                        <a:pt x="1385" y="104"/>
                      </a:lnTo>
                      <a:lnTo>
                        <a:pt x="1348" y="73"/>
                      </a:lnTo>
                      <a:lnTo>
                        <a:pt x="1306" y="45"/>
                      </a:lnTo>
                      <a:lnTo>
                        <a:pt x="1261" y="28"/>
                      </a:lnTo>
                      <a:lnTo>
                        <a:pt x="1211" y="14"/>
                      </a:lnTo>
                      <a:lnTo>
                        <a:pt x="1162" y="3"/>
                      </a:lnTo>
                      <a:lnTo>
                        <a:pt x="1106" y="0"/>
                      </a:lnTo>
                      <a:lnTo>
                        <a:pt x="1051" y="0"/>
                      </a:lnTo>
                      <a:lnTo>
                        <a:pt x="995" y="3"/>
                      </a:lnTo>
                      <a:lnTo>
                        <a:pt x="937" y="14"/>
                      </a:lnTo>
                      <a:lnTo>
                        <a:pt x="877" y="28"/>
                      </a:lnTo>
                      <a:lnTo>
                        <a:pt x="818" y="45"/>
                      </a:lnTo>
                      <a:lnTo>
                        <a:pt x="758" y="66"/>
                      </a:lnTo>
                      <a:lnTo>
                        <a:pt x="700" y="90"/>
                      </a:lnTo>
                      <a:lnTo>
                        <a:pt x="637" y="115"/>
                      </a:lnTo>
                      <a:lnTo>
                        <a:pt x="577" y="146"/>
                      </a:lnTo>
                      <a:lnTo>
                        <a:pt x="522" y="178"/>
                      </a:lnTo>
                      <a:lnTo>
                        <a:pt x="466" y="212"/>
                      </a:lnTo>
                      <a:lnTo>
                        <a:pt x="410" y="251"/>
                      </a:lnTo>
                      <a:lnTo>
                        <a:pt x="355" y="289"/>
                      </a:lnTo>
                      <a:lnTo>
                        <a:pt x="306" y="328"/>
                      </a:lnTo>
                      <a:lnTo>
                        <a:pt x="257" y="369"/>
                      </a:lnTo>
                      <a:lnTo>
                        <a:pt x="212" y="411"/>
                      </a:lnTo>
                      <a:lnTo>
                        <a:pt x="170" y="452"/>
                      </a:lnTo>
                      <a:lnTo>
                        <a:pt x="132" y="499"/>
                      </a:lnTo>
                      <a:lnTo>
                        <a:pt x="100" y="539"/>
                      </a:lnTo>
                      <a:lnTo>
                        <a:pt x="70" y="586"/>
                      </a:lnTo>
                      <a:lnTo>
                        <a:pt x="45" y="631"/>
                      </a:lnTo>
                      <a:lnTo>
                        <a:pt x="28" y="673"/>
                      </a:lnTo>
                      <a:lnTo>
                        <a:pt x="10" y="715"/>
                      </a:lnTo>
                      <a:lnTo>
                        <a:pt x="3" y="756"/>
                      </a:lnTo>
                      <a:lnTo>
                        <a:pt x="0" y="787"/>
                      </a:lnTo>
                      <a:lnTo>
                        <a:pt x="0" y="823"/>
                      </a:lnTo>
                      <a:lnTo>
                        <a:pt x="0" y="889"/>
                      </a:lnTo>
                      <a:lnTo>
                        <a:pt x="3" y="920"/>
                      </a:lnTo>
                      <a:lnTo>
                        <a:pt x="13" y="940"/>
                      </a:lnTo>
                      <a:lnTo>
                        <a:pt x="28" y="961"/>
                      </a:lnTo>
                      <a:lnTo>
                        <a:pt x="49" y="986"/>
                      </a:lnTo>
                      <a:lnTo>
                        <a:pt x="83" y="1035"/>
                      </a:lnTo>
                      <a:lnTo>
                        <a:pt x="115" y="1084"/>
                      </a:lnTo>
                      <a:lnTo>
                        <a:pt x="170" y="1188"/>
                      </a:lnTo>
                      <a:lnTo>
                        <a:pt x="226" y="1282"/>
                      </a:lnTo>
                      <a:lnTo>
                        <a:pt x="281" y="1380"/>
                      </a:lnTo>
                      <a:lnTo>
                        <a:pt x="306" y="1428"/>
                      </a:lnTo>
                      <a:lnTo>
                        <a:pt x="331" y="1480"/>
                      </a:lnTo>
                      <a:lnTo>
                        <a:pt x="348" y="1533"/>
                      </a:lnTo>
                      <a:lnTo>
                        <a:pt x="362" y="1585"/>
                      </a:lnTo>
                      <a:lnTo>
                        <a:pt x="373" y="1651"/>
                      </a:lnTo>
                      <a:lnTo>
                        <a:pt x="379" y="1686"/>
                      </a:lnTo>
                      <a:lnTo>
                        <a:pt x="386" y="1722"/>
                      </a:lnTo>
                      <a:lnTo>
                        <a:pt x="403" y="1773"/>
                      </a:lnTo>
                      <a:lnTo>
                        <a:pt x="428" y="1822"/>
                      </a:lnTo>
                      <a:lnTo>
                        <a:pt x="476" y="1920"/>
                      </a:lnTo>
                      <a:lnTo>
                        <a:pt x="501" y="1983"/>
                      </a:lnTo>
                      <a:lnTo>
                        <a:pt x="526" y="2045"/>
                      </a:lnTo>
                      <a:lnTo>
                        <a:pt x="571" y="2174"/>
                      </a:lnTo>
                      <a:lnTo>
                        <a:pt x="637" y="2387"/>
                      </a:lnTo>
                      <a:lnTo>
                        <a:pt x="703" y="2600"/>
                      </a:lnTo>
                      <a:lnTo>
                        <a:pt x="829" y="3028"/>
                      </a:lnTo>
                      <a:lnTo>
                        <a:pt x="998" y="3582"/>
                      </a:lnTo>
                      <a:lnTo>
                        <a:pt x="1045" y="3714"/>
                      </a:lnTo>
                      <a:lnTo>
                        <a:pt x="1093" y="3847"/>
                      </a:lnTo>
                      <a:lnTo>
                        <a:pt x="1148" y="3976"/>
                      </a:lnTo>
                      <a:lnTo>
                        <a:pt x="1211" y="4101"/>
                      </a:lnTo>
                      <a:lnTo>
                        <a:pt x="1267" y="4201"/>
                      </a:lnTo>
                      <a:lnTo>
                        <a:pt x="1280" y="4135"/>
                      </a:lnTo>
                      <a:lnTo>
                        <a:pt x="1291" y="4066"/>
                      </a:lnTo>
                      <a:lnTo>
                        <a:pt x="1301" y="3930"/>
                      </a:lnTo>
                      <a:lnTo>
                        <a:pt x="1306" y="3874"/>
                      </a:lnTo>
                      <a:lnTo>
                        <a:pt x="1312" y="3819"/>
                      </a:lnTo>
                      <a:lnTo>
                        <a:pt x="1330" y="3707"/>
                      </a:lnTo>
                      <a:lnTo>
                        <a:pt x="1340" y="3669"/>
                      </a:lnTo>
                      <a:lnTo>
                        <a:pt x="1351" y="3637"/>
                      </a:lnTo>
                      <a:lnTo>
                        <a:pt x="1364" y="3603"/>
                      </a:lnTo>
                      <a:lnTo>
                        <a:pt x="1375" y="3568"/>
                      </a:lnTo>
                      <a:lnTo>
                        <a:pt x="1424" y="3338"/>
                      </a:lnTo>
                      <a:lnTo>
                        <a:pt x="1472" y="3107"/>
                      </a:lnTo>
                      <a:lnTo>
                        <a:pt x="1504" y="2965"/>
                      </a:lnTo>
                      <a:lnTo>
                        <a:pt x="1538" y="2825"/>
                      </a:lnTo>
                      <a:lnTo>
                        <a:pt x="1556" y="2759"/>
                      </a:lnTo>
                      <a:lnTo>
                        <a:pt x="1570" y="2690"/>
                      </a:lnTo>
                      <a:lnTo>
                        <a:pt x="1580" y="2620"/>
                      </a:lnTo>
                      <a:lnTo>
                        <a:pt x="1588" y="2550"/>
                      </a:lnTo>
                      <a:lnTo>
                        <a:pt x="1594" y="2481"/>
                      </a:lnTo>
                      <a:lnTo>
                        <a:pt x="1598" y="2408"/>
                      </a:lnTo>
                      <a:lnTo>
                        <a:pt x="1598" y="2268"/>
                      </a:lnTo>
                      <a:lnTo>
                        <a:pt x="1591" y="1871"/>
                      </a:lnTo>
                      <a:lnTo>
                        <a:pt x="1580" y="1474"/>
                      </a:lnTo>
                      <a:lnTo>
                        <a:pt x="1573" y="1192"/>
                      </a:lnTo>
                      <a:lnTo>
                        <a:pt x="1567" y="1048"/>
                      </a:lnTo>
                      <a:lnTo>
                        <a:pt x="1559" y="906"/>
                      </a:lnTo>
                      <a:lnTo>
                        <a:pt x="1549" y="763"/>
                      </a:lnTo>
                      <a:lnTo>
                        <a:pt x="1538" y="620"/>
                      </a:lnTo>
                      <a:lnTo>
                        <a:pt x="1517" y="481"/>
                      </a:lnTo>
                      <a:lnTo>
                        <a:pt x="1496" y="338"/>
                      </a:lnTo>
                      <a:lnTo>
                        <a:pt x="1480" y="261"/>
                      </a:lnTo>
                      <a:lnTo>
                        <a:pt x="1465" y="223"/>
                      </a:lnTo>
                      <a:lnTo>
                        <a:pt x="1451" y="18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32" name="Freeform 1128">
                  <a:extLst>
                    <a:ext uri="{FF2B5EF4-FFF2-40B4-BE49-F238E27FC236}">
                      <a16:creationId xmlns:a16="http://schemas.microsoft.com/office/drawing/2014/main" id="{0E2EBB2E-AFDD-4178-B386-D3083D4124F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95000" y="4339368"/>
                  <a:ext cx="15835" cy="56242"/>
                </a:xfrm>
                <a:custGeom>
                  <a:avLst/>
                  <a:gdLst>
                    <a:gd name="T0" fmla="*/ 2147483646 w 741"/>
                    <a:gd name="T1" fmla="*/ 2147483646 h 2634"/>
                    <a:gd name="T2" fmla="*/ 2147483646 w 741"/>
                    <a:gd name="T3" fmla="*/ 2147483646 h 2634"/>
                    <a:gd name="T4" fmla="*/ 2147483646 w 741"/>
                    <a:gd name="T5" fmla="*/ 2147483646 h 2634"/>
                    <a:gd name="T6" fmla="*/ 2147483646 w 741"/>
                    <a:gd name="T7" fmla="*/ 2147483646 h 2634"/>
                    <a:gd name="T8" fmla="*/ 2147483646 w 741"/>
                    <a:gd name="T9" fmla="*/ 2147483646 h 2634"/>
                    <a:gd name="T10" fmla="*/ 2147483646 w 741"/>
                    <a:gd name="T11" fmla="*/ 2147483646 h 2634"/>
                    <a:gd name="T12" fmla="*/ 2147483646 w 741"/>
                    <a:gd name="T13" fmla="*/ 2147483646 h 2634"/>
                    <a:gd name="T14" fmla="*/ 2147483646 w 741"/>
                    <a:gd name="T15" fmla="*/ 2147483646 h 2634"/>
                    <a:gd name="T16" fmla="*/ 2147483646 w 741"/>
                    <a:gd name="T17" fmla="*/ 2147483646 h 2634"/>
                    <a:gd name="T18" fmla="*/ 2147483646 w 741"/>
                    <a:gd name="T19" fmla="*/ 2147483646 h 2634"/>
                    <a:gd name="T20" fmla="*/ 2147483646 w 741"/>
                    <a:gd name="T21" fmla="*/ 2147483646 h 2634"/>
                    <a:gd name="T22" fmla="*/ 2147483646 w 741"/>
                    <a:gd name="T23" fmla="*/ 2147483646 h 2634"/>
                    <a:gd name="T24" fmla="*/ 2147483646 w 741"/>
                    <a:gd name="T25" fmla="*/ 2147483646 h 2634"/>
                    <a:gd name="T26" fmla="*/ 2147483646 w 741"/>
                    <a:gd name="T27" fmla="*/ 2147483646 h 2634"/>
                    <a:gd name="T28" fmla="*/ 2147483646 w 741"/>
                    <a:gd name="T29" fmla="*/ 2147483646 h 2634"/>
                    <a:gd name="T30" fmla="*/ 2147483646 w 741"/>
                    <a:gd name="T31" fmla="*/ 2147483646 h 2634"/>
                    <a:gd name="T32" fmla="*/ 2147483646 w 741"/>
                    <a:gd name="T33" fmla="*/ 2147483646 h 2634"/>
                    <a:gd name="T34" fmla="*/ 2147483646 w 741"/>
                    <a:gd name="T35" fmla="*/ 2147483646 h 2634"/>
                    <a:gd name="T36" fmla="*/ 2147483646 w 741"/>
                    <a:gd name="T37" fmla="*/ 2147483646 h 2634"/>
                    <a:gd name="T38" fmla="*/ 2147483646 w 741"/>
                    <a:gd name="T39" fmla="*/ 2147483646 h 2634"/>
                    <a:gd name="T40" fmla="*/ 2147483646 w 741"/>
                    <a:gd name="T41" fmla="*/ 0 h 2634"/>
                    <a:gd name="T42" fmla="*/ 2147483646 w 741"/>
                    <a:gd name="T43" fmla="*/ 2147483646 h 2634"/>
                    <a:gd name="T44" fmla="*/ 2147483646 w 741"/>
                    <a:gd name="T45" fmla="*/ 2147483646 h 2634"/>
                    <a:gd name="T46" fmla="*/ 2147483646 w 741"/>
                    <a:gd name="T47" fmla="*/ 2147483646 h 2634"/>
                    <a:gd name="T48" fmla="*/ 2147483646 w 741"/>
                    <a:gd name="T49" fmla="*/ 2147483646 h 2634"/>
                    <a:gd name="T50" fmla="*/ 2147483646 w 741"/>
                    <a:gd name="T51" fmla="*/ 2147483646 h 2634"/>
                    <a:gd name="T52" fmla="*/ 0 w 741"/>
                    <a:gd name="T53" fmla="*/ 2147483646 h 2634"/>
                    <a:gd name="T54" fmla="*/ 2147483646 w 741"/>
                    <a:gd name="T55" fmla="*/ 2147483646 h 2634"/>
                    <a:gd name="T56" fmla="*/ 2147483646 w 741"/>
                    <a:gd name="T57" fmla="*/ 2147483646 h 2634"/>
                    <a:gd name="T58" fmla="*/ 2147483646 w 741"/>
                    <a:gd name="T59" fmla="*/ 2147483646 h 2634"/>
                    <a:gd name="T60" fmla="*/ 2147483646 w 741"/>
                    <a:gd name="T61" fmla="*/ 2147483646 h 2634"/>
                    <a:gd name="T62" fmla="*/ 2147483646 w 741"/>
                    <a:gd name="T63" fmla="*/ 2147483646 h 2634"/>
                    <a:gd name="T64" fmla="*/ 2147483646 w 741"/>
                    <a:gd name="T65" fmla="*/ 2147483646 h 2634"/>
                    <a:gd name="T66" fmla="*/ 2147483646 w 741"/>
                    <a:gd name="T67" fmla="*/ 2147483646 h 2634"/>
                    <a:gd name="T68" fmla="*/ 2147483646 w 741"/>
                    <a:gd name="T69" fmla="*/ 2147483646 h 2634"/>
                    <a:gd name="T70" fmla="*/ 2147483646 w 741"/>
                    <a:gd name="T71" fmla="*/ 2147483646 h 2634"/>
                    <a:gd name="T72" fmla="*/ 2147483646 w 741"/>
                    <a:gd name="T73" fmla="*/ 2147483646 h 2634"/>
                    <a:gd name="T74" fmla="*/ 2147483646 w 741"/>
                    <a:gd name="T75" fmla="*/ 2147483646 h 2634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741" h="2634">
                      <a:moveTo>
                        <a:pt x="375" y="2401"/>
                      </a:moveTo>
                      <a:lnTo>
                        <a:pt x="445" y="2523"/>
                      </a:lnTo>
                      <a:lnTo>
                        <a:pt x="459" y="2550"/>
                      </a:lnTo>
                      <a:lnTo>
                        <a:pt x="469" y="2578"/>
                      </a:lnTo>
                      <a:lnTo>
                        <a:pt x="483" y="2607"/>
                      </a:lnTo>
                      <a:lnTo>
                        <a:pt x="493" y="2634"/>
                      </a:lnTo>
                      <a:lnTo>
                        <a:pt x="504" y="2589"/>
                      </a:lnTo>
                      <a:lnTo>
                        <a:pt x="514" y="2547"/>
                      </a:lnTo>
                      <a:lnTo>
                        <a:pt x="532" y="2470"/>
                      </a:lnTo>
                      <a:lnTo>
                        <a:pt x="538" y="2432"/>
                      </a:lnTo>
                      <a:lnTo>
                        <a:pt x="546" y="2390"/>
                      </a:lnTo>
                      <a:lnTo>
                        <a:pt x="553" y="2265"/>
                      </a:lnTo>
                      <a:lnTo>
                        <a:pt x="556" y="2202"/>
                      </a:lnTo>
                      <a:lnTo>
                        <a:pt x="564" y="2139"/>
                      </a:lnTo>
                      <a:lnTo>
                        <a:pt x="577" y="2077"/>
                      </a:lnTo>
                      <a:lnTo>
                        <a:pt x="591" y="2014"/>
                      </a:lnTo>
                      <a:lnTo>
                        <a:pt x="612" y="1951"/>
                      </a:lnTo>
                      <a:lnTo>
                        <a:pt x="630" y="1888"/>
                      </a:lnTo>
                      <a:lnTo>
                        <a:pt x="675" y="1766"/>
                      </a:lnTo>
                      <a:lnTo>
                        <a:pt x="693" y="1708"/>
                      </a:lnTo>
                      <a:lnTo>
                        <a:pt x="714" y="1645"/>
                      </a:lnTo>
                      <a:lnTo>
                        <a:pt x="727" y="1568"/>
                      </a:lnTo>
                      <a:lnTo>
                        <a:pt x="738" y="1491"/>
                      </a:lnTo>
                      <a:lnTo>
                        <a:pt x="741" y="1418"/>
                      </a:lnTo>
                      <a:lnTo>
                        <a:pt x="738" y="1341"/>
                      </a:lnTo>
                      <a:lnTo>
                        <a:pt x="730" y="1191"/>
                      </a:lnTo>
                      <a:lnTo>
                        <a:pt x="723" y="1038"/>
                      </a:lnTo>
                      <a:lnTo>
                        <a:pt x="723" y="993"/>
                      </a:lnTo>
                      <a:lnTo>
                        <a:pt x="727" y="948"/>
                      </a:lnTo>
                      <a:lnTo>
                        <a:pt x="727" y="902"/>
                      </a:lnTo>
                      <a:lnTo>
                        <a:pt x="723" y="878"/>
                      </a:lnTo>
                      <a:lnTo>
                        <a:pt x="720" y="857"/>
                      </a:lnTo>
                      <a:lnTo>
                        <a:pt x="709" y="825"/>
                      </a:lnTo>
                      <a:lnTo>
                        <a:pt x="699" y="794"/>
                      </a:lnTo>
                      <a:lnTo>
                        <a:pt x="667" y="735"/>
                      </a:lnTo>
                      <a:lnTo>
                        <a:pt x="640" y="672"/>
                      </a:lnTo>
                      <a:lnTo>
                        <a:pt x="612" y="613"/>
                      </a:lnTo>
                      <a:lnTo>
                        <a:pt x="480" y="289"/>
                      </a:lnTo>
                      <a:lnTo>
                        <a:pt x="396" y="87"/>
                      </a:lnTo>
                      <a:lnTo>
                        <a:pt x="364" y="21"/>
                      </a:lnTo>
                      <a:lnTo>
                        <a:pt x="354" y="3"/>
                      </a:lnTo>
                      <a:lnTo>
                        <a:pt x="348" y="0"/>
                      </a:lnTo>
                      <a:lnTo>
                        <a:pt x="330" y="3"/>
                      </a:lnTo>
                      <a:lnTo>
                        <a:pt x="306" y="7"/>
                      </a:lnTo>
                      <a:lnTo>
                        <a:pt x="253" y="13"/>
                      </a:lnTo>
                      <a:lnTo>
                        <a:pt x="142" y="21"/>
                      </a:lnTo>
                      <a:lnTo>
                        <a:pt x="87" y="24"/>
                      </a:lnTo>
                      <a:lnTo>
                        <a:pt x="62" y="31"/>
                      </a:lnTo>
                      <a:lnTo>
                        <a:pt x="41" y="39"/>
                      </a:lnTo>
                      <a:lnTo>
                        <a:pt x="27" y="45"/>
                      </a:lnTo>
                      <a:lnTo>
                        <a:pt x="13" y="55"/>
                      </a:lnTo>
                      <a:lnTo>
                        <a:pt x="3" y="69"/>
                      </a:lnTo>
                      <a:lnTo>
                        <a:pt x="0" y="87"/>
                      </a:lnTo>
                      <a:lnTo>
                        <a:pt x="0" y="265"/>
                      </a:lnTo>
                      <a:lnTo>
                        <a:pt x="3" y="575"/>
                      </a:lnTo>
                      <a:lnTo>
                        <a:pt x="6" y="891"/>
                      </a:lnTo>
                      <a:lnTo>
                        <a:pt x="13" y="1101"/>
                      </a:lnTo>
                      <a:lnTo>
                        <a:pt x="16" y="1226"/>
                      </a:lnTo>
                      <a:lnTo>
                        <a:pt x="24" y="1355"/>
                      </a:lnTo>
                      <a:lnTo>
                        <a:pt x="27" y="1484"/>
                      </a:lnTo>
                      <a:lnTo>
                        <a:pt x="37" y="1610"/>
                      </a:lnTo>
                      <a:lnTo>
                        <a:pt x="45" y="1658"/>
                      </a:lnTo>
                      <a:lnTo>
                        <a:pt x="55" y="1703"/>
                      </a:lnTo>
                      <a:lnTo>
                        <a:pt x="69" y="1748"/>
                      </a:lnTo>
                      <a:lnTo>
                        <a:pt x="87" y="1795"/>
                      </a:lnTo>
                      <a:lnTo>
                        <a:pt x="108" y="1840"/>
                      </a:lnTo>
                      <a:lnTo>
                        <a:pt x="132" y="1882"/>
                      </a:lnTo>
                      <a:lnTo>
                        <a:pt x="180" y="1961"/>
                      </a:lnTo>
                      <a:lnTo>
                        <a:pt x="195" y="1979"/>
                      </a:lnTo>
                      <a:lnTo>
                        <a:pt x="201" y="2000"/>
                      </a:lnTo>
                      <a:lnTo>
                        <a:pt x="219" y="2042"/>
                      </a:lnTo>
                      <a:lnTo>
                        <a:pt x="232" y="2083"/>
                      </a:lnTo>
                      <a:lnTo>
                        <a:pt x="246" y="2125"/>
                      </a:lnTo>
                      <a:lnTo>
                        <a:pt x="306" y="2265"/>
                      </a:lnTo>
                      <a:lnTo>
                        <a:pt x="340" y="2334"/>
                      </a:lnTo>
                      <a:lnTo>
                        <a:pt x="375" y="240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33" name="Freeform 1131">
                  <a:extLst>
                    <a:ext uri="{FF2B5EF4-FFF2-40B4-BE49-F238E27FC236}">
                      <a16:creationId xmlns:a16="http://schemas.microsoft.com/office/drawing/2014/main" id="{675F1BC1-F669-4A14-938E-2D46CA3B1F9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89721" y="4306560"/>
                  <a:ext cx="23753" cy="24997"/>
                </a:xfrm>
                <a:custGeom>
                  <a:avLst/>
                  <a:gdLst>
                    <a:gd name="T0" fmla="*/ 2147483646 w 1101"/>
                    <a:gd name="T1" fmla="*/ 2147483646 h 1160"/>
                    <a:gd name="T2" fmla="*/ 2147483646 w 1101"/>
                    <a:gd name="T3" fmla="*/ 2147483646 h 1160"/>
                    <a:gd name="T4" fmla="*/ 2147483646 w 1101"/>
                    <a:gd name="T5" fmla="*/ 2147483646 h 1160"/>
                    <a:gd name="T6" fmla="*/ 2147483646 w 1101"/>
                    <a:gd name="T7" fmla="*/ 2147483646 h 1160"/>
                    <a:gd name="T8" fmla="*/ 2147483646 w 1101"/>
                    <a:gd name="T9" fmla="*/ 2147483646 h 1160"/>
                    <a:gd name="T10" fmla="*/ 2147483646 w 1101"/>
                    <a:gd name="T11" fmla="*/ 2147483646 h 1160"/>
                    <a:gd name="T12" fmla="*/ 2147483646 w 1101"/>
                    <a:gd name="T13" fmla="*/ 2147483646 h 1160"/>
                    <a:gd name="T14" fmla="*/ 2147483646 w 1101"/>
                    <a:gd name="T15" fmla="*/ 2147483646 h 1160"/>
                    <a:gd name="T16" fmla="*/ 2147483646 w 1101"/>
                    <a:gd name="T17" fmla="*/ 2147483646 h 1160"/>
                    <a:gd name="T18" fmla="*/ 2147483646 w 1101"/>
                    <a:gd name="T19" fmla="*/ 2147483646 h 1160"/>
                    <a:gd name="T20" fmla="*/ 2147483646 w 1101"/>
                    <a:gd name="T21" fmla="*/ 2147483646 h 1160"/>
                    <a:gd name="T22" fmla="*/ 2147483646 w 1101"/>
                    <a:gd name="T23" fmla="*/ 2147483646 h 1160"/>
                    <a:gd name="T24" fmla="*/ 2147483646 w 1101"/>
                    <a:gd name="T25" fmla="*/ 2147483646 h 1160"/>
                    <a:gd name="T26" fmla="*/ 2147483646 w 1101"/>
                    <a:gd name="T27" fmla="*/ 2147483646 h 1160"/>
                    <a:gd name="T28" fmla="*/ 2147483646 w 1101"/>
                    <a:gd name="T29" fmla="*/ 2147483646 h 1160"/>
                    <a:gd name="T30" fmla="*/ 2147483646 w 1101"/>
                    <a:gd name="T31" fmla="*/ 2147483646 h 1160"/>
                    <a:gd name="T32" fmla="*/ 0 w 1101"/>
                    <a:gd name="T33" fmla="*/ 2147483646 h 1160"/>
                    <a:gd name="T34" fmla="*/ 2147483646 w 1101"/>
                    <a:gd name="T35" fmla="*/ 2147483646 h 1160"/>
                    <a:gd name="T36" fmla="*/ 2147483646 w 1101"/>
                    <a:gd name="T37" fmla="*/ 2147483646 h 1160"/>
                    <a:gd name="T38" fmla="*/ 2147483646 w 1101"/>
                    <a:gd name="T39" fmla="*/ 2147483646 h 1160"/>
                    <a:gd name="T40" fmla="*/ 2147483646 w 1101"/>
                    <a:gd name="T41" fmla="*/ 2147483646 h 1160"/>
                    <a:gd name="T42" fmla="*/ 2147483646 w 1101"/>
                    <a:gd name="T43" fmla="*/ 2147483646 h 1160"/>
                    <a:gd name="T44" fmla="*/ 2147483646 w 1101"/>
                    <a:gd name="T45" fmla="*/ 2147483646 h 1160"/>
                    <a:gd name="T46" fmla="*/ 2147483646 w 1101"/>
                    <a:gd name="T47" fmla="*/ 2147483646 h 1160"/>
                    <a:gd name="T48" fmla="*/ 2147483646 w 1101"/>
                    <a:gd name="T49" fmla="*/ 0 h 1160"/>
                    <a:gd name="T50" fmla="*/ 2147483646 w 1101"/>
                    <a:gd name="T51" fmla="*/ 2147483646 h 1160"/>
                    <a:gd name="T52" fmla="*/ 2147483646 w 1101"/>
                    <a:gd name="T53" fmla="*/ 2147483646 h 1160"/>
                    <a:gd name="T54" fmla="*/ 2147483646 w 1101"/>
                    <a:gd name="T55" fmla="*/ 2147483646 h 1160"/>
                    <a:gd name="T56" fmla="*/ 2147483646 w 1101"/>
                    <a:gd name="T57" fmla="*/ 2147483646 h 1160"/>
                    <a:gd name="T58" fmla="*/ 2147483646 w 1101"/>
                    <a:gd name="T59" fmla="*/ 2147483646 h 1160"/>
                    <a:gd name="T60" fmla="*/ 2147483646 w 1101"/>
                    <a:gd name="T61" fmla="*/ 2147483646 h 1160"/>
                    <a:gd name="T62" fmla="*/ 2147483646 w 1101"/>
                    <a:gd name="T63" fmla="*/ 2147483646 h 1160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101" h="1160">
                      <a:moveTo>
                        <a:pt x="1093" y="498"/>
                      </a:moveTo>
                      <a:lnTo>
                        <a:pt x="1101" y="557"/>
                      </a:lnTo>
                      <a:lnTo>
                        <a:pt x="1101" y="617"/>
                      </a:lnTo>
                      <a:lnTo>
                        <a:pt x="1093" y="672"/>
                      </a:lnTo>
                      <a:lnTo>
                        <a:pt x="1083" y="728"/>
                      </a:lnTo>
                      <a:lnTo>
                        <a:pt x="1069" y="783"/>
                      </a:lnTo>
                      <a:lnTo>
                        <a:pt x="1048" y="833"/>
                      </a:lnTo>
                      <a:lnTo>
                        <a:pt x="1023" y="881"/>
                      </a:lnTo>
                      <a:lnTo>
                        <a:pt x="996" y="930"/>
                      </a:lnTo>
                      <a:lnTo>
                        <a:pt x="961" y="972"/>
                      </a:lnTo>
                      <a:lnTo>
                        <a:pt x="922" y="1010"/>
                      </a:lnTo>
                      <a:lnTo>
                        <a:pt x="885" y="1045"/>
                      </a:lnTo>
                      <a:lnTo>
                        <a:pt x="838" y="1076"/>
                      </a:lnTo>
                      <a:lnTo>
                        <a:pt x="793" y="1104"/>
                      </a:lnTo>
                      <a:lnTo>
                        <a:pt x="741" y="1125"/>
                      </a:lnTo>
                      <a:lnTo>
                        <a:pt x="690" y="1142"/>
                      </a:lnTo>
                      <a:lnTo>
                        <a:pt x="633" y="1153"/>
                      </a:lnTo>
                      <a:lnTo>
                        <a:pt x="577" y="1160"/>
                      </a:lnTo>
                      <a:lnTo>
                        <a:pt x="522" y="1160"/>
                      </a:lnTo>
                      <a:lnTo>
                        <a:pt x="470" y="1153"/>
                      </a:lnTo>
                      <a:lnTo>
                        <a:pt x="418" y="1139"/>
                      </a:lnTo>
                      <a:lnTo>
                        <a:pt x="366" y="1121"/>
                      </a:lnTo>
                      <a:lnTo>
                        <a:pt x="316" y="1100"/>
                      </a:lnTo>
                      <a:lnTo>
                        <a:pt x="268" y="1073"/>
                      </a:lnTo>
                      <a:lnTo>
                        <a:pt x="226" y="1042"/>
                      </a:lnTo>
                      <a:lnTo>
                        <a:pt x="184" y="1007"/>
                      </a:lnTo>
                      <a:lnTo>
                        <a:pt x="146" y="968"/>
                      </a:lnTo>
                      <a:lnTo>
                        <a:pt x="111" y="923"/>
                      </a:lnTo>
                      <a:lnTo>
                        <a:pt x="80" y="878"/>
                      </a:lnTo>
                      <a:lnTo>
                        <a:pt x="55" y="825"/>
                      </a:lnTo>
                      <a:lnTo>
                        <a:pt x="34" y="773"/>
                      </a:lnTo>
                      <a:lnTo>
                        <a:pt x="18" y="717"/>
                      </a:lnTo>
                      <a:lnTo>
                        <a:pt x="7" y="659"/>
                      </a:lnTo>
                      <a:lnTo>
                        <a:pt x="0" y="599"/>
                      </a:lnTo>
                      <a:lnTo>
                        <a:pt x="0" y="543"/>
                      </a:lnTo>
                      <a:lnTo>
                        <a:pt x="3" y="483"/>
                      </a:lnTo>
                      <a:lnTo>
                        <a:pt x="18" y="428"/>
                      </a:lnTo>
                      <a:lnTo>
                        <a:pt x="31" y="376"/>
                      </a:lnTo>
                      <a:lnTo>
                        <a:pt x="52" y="324"/>
                      </a:lnTo>
                      <a:lnTo>
                        <a:pt x="76" y="275"/>
                      </a:lnTo>
                      <a:lnTo>
                        <a:pt x="105" y="230"/>
                      </a:lnTo>
                      <a:lnTo>
                        <a:pt x="139" y="188"/>
                      </a:lnTo>
                      <a:lnTo>
                        <a:pt x="174" y="150"/>
                      </a:lnTo>
                      <a:lnTo>
                        <a:pt x="216" y="111"/>
                      </a:lnTo>
                      <a:lnTo>
                        <a:pt x="261" y="80"/>
                      </a:lnTo>
                      <a:lnTo>
                        <a:pt x="306" y="55"/>
                      </a:lnTo>
                      <a:lnTo>
                        <a:pt x="358" y="31"/>
                      </a:lnTo>
                      <a:lnTo>
                        <a:pt x="411" y="17"/>
                      </a:lnTo>
                      <a:lnTo>
                        <a:pt x="463" y="3"/>
                      </a:lnTo>
                      <a:lnTo>
                        <a:pt x="522" y="0"/>
                      </a:lnTo>
                      <a:lnTo>
                        <a:pt x="574" y="0"/>
                      </a:lnTo>
                      <a:lnTo>
                        <a:pt x="630" y="6"/>
                      </a:lnTo>
                      <a:lnTo>
                        <a:pt x="682" y="17"/>
                      </a:lnTo>
                      <a:lnTo>
                        <a:pt x="735" y="34"/>
                      </a:lnTo>
                      <a:lnTo>
                        <a:pt x="783" y="59"/>
                      </a:lnTo>
                      <a:lnTo>
                        <a:pt x="828" y="84"/>
                      </a:lnTo>
                      <a:lnTo>
                        <a:pt x="874" y="114"/>
                      </a:lnTo>
                      <a:lnTo>
                        <a:pt x="915" y="153"/>
                      </a:lnTo>
                      <a:lnTo>
                        <a:pt x="954" y="191"/>
                      </a:lnTo>
                      <a:lnTo>
                        <a:pt x="988" y="237"/>
                      </a:lnTo>
                      <a:lnTo>
                        <a:pt x="1017" y="282"/>
                      </a:lnTo>
                      <a:lnTo>
                        <a:pt x="1044" y="330"/>
                      </a:lnTo>
                      <a:lnTo>
                        <a:pt x="1065" y="386"/>
                      </a:lnTo>
                      <a:lnTo>
                        <a:pt x="1083" y="443"/>
                      </a:lnTo>
                      <a:lnTo>
                        <a:pt x="1093" y="498"/>
                      </a:lnTo>
                      <a:close/>
                    </a:path>
                  </a:pathLst>
                </a:custGeom>
                <a:solidFill>
                  <a:srgbClr val="EFCB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34" name="Freeform 1132">
                  <a:extLst>
                    <a:ext uri="{FF2B5EF4-FFF2-40B4-BE49-F238E27FC236}">
                      <a16:creationId xmlns:a16="http://schemas.microsoft.com/office/drawing/2014/main" id="{9D37C8B6-5DB8-4188-9BDE-1845A85709E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88401" y="4306560"/>
                  <a:ext cx="23753" cy="17186"/>
                </a:xfrm>
                <a:custGeom>
                  <a:avLst/>
                  <a:gdLst>
                    <a:gd name="T0" fmla="*/ 2147483646 w 1098"/>
                    <a:gd name="T1" fmla="*/ 2147483646 h 839"/>
                    <a:gd name="T2" fmla="*/ 2147483646 w 1098"/>
                    <a:gd name="T3" fmla="*/ 2147483646 h 839"/>
                    <a:gd name="T4" fmla="*/ 2147483646 w 1098"/>
                    <a:gd name="T5" fmla="*/ 2147483646 h 839"/>
                    <a:gd name="T6" fmla="*/ 2147483646 w 1098"/>
                    <a:gd name="T7" fmla="*/ 2147483646 h 839"/>
                    <a:gd name="T8" fmla="*/ 2147483646 w 1098"/>
                    <a:gd name="T9" fmla="*/ 2147483646 h 839"/>
                    <a:gd name="T10" fmla="*/ 2147483646 w 1098"/>
                    <a:gd name="T11" fmla="*/ 2147483646 h 839"/>
                    <a:gd name="T12" fmla="*/ 2147483646 w 1098"/>
                    <a:gd name="T13" fmla="*/ 2147483646 h 839"/>
                    <a:gd name="T14" fmla="*/ 2147483646 w 1098"/>
                    <a:gd name="T15" fmla="*/ 2147483646 h 839"/>
                    <a:gd name="T16" fmla="*/ 2147483646 w 1098"/>
                    <a:gd name="T17" fmla="*/ 2147483646 h 839"/>
                    <a:gd name="T18" fmla="*/ 2147483646 w 1098"/>
                    <a:gd name="T19" fmla="*/ 2147483646 h 839"/>
                    <a:gd name="T20" fmla="*/ 2147483646 w 1098"/>
                    <a:gd name="T21" fmla="*/ 2147483646 h 839"/>
                    <a:gd name="T22" fmla="*/ 2147483646 w 1098"/>
                    <a:gd name="T23" fmla="*/ 2147483646 h 839"/>
                    <a:gd name="T24" fmla="*/ 2147483646 w 1098"/>
                    <a:gd name="T25" fmla="*/ 2147483646 h 839"/>
                    <a:gd name="T26" fmla="*/ 2147483646 w 1098"/>
                    <a:gd name="T27" fmla="*/ 2147483646 h 839"/>
                    <a:gd name="T28" fmla="*/ 2147483646 w 1098"/>
                    <a:gd name="T29" fmla="*/ 2147483646 h 839"/>
                    <a:gd name="T30" fmla="*/ 0 w 1098"/>
                    <a:gd name="T31" fmla="*/ 2147483646 h 839"/>
                    <a:gd name="T32" fmla="*/ 0 w 1098"/>
                    <a:gd name="T33" fmla="*/ 2147483646 h 839"/>
                    <a:gd name="T34" fmla="*/ 2147483646 w 1098"/>
                    <a:gd name="T35" fmla="*/ 2147483646 h 839"/>
                    <a:gd name="T36" fmla="*/ 2147483646 w 1098"/>
                    <a:gd name="T37" fmla="*/ 2147483646 h 839"/>
                    <a:gd name="T38" fmla="*/ 2147483646 w 1098"/>
                    <a:gd name="T39" fmla="*/ 2147483646 h 839"/>
                    <a:gd name="T40" fmla="*/ 2147483646 w 1098"/>
                    <a:gd name="T41" fmla="*/ 2147483646 h 839"/>
                    <a:gd name="T42" fmla="*/ 2147483646 w 1098"/>
                    <a:gd name="T43" fmla="*/ 2147483646 h 839"/>
                    <a:gd name="T44" fmla="*/ 2147483646 w 1098"/>
                    <a:gd name="T45" fmla="*/ 2147483646 h 839"/>
                    <a:gd name="T46" fmla="*/ 2147483646 w 1098"/>
                    <a:gd name="T47" fmla="*/ 2147483646 h 839"/>
                    <a:gd name="T48" fmla="*/ 2147483646 w 1098"/>
                    <a:gd name="T49" fmla="*/ 2147483646 h 839"/>
                    <a:gd name="T50" fmla="*/ 2147483646 w 1098"/>
                    <a:gd name="T51" fmla="*/ 2147483646 h 839"/>
                    <a:gd name="T52" fmla="*/ 2147483646 w 1098"/>
                    <a:gd name="T53" fmla="*/ 2147483646 h 839"/>
                    <a:gd name="T54" fmla="*/ 2147483646 w 1098"/>
                    <a:gd name="T55" fmla="*/ 2147483646 h 839"/>
                    <a:gd name="T56" fmla="*/ 2147483646 w 1098"/>
                    <a:gd name="T57" fmla="*/ 2147483646 h 839"/>
                    <a:gd name="T58" fmla="*/ 2147483646 w 1098"/>
                    <a:gd name="T59" fmla="*/ 2147483646 h 839"/>
                    <a:gd name="T60" fmla="*/ 2147483646 w 1098"/>
                    <a:gd name="T61" fmla="*/ 2147483646 h 839"/>
                    <a:gd name="T62" fmla="*/ 2147483646 w 1098"/>
                    <a:gd name="T63" fmla="*/ 2147483646 h 839"/>
                    <a:gd name="T64" fmla="*/ 2147483646 w 1098"/>
                    <a:gd name="T65" fmla="*/ 2147483646 h 839"/>
                    <a:gd name="T66" fmla="*/ 2147483646 w 1098"/>
                    <a:gd name="T67" fmla="*/ 2147483646 h 839"/>
                    <a:gd name="T68" fmla="*/ 2147483646 w 1098"/>
                    <a:gd name="T69" fmla="*/ 2147483646 h 839"/>
                    <a:gd name="T70" fmla="*/ 2147483646 w 1098"/>
                    <a:gd name="T71" fmla="*/ 2147483646 h 839"/>
                    <a:gd name="T72" fmla="*/ 2147483646 w 1098"/>
                    <a:gd name="T73" fmla="*/ 2147483646 h 839"/>
                    <a:gd name="T74" fmla="*/ 2147483646 w 1098"/>
                    <a:gd name="T75" fmla="*/ 2147483646 h 839"/>
                    <a:gd name="T76" fmla="*/ 2147483646 w 1098"/>
                    <a:gd name="T77" fmla="*/ 2147483646 h 839"/>
                    <a:gd name="T78" fmla="*/ 2147483646 w 1098"/>
                    <a:gd name="T79" fmla="*/ 2147483646 h 839"/>
                    <a:gd name="T80" fmla="*/ 2147483646 w 1098"/>
                    <a:gd name="T81" fmla="*/ 2147483646 h 839"/>
                    <a:gd name="T82" fmla="*/ 2147483646 w 1098"/>
                    <a:gd name="T83" fmla="*/ 2147483646 h 839"/>
                    <a:gd name="T84" fmla="*/ 2147483646 w 1098"/>
                    <a:gd name="T85" fmla="*/ 2147483646 h 839"/>
                    <a:gd name="T86" fmla="*/ 2147483646 w 1098"/>
                    <a:gd name="T87" fmla="*/ 2147483646 h 839"/>
                    <a:gd name="T88" fmla="*/ 2147483646 w 1098"/>
                    <a:gd name="T89" fmla="*/ 2147483646 h 839"/>
                    <a:gd name="T90" fmla="*/ 2147483646 w 1098"/>
                    <a:gd name="T91" fmla="*/ 2147483646 h 839"/>
                    <a:gd name="T92" fmla="*/ 2147483646 w 1098"/>
                    <a:gd name="T93" fmla="*/ 2147483646 h 839"/>
                    <a:gd name="T94" fmla="*/ 2147483646 w 1098"/>
                    <a:gd name="T95" fmla="*/ 2147483646 h 839"/>
                    <a:gd name="T96" fmla="*/ 2147483646 w 1098"/>
                    <a:gd name="T97" fmla="*/ 2147483646 h 839"/>
                    <a:gd name="T98" fmla="*/ 2147483646 w 1098"/>
                    <a:gd name="T99" fmla="*/ 2147483646 h 839"/>
                    <a:gd name="T100" fmla="*/ 2147483646 w 1098"/>
                    <a:gd name="T101" fmla="*/ 2147483646 h 839"/>
                    <a:gd name="T102" fmla="*/ 2147483646 w 1098"/>
                    <a:gd name="T103" fmla="*/ 2147483646 h 839"/>
                    <a:gd name="T104" fmla="*/ 2147483646 w 1098"/>
                    <a:gd name="T105" fmla="*/ 2147483646 h 839"/>
                    <a:gd name="T106" fmla="*/ 2147483646 w 1098"/>
                    <a:gd name="T107" fmla="*/ 2147483646 h 839"/>
                    <a:gd name="T108" fmla="*/ 2147483646 w 1098"/>
                    <a:gd name="T109" fmla="*/ 2147483646 h 839"/>
                    <a:gd name="T110" fmla="*/ 2147483646 w 1098"/>
                    <a:gd name="T111" fmla="*/ 0 h 839"/>
                    <a:gd name="T112" fmla="*/ 2147483646 w 1098"/>
                    <a:gd name="T113" fmla="*/ 0 h 839"/>
                    <a:gd name="T114" fmla="*/ 2147483646 w 1098"/>
                    <a:gd name="T115" fmla="*/ 2147483646 h 839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0" t="0" r="r" b="b"/>
                  <a:pathLst>
                    <a:path w="1098" h="839">
                      <a:moveTo>
                        <a:pt x="460" y="3"/>
                      </a:moveTo>
                      <a:lnTo>
                        <a:pt x="408" y="17"/>
                      </a:lnTo>
                      <a:lnTo>
                        <a:pt x="359" y="31"/>
                      </a:lnTo>
                      <a:lnTo>
                        <a:pt x="310" y="52"/>
                      </a:lnTo>
                      <a:lnTo>
                        <a:pt x="268" y="76"/>
                      </a:lnTo>
                      <a:lnTo>
                        <a:pt x="223" y="104"/>
                      </a:lnTo>
                      <a:lnTo>
                        <a:pt x="185" y="135"/>
                      </a:lnTo>
                      <a:lnTo>
                        <a:pt x="150" y="174"/>
                      </a:lnTo>
                      <a:lnTo>
                        <a:pt x="115" y="212"/>
                      </a:lnTo>
                      <a:lnTo>
                        <a:pt x="87" y="254"/>
                      </a:lnTo>
                      <a:lnTo>
                        <a:pt x="63" y="299"/>
                      </a:lnTo>
                      <a:lnTo>
                        <a:pt x="42" y="348"/>
                      </a:lnTo>
                      <a:lnTo>
                        <a:pt x="24" y="396"/>
                      </a:lnTo>
                      <a:lnTo>
                        <a:pt x="11" y="449"/>
                      </a:lnTo>
                      <a:lnTo>
                        <a:pt x="4" y="501"/>
                      </a:lnTo>
                      <a:lnTo>
                        <a:pt x="0" y="554"/>
                      </a:lnTo>
                      <a:lnTo>
                        <a:pt x="0" y="609"/>
                      </a:lnTo>
                      <a:lnTo>
                        <a:pt x="52" y="596"/>
                      </a:lnTo>
                      <a:lnTo>
                        <a:pt x="105" y="585"/>
                      </a:lnTo>
                      <a:lnTo>
                        <a:pt x="153" y="575"/>
                      </a:lnTo>
                      <a:lnTo>
                        <a:pt x="210" y="572"/>
                      </a:lnTo>
                      <a:lnTo>
                        <a:pt x="261" y="567"/>
                      </a:lnTo>
                      <a:lnTo>
                        <a:pt x="313" y="564"/>
                      </a:lnTo>
                      <a:lnTo>
                        <a:pt x="418" y="567"/>
                      </a:lnTo>
                      <a:lnTo>
                        <a:pt x="477" y="575"/>
                      </a:lnTo>
                      <a:lnTo>
                        <a:pt x="540" y="585"/>
                      </a:lnTo>
                      <a:lnTo>
                        <a:pt x="606" y="602"/>
                      </a:lnTo>
                      <a:lnTo>
                        <a:pt x="672" y="623"/>
                      </a:lnTo>
                      <a:lnTo>
                        <a:pt x="738" y="648"/>
                      </a:lnTo>
                      <a:lnTo>
                        <a:pt x="805" y="679"/>
                      </a:lnTo>
                      <a:lnTo>
                        <a:pt x="871" y="714"/>
                      </a:lnTo>
                      <a:lnTo>
                        <a:pt x="930" y="749"/>
                      </a:lnTo>
                      <a:lnTo>
                        <a:pt x="990" y="794"/>
                      </a:lnTo>
                      <a:lnTo>
                        <a:pt x="1041" y="839"/>
                      </a:lnTo>
                      <a:lnTo>
                        <a:pt x="1059" y="801"/>
                      </a:lnTo>
                      <a:lnTo>
                        <a:pt x="1072" y="759"/>
                      </a:lnTo>
                      <a:lnTo>
                        <a:pt x="1083" y="721"/>
                      </a:lnTo>
                      <a:lnTo>
                        <a:pt x="1090" y="675"/>
                      </a:lnTo>
                      <a:lnTo>
                        <a:pt x="1093" y="633"/>
                      </a:lnTo>
                      <a:lnTo>
                        <a:pt x="1098" y="588"/>
                      </a:lnTo>
                      <a:lnTo>
                        <a:pt x="1093" y="543"/>
                      </a:lnTo>
                      <a:lnTo>
                        <a:pt x="1090" y="498"/>
                      </a:lnTo>
                      <a:lnTo>
                        <a:pt x="1080" y="443"/>
                      </a:lnTo>
                      <a:lnTo>
                        <a:pt x="1062" y="386"/>
                      </a:lnTo>
                      <a:lnTo>
                        <a:pt x="1041" y="330"/>
                      </a:lnTo>
                      <a:lnTo>
                        <a:pt x="1014" y="282"/>
                      </a:lnTo>
                      <a:lnTo>
                        <a:pt x="985" y="237"/>
                      </a:lnTo>
                      <a:lnTo>
                        <a:pt x="951" y="191"/>
                      </a:lnTo>
                      <a:lnTo>
                        <a:pt x="912" y="153"/>
                      </a:lnTo>
                      <a:lnTo>
                        <a:pt x="871" y="114"/>
                      </a:lnTo>
                      <a:lnTo>
                        <a:pt x="825" y="84"/>
                      </a:lnTo>
                      <a:lnTo>
                        <a:pt x="780" y="59"/>
                      </a:lnTo>
                      <a:lnTo>
                        <a:pt x="732" y="34"/>
                      </a:lnTo>
                      <a:lnTo>
                        <a:pt x="679" y="17"/>
                      </a:lnTo>
                      <a:lnTo>
                        <a:pt x="627" y="6"/>
                      </a:lnTo>
                      <a:lnTo>
                        <a:pt x="571" y="0"/>
                      </a:lnTo>
                      <a:lnTo>
                        <a:pt x="519" y="0"/>
                      </a:lnTo>
                      <a:lnTo>
                        <a:pt x="460" y="3"/>
                      </a:lnTo>
                      <a:close/>
                    </a:path>
                  </a:pathLst>
                </a:custGeom>
                <a:solidFill>
                  <a:srgbClr val="F1BA6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35" name="Freeform 1133">
                  <a:extLst>
                    <a:ext uri="{FF2B5EF4-FFF2-40B4-BE49-F238E27FC236}">
                      <a16:creationId xmlns:a16="http://schemas.microsoft.com/office/drawing/2014/main" id="{788858D8-F5D7-4121-9C75-3F01412C239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96319" y="4329994"/>
                  <a:ext cx="11877" cy="14060"/>
                </a:xfrm>
                <a:custGeom>
                  <a:avLst/>
                  <a:gdLst>
                    <a:gd name="T0" fmla="*/ 2147483646 w 550"/>
                    <a:gd name="T1" fmla="*/ 0 h 659"/>
                    <a:gd name="T2" fmla="*/ 0 w 550"/>
                    <a:gd name="T3" fmla="*/ 2147483646 h 659"/>
                    <a:gd name="T4" fmla="*/ 2147483646 w 550"/>
                    <a:gd name="T5" fmla="*/ 2147483646 h 659"/>
                    <a:gd name="T6" fmla="*/ 2147483646 w 550"/>
                    <a:gd name="T7" fmla="*/ 2147483646 h 659"/>
                    <a:gd name="T8" fmla="*/ 2147483646 w 550"/>
                    <a:gd name="T9" fmla="*/ 2147483646 h 659"/>
                    <a:gd name="T10" fmla="*/ 2147483646 w 550"/>
                    <a:gd name="T11" fmla="*/ 2147483646 h 659"/>
                    <a:gd name="T12" fmla="*/ 2147483646 w 550"/>
                    <a:gd name="T13" fmla="*/ 2147483646 h 659"/>
                    <a:gd name="T14" fmla="*/ 2147483646 w 550"/>
                    <a:gd name="T15" fmla="*/ 2147483646 h 659"/>
                    <a:gd name="T16" fmla="*/ 2147483646 w 550"/>
                    <a:gd name="T17" fmla="*/ 2147483646 h 659"/>
                    <a:gd name="T18" fmla="*/ 2147483646 w 550"/>
                    <a:gd name="T19" fmla="*/ 2147483646 h 659"/>
                    <a:gd name="T20" fmla="*/ 2147483646 w 550"/>
                    <a:gd name="T21" fmla="*/ 2147483646 h 659"/>
                    <a:gd name="T22" fmla="*/ 2147483646 w 550"/>
                    <a:gd name="T23" fmla="*/ 2147483646 h 659"/>
                    <a:gd name="T24" fmla="*/ 2147483646 w 550"/>
                    <a:gd name="T25" fmla="*/ 2147483646 h 659"/>
                    <a:gd name="T26" fmla="*/ 2147483646 w 550"/>
                    <a:gd name="T27" fmla="*/ 2147483646 h 659"/>
                    <a:gd name="T28" fmla="*/ 2147483646 w 550"/>
                    <a:gd name="T29" fmla="*/ 2147483646 h 659"/>
                    <a:gd name="T30" fmla="*/ 2147483646 w 550"/>
                    <a:gd name="T31" fmla="*/ 2147483646 h 659"/>
                    <a:gd name="T32" fmla="*/ 2147483646 w 550"/>
                    <a:gd name="T33" fmla="*/ 2147483646 h 659"/>
                    <a:gd name="T34" fmla="*/ 2147483646 w 550"/>
                    <a:gd name="T35" fmla="*/ 2147483646 h 659"/>
                    <a:gd name="T36" fmla="*/ 2147483646 w 550"/>
                    <a:gd name="T37" fmla="*/ 2147483646 h 659"/>
                    <a:gd name="T38" fmla="*/ 2147483646 w 550"/>
                    <a:gd name="T39" fmla="*/ 2147483646 h 659"/>
                    <a:gd name="T40" fmla="*/ 2147483646 w 550"/>
                    <a:gd name="T41" fmla="*/ 2147483646 h 659"/>
                    <a:gd name="T42" fmla="*/ 2147483646 w 550"/>
                    <a:gd name="T43" fmla="*/ 2147483646 h 659"/>
                    <a:gd name="T44" fmla="*/ 2147483646 w 550"/>
                    <a:gd name="T45" fmla="*/ 2147483646 h 659"/>
                    <a:gd name="T46" fmla="*/ 2147483646 w 550"/>
                    <a:gd name="T47" fmla="*/ 2147483646 h 659"/>
                    <a:gd name="T48" fmla="*/ 2147483646 w 550"/>
                    <a:gd name="T49" fmla="*/ 0 h 659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550" h="659">
                      <a:moveTo>
                        <a:pt x="181" y="0"/>
                      </a:moveTo>
                      <a:lnTo>
                        <a:pt x="0" y="415"/>
                      </a:lnTo>
                      <a:lnTo>
                        <a:pt x="21" y="447"/>
                      </a:lnTo>
                      <a:lnTo>
                        <a:pt x="42" y="477"/>
                      </a:lnTo>
                      <a:lnTo>
                        <a:pt x="69" y="519"/>
                      </a:lnTo>
                      <a:lnTo>
                        <a:pt x="108" y="561"/>
                      </a:lnTo>
                      <a:lnTo>
                        <a:pt x="149" y="600"/>
                      </a:lnTo>
                      <a:lnTo>
                        <a:pt x="174" y="617"/>
                      </a:lnTo>
                      <a:lnTo>
                        <a:pt x="198" y="631"/>
                      </a:lnTo>
                      <a:lnTo>
                        <a:pt x="222" y="645"/>
                      </a:lnTo>
                      <a:lnTo>
                        <a:pt x="251" y="652"/>
                      </a:lnTo>
                      <a:lnTo>
                        <a:pt x="257" y="655"/>
                      </a:lnTo>
                      <a:lnTo>
                        <a:pt x="278" y="659"/>
                      </a:lnTo>
                      <a:lnTo>
                        <a:pt x="309" y="655"/>
                      </a:lnTo>
                      <a:lnTo>
                        <a:pt x="330" y="648"/>
                      </a:lnTo>
                      <a:lnTo>
                        <a:pt x="351" y="638"/>
                      </a:lnTo>
                      <a:lnTo>
                        <a:pt x="375" y="627"/>
                      </a:lnTo>
                      <a:lnTo>
                        <a:pt x="401" y="606"/>
                      </a:lnTo>
                      <a:lnTo>
                        <a:pt x="425" y="585"/>
                      </a:lnTo>
                      <a:lnTo>
                        <a:pt x="449" y="555"/>
                      </a:lnTo>
                      <a:lnTo>
                        <a:pt x="477" y="516"/>
                      </a:lnTo>
                      <a:lnTo>
                        <a:pt x="501" y="474"/>
                      </a:lnTo>
                      <a:lnTo>
                        <a:pt x="525" y="418"/>
                      </a:lnTo>
                      <a:lnTo>
                        <a:pt x="550" y="360"/>
                      </a:lnTo>
                      <a:lnTo>
                        <a:pt x="18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36" name="Freeform 1134">
                  <a:extLst>
                    <a:ext uri="{FF2B5EF4-FFF2-40B4-BE49-F238E27FC236}">
                      <a16:creationId xmlns:a16="http://schemas.microsoft.com/office/drawing/2014/main" id="{2FE0A440-4160-4ECE-807D-45B99B0CDC0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701597" y="4309684"/>
                  <a:ext cx="21114" cy="28121"/>
                </a:xfrm>
                <a:custGeom>
                  <a:avLst/>
                  <a:gdLst>
                    <a:gd name="T0" fmla="*/ 2147483646 w 1007"/>
                    <a:gd name="T1" fmla="*/ 0 h 1304"/>
                    <a:gd name="T2" fmla="*/ 2147483646 w 1007"/>
                    <a:gd name="T3" fmla="*/ 2147483646 h 1304"/>
                    <a:gd name="T4" fmla="*/ 2147483646 w 1007"/>
                    <a:gd name="T5" fmla="*/ 2147483646 h 1304"/>
                    <a:gd name="T6" fmla="*/ 2147483646 w 1007"/>
                    <a:gd name="T7" fmla="*/ 2147483646 h 1304"/>
                    <a:gd name="T8" fmla="*/ 2147483646 w 1007"/>
                    <a:gd name="T9" fmla="*/ 2147483646 h 1304"/>
                    <a:gd name="T10" fmla="*/ 2147483646 w 1007"/>
                    <a:gd name="T11" fmla="*/ 2147483646 h 1304"/>
                    <a:gd name="T12" fmla="*/ 2147483646 w 1007"/>
                    <a:gd name="T13" fmla="*/ 2147483646 h 1304"/>
                    <a:gd name="T14" fmla="*/ 2147483646 w 1007"/>
                    <a:gd name="T15" fmla="*/ 2147483646 h 1304"/>
                    <a:gd name="T16" fmla="*/ 2147483646 w 1007"/>
                    <a:gd name="T17" fmla="*/ 2147483646 h 1304"/>
                    <a:gd name="T18" fmla="*/ 0 w 1007"/>
                    <a:gd name="T19" fmla="*/ 2147483646 h 1304"/>
                    <a:gd name="T20" fmla="*/ 2147483646 w 1007"/>
                    <a:gd name="T21" fmla="*/ 0 h 13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007" h="1304">
                      <a:moveTo>
                        <a:pt x="261" y="0"/>
                      </a:moveTo>
                      <a:lnTo>
                        <a:pt x="278" y="11"/>
                      </a:lnTo>
                      <a:lnTo>
                        <a:pt x="310" y="42"/>
                      </a:lnTo>
                      <a:lnTo>
                        <a:pt x="401" y="140"/>
                      </a:lnTo>
                      <a:lnTo>
                        <a:pt x="522" y="279"/>
                      </a:lnTo>
                      <a:lnTo>
                        <a:pt x="654" y="432"/>
                      </a:lnTo>
                      <a:lnTo>
                        <a:pt x="894" y="725"/>
                      </a:lnTo>
                      <a:lnTo>
                        <a:pt x="1007" y="854"/>
                      </a:lnTo>
                      <a:lnTo>
                        <a:pt x="755" y="1304"/>
                      </a:lnTo>
                      <a:lnTo>
                        <a:pt x="0" y="380"/>
                      </a:lnTo>
                      <a:lnTo>
                        <a:pt x="2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37" name="Freeform 1135">
                  <a:extLst>
                    <a:ext uri="{FF2B5EF4-FFF2-40B4-BE49-F238E27FC236}">
                      <a16:creationId xmlns:a16="http://schemas.microsoft.com/office/drawing/2014/main" id="{435CF04A-0134-4B7B-8A46-4B209CE2C486}"/>
                    </a:ext>
                  </a:extLst>
                </p:cNvPr>
                <p:cNvSpPr>
                  <a:spLocks noEditPoints="1"/>
                </p:cNvSpPr>
                <p:nvPr/>
              </p:nvSpPr>
              <p:spPr bwMode="gray">
                <a:xfrm rot="21044793" flipH="1">
                  <a:off x="5700278" y="4309684"/>
                  <a:ext cx="22433" cy="28121"/>
                </a:xfrm>
                <a:custGeom>
                  <a:avLst/>
                  <a:gdLst>
                    <a:gd name="T0" fmla="*/ 2147483646 w 1040"/>
                    <a:gd name="T1" fmla="*/ 2147483646 h 1345"/>
                    <a:gd name="T2" fmla="*/ 0 w 1040"/>
                    <a:gd name="T3" fmla="*/ 2147483646 h 1345"/>
                    <a:gd name="T4" fmla="*/ 2147483646 w 1040"/>
                    <a:gd name="T5" fmla="*/ 2147483646 h 1345"/>
                    <a:gd name="T6" fmla="*/ 2147483646 w 1040"/>
                    <a:gd name="T7" fmla="*/ 2147483646 h 1345"/>
                    <a:gd name="T8" fmla="*/ 2147483646 w 1040"/>
                    <a:gd name="T9" fmla="*/ 2147483646 h 1345"/>
                    <a:gd name="T10" fmla="*/ 2147483646 w 1040"/>
                    <a:gd name="T11" fmla="*/ 2147483646 h 1345"/>
                    <a:gd name="T12" fmla="*/ 2147483646 w 1040"/>
                    <a:gd name="T13" fmla="*/ 2147483646 h 1345"/>
                    <a:gd name="T14" fmla="*/ 2147483646 w 1040"/>
                    <a:gd name="T15" fmla="*/ 2147483646 h 1345"/>
                    <a:gd name="T16" fmla="*/ 2147483646 w 1040"/>
                    <a:gd name="T17" fmla="*/ 2147483646 h 1345"/>
                    <a:gd name="T18" fmla="*/ 2147483646 w 1040"/>
                    <a:gd name="T19" fmla="*/ 2147483646 h 1345"/>
                    <a:gd name="T20" fmla="*/ 2147483646 w 1040"/>
                    <a:gd name="T21" fmla="*/ 2147483646 h 1345"/>
                    <a:gd name="T22" fmla="*/ 2147483646 w 1040"/>
                    <a:gd name="T23" fmla="*/ 2147483646 h 1345"/>
                    <a:gd name="T24" fmla="*/ 2147483646 w 1040"/>
                    <a:gd name="T25" fmla="*/ 0 h 1345"/>
                    <a:gd name="T26" fmla="*/ 2147483646 w 1040"/>
                    <a:gd name="T27" fmla="*/ 2147483646 h 1345"/>
                    <a:gd name="T28" fmla="*/ 2147483646 w 1040"/>
                    <a:gd name="T29" fmla="*/ 2147483646 h 1345"/>
                    <a:gd name="T30" fmla="*/ 2147483646 w 1040"/>
                    <a:gd name="T31" fmla="*/ 2147483646 h 1345"/>
                    <a:gd name="T32" fmla="*/ 2147483646 w 1040"/>
                    <a:gd name="T33" fmla="*/ 2147483646 h 1345"/>
                    <a:gd name="T34" fmla="*/ 2147483646 w 1040"/>
                    <a:gd name="T35" fmla="*/ 2147483646 h 1345"/>
                    <a:gd name="T36" fmla="*/ 2147483646 w 1040"/>
                    <a:gd name="T37" fmla="*/ 2147483646 h 1345"/>
                    <a:gd name="T38" fmla="*/ 2147483646 w 1040"/>
                    <a:gd name="T39" fmla="*/ 2147483646 h 1345"/>
                    <a:gd name="T40" fmla="*/ 2147483646 w 1040"/>
                    <a:gd name="T41" fmla="*/ 2147483646 h 1345"/>
                    <a:gd name="T42" fmla="*/ 2147483646 w 1040"/>
                    <a:gd name="T43" fmla="*/ 2147483646 h 1345"/>
                    <a:gd name="T44" fmla="*/ 2147483646 w 1040"/>
                    <a:gd name="T45" fmla="*/ 2147483646 h 134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1040" h="1345">
                      <a:moveTo>
                        <a:pt x="264" y="7"/>
                      </a:moveTo>
                      <a:lnTo>
                        <a:pt x="0" y="401"/>
                      </a:lnTo>
                      <a:lnTo>
                        <a:pt x="772" y="1345"/>
                      </a:lnTo>
                      <a:lnTo>
                        <a:pt x="1040" y="871"/>
                      </a:lnTo>
                      <a:lnTo>
                        <a:pt x="1034" y="864"/>
                      </a:lnTo>
                      <a:lnTo>
                        <a:pt x="877" y="673"/>
                      </a:lnTo>
                      <a:lnTo>
                        <a:pt x="637" y="386"/>
                      </a:lnTo>
                      <a:lnTo>
                        <a:pt x="515" y="244"/>
                      </a:lnTo>
                      <a:lnTo>
                        <a:pt x="407" y="125"/>
                      </a:lnTo>
                      <a:lnTo>
                        <a:pt x="327" y="38"/>
                      </a:lnTo>
                      <a:lnTo>
                        <a:pt x="299" y="14"/>
                      </a:lnTo>
                      <a:lnTo>
                        <a:pt x="281" y="4"/>
                      </a:lnTo>
                      <a:lnTo>
                        <a:pt x="271" y="0"/>
                      </a:lnTo>
                      <a:lnTo>
                        <a:pt x="264" y="7"/>
                      </a:lnTo>
                      <a:close/>
                      <a:moveTo>
                        <a:pt x="281" y="38"/>
                      </a:moveTo>
                      <a:lnTo>
                        <a:pt x="320" y="73"/>
                      </a:lnTo>
                      <a:lnTo>
                        <a:pt x="386" y="143"/>
                      </a:lnTo>
                      <a:lnTo>
                        <a:pt x="571" y="355"/>
                      </a:lnTo>
                      <a:lnTo>
                        <a:pt x="793" y="620"/>
                      </a:lnTo>
                      <a:lnTo>
                        <a:pt x="1003" y="874"/>
                      </a:lnTo>
                      <a:lnTo>
                        <a:pt x="769" y="1293"/>
                      </a:lnTo>
                      <a:lnTo>
                        <a:pt x="34" y="397"/>
                      </a:lnTo>
                      <a:lnTo>
                        <a:pt x="281" y="38"/>
                      </a:lnTo>
                      <a:close/>
                    </a:path>
                  </a:pathLst>
                </a:custGeom>
                <a:solidFill>
                  <a:srgbClr val="656B6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38" name="Freeform 1136">
                  <a:extLst>
                    <a:ext uri="{FF2B5EF4-FFF2-40B4-BE49-F238E27FC236}">
                      <a16:creationId xmlns:a16="http://schemas.microsoft.com/office/drawing/2014/main" id="{80F9441F-A5DA-4A73-983F-AC1064F4FB6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83123" y="4309684"/>
                  <a:ext cx="18475" cy="29684"/>
                </a:xfrm>
                <a:custGeom>
                  <a:avLst/>
                  <a:gdLst>
                    <a:gd name="T0" fmla="*/ 2147483646 w 825"/>
                    <a:gd name="T1" fmla="*/ 0 h 1390"/>
                    <a:gd name="T2" fmla="*/ 2147483646 w 825"/>
                    <a:gd name="T3" fmla="*/ 2147483646 h 1390"/>
                    <a:gd name="T4" fmla="*/ 2147483646 w 825"/>
                    <a:gd name="T5" fmla="*/ 2147483646 h 1390"/>
                    <a:gd name="T6" fmla="*/ 2147483646 w 825"/>
                    <a:gd name="T7" fmla="*/ 2147483646 h 1390"/>
                    <a:gd name="T8" fmla="*/ 2147483646 w 825"/>
                    <a:gd name="T9" fmla="*/ 2147483646 h 1390"/>
                    <a:gd name="T10" fmla="*/ 2147483646 w 825"/>
                    <a:gd name="T11" fmla="*/ 2147483646 h 1390"/>
                    <a:gd name="T12" fmla="*/ 2147483646 w 825"/>
                    <a:gd name="T13" fmla="*/ 2147483646 h 1390"/>
                    <a:gd name="T14" fmla="*/ 0 w 825"/>
                    <a:gd name="T15" fmla="*/ 2147483646 h 1390"/>
                    <a:gd name="T16" fmla="*/ 2147483646 w 825"/>
                    <a:gd name="T17" fmla="*/ 2147483646 h 1390"/>
                    <a:gd name="T18" fmla="*/ 2147483646 w 825"/>
                    <a:gd name="T19" fmla="*/ 2147483646 h 1390"/>
                    <a:gd name="T20" fmla="*/ 2147483646 w 825"/>
                    <a:gd name="T21" fmla="*/ 0 h 139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825" h="1390">
                      <a:moveTo>
                        <a:pt x="466" y="0"/>
                      </a:moveTo>
                      <a:lnTo>
                        <a:pt x="453" y="18"/>
                      </a:lnTo>
                      <a:lnTo>
                        <a:pt x="432" y="52"/>
                      </a:lnTo>
                      <a:lnTo>
                        <a:pt x="372" y="174"/>
                      </a:lnTo>
                      <a:lnTo>
                        <a:pt x="295" y="341"/>
                      </a:lnTo>
                      <a:lnTo>
                        <a:pt x="213" y="530"/>
                      </a:lnTo>
                      <a:lnTo>
                        <a:pt x="66" y="878"/>
                      </a:lnTo>
                      <a:lnTo>
                        <a:pt x="0" y="1034"/>
                      </a:lnTo>
                      <a:lnTo>
                        <a:pt x="369" y="1390"/>
                      </a:lnTo>
                      <a:lnTo>
                        <a:pt x="825" y="289"/>
                      </a:lnTo>
                      <a:lnTo>
                        <a:pt x="46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39" name="Freeform 1137">
                  <a:extLst>
                    <a:ext uri="{FF2B5EF4-FFF2-40B4-BE49-F238E27FC236}">
                      <a16:creationId xmlns:a16="http://schemas.microsoft.com/office/drawing/2014/main" id="{38810953-2E6E-4FFB-AA12-4C4B391C43FA}"/>
                    </a:ext>
                  </a:extLst>
                </p:cNvPr>
                <p:cNvSpPr>
                  <a:spLocks noEditPoints="1"/>
                </p:cNvSpPr>
                <p:nvPr/>
              </p:nvSpPr>
              <p:spPr bwMode="gray">
                <a:xfrm rot="21044793" flipH="1">
                  <a:off x="5683123" y="4308122"/>
                  <a:ext cx="18475" cy="31246"/>
                </a:xfrm>
                <a:custGeom>
                  <a:avLst/>
                  <a:gdLst>
                    <a:gd name="T0" fmla="*/ 2147483646 w 861"/>
                    <a:gd name="T1" fmla="*/ 2147483646 h 1435"/>
                    <a:gd name="T2" fmla="*/ 2147483646 w 861"/>
                    <a:gd name="T3" fmla="*/ 2147483646 h 1435"/>
                    <a:gd name="T4" fmla="*/ 2147483646 w 861"/>
                    <a:gd name="T5" fmla="*/ 2147483646 h 1435"/>
                    <a:gd name="T6" fmla="*/ 2147483646 w 861"/>
                    <a:gd name="T7" fmla="*/ 2147483646 h 1435"/>
                    <a:gd name="T8" fmla="*/ 2147483646 w 861"/>
                    <a:gd name="T9" fmla="*/ 2147483646 h 1435"/>
                    <a:gd name="T10" fmla="*/ 2147483646 w 861"/>
                    <a:gd name="T11" fmla="*/ 2147483646 h 1435"/>
                    <a:gd name="T12" fmla="*/ 2147483646 w 861"/>
                    <a:gd name="T13" fmla="*/ 2147483646 h 1435"/>
                    <a:gd name="T14" fmla="*/ 2147483646 w 861"/>
                    <a:gd name="T15" fmla="*/ 2147483646 h 1435"/>
                    <a:gd name="T16" fmla="*/ 0 w 861"/>
                    <a:gd name="T17" fmla="*/ 2147483646 h 1435"/>
                    <a:gd name="T18" fmla="*/ 2147483646 w 861"/>
                    <a:gd name="T19" fmla="*/ 2147483646 h 1435"/>
                    <a:gd name="T20" fmla="*/ 2147483646 w 861"/>
                    <a:gd name="T21" fmla="*/ 2147483646 h 1435"/>
                    <a:gd name="T22" fmla="*/ 2147483646 w 861"/>
                    <a:gd name="T23" fmla="*/ 0 h 1435"/>
                    <a:gd name="T24" fmla="*/ 2147483646 w 861"/>
                    <a:gd name="T25" fmla="*/ 2147483646 h 1435"/>
                    <a:gd name="T26" fmla="*/ 2147483646 w 861"/>
                    <a:gd name="T27" fmla="*/ 2147483646 h 1435"/>
                    <a:gd name="T28" fmla="*/ 2147483646 w 861"/>
                    <a:gd name="T29" fmla="*/ 2147483646 h 1435"/>
                    <a:gd name="T30" fmla="*/ 2147483646 w 861"/>
                    <a:gd name="T31" fmla="*/ 2147483646 h 1435"/>
                    <a:gd name="T32" fmla="*/ 2147483646 w 861"/>
                    <a:gd name="T33" fmla="*/ 2147483646 h 1435"/>
                    <a:gd name="T34" fmla="*/ 2147483646 w 861"/>
                    <a:gd name="T35" fmla="*/ 2147483646 h 1435"/>
                    <a:gd name="T36" fmla="*/ 2147483646 w 861"/>
                    <a:gd name="T37" fmla="*/ 2147483646 h 1435"/>
                    <a:gd name="T38" fmla="*/ 2147483646 w 861"/>
                    <a:gd name="T39" fmla="*/ 2147483646 h 1435"/>
                    <a:gd name="T40" fmla="*/ 2147483646 w 861"/>
                    <a:gd name="T41" fmla="*/ 2147483646 h 1435"/>
                    <a:gd name="T42" fmla="*/ 2147483646 w 861"/>
                    <a:gd name="T43" fmla="*/ 2147483646 h 1435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861" h="1435">
                      <a:moveTo>
                        <a:pt x="474" y="7"/>
                      </a:moveTo>
                      <a:lnTo>
                        <a:pt x="460" y="24"/>
                      </a:lnTo>
                      <a:lnTo>
                        <a:pt x="442" y="56"/>
                      </a:lnTo>
                      <a:lnTo>
                        <a:pt x="390" y="160"/>
                      </a:lnTo>
                      <a:lnTo>
                        <a:pt x="321" y="306"/>
                      </a:lnTo>
                      <a:lnTo>
                        <a:pt x="247" y="477"/>
                      </a:lnTo>
                      <a:lnTo>
                        <a:pt x="102" y="822"/>
                      </a:lnTo>
                      <a:lnTo>
                        <a:pt x="4" y="1049"/>
                      </a:lnTo>
                      <a:lnTo>
                        <a:pt x="0" y="1059"/>
                      </a:lnTo>
                      <a:lnTo>
                        <a:pt x="390" y="1435"/>
                      </a:lnTo>
                      <a:lnTo>
                        <a:pt x="861" y="306"/>
                      </a:lnTo>
                      <a:lnTo>
                        <a:pt x="484" y="0"/>
                      </a:lnTo>
                      <a:lnTo>
                        <a:pt x="474" y="7"/>
                      </a:lnTo>
                      <a:close/>
                      <a:moveTo>
                        <a:pt x="484" y="42"/>
                      </a:moveTo>
                      <a:lnTo>
                        <a:pt x="826" y="317"/>
                      </a:lnTo>
                      <a:lnTo>
                        <a:pt x="379" y="1387"/>
                      </a:lnTo>
                      <a:lnTo>
                        <a:pt x="36" y="1052"/>
                      </a:lnTo>
                      <a:lnTo>
                        <a:pt x="164" y="746"/>
                      </a:lnTo>
                      <a:lnTo>
                        <a:pt x="300" y="432"/>
                      </a:lnTo>
                      <a:lnTo>
                        <a:pt x="415" y="174"/>
                      </a:lnTo>
                      <a:lnTo>
                        <a:pt x="460" y="87"/>
                      </a:lnTo>
                      <a:lnTo>
                        <a:pt x="484" y="42"/>
                      </a:lnTo>
                      <a:close/>
                    </a:path>
                  </a:pathLst>
                </a:custGeom>
                <a:solidFill>
                  <a:srgbClr val="656B6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0" name="Freeform 1138">
                  <a:extLst>
                    <a:ext uri="{FF2B5EF4-FFF2-40B4-BE49-F238E27FC236}">
                      <a16:creationId xmlns:a16="http://schemas.microsoft.com/office/drawing/2014/main" id="{615AD780-6957-4BC5-9B31-7E79A081CE2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96319" y="4311247"/>
                  <a:ext cx="38269" cy="82801"/>
                </a:xfrm>
                <a:custGeom>
                  <a:avLst/>
                  <a:gdLst>
                    <a:gd name="T0" fmla="*/ 2147483646 w 1751"/>
                    <a:gd name="T1" fmla="*/ 0 h 3847"/>
                    <a:gd name="T2" fmla="*/ 2147483646 w 1751"/>
                    <a:gd name="T3" fmla="*/ 2147483646 h 3847"/>
                    <a:gd name="T4" fmla="*/ 2147483646 w 1751"/>
                    <a:gd name="T5" fmla="*/ 2147483646 h 3847"/>
                    <a:gd name="T6" fmla="*/ 2147483646 w 1751"/>
                    <a:gd name="T7" fmla="*/ 2147483646 h 3847"/>
                    <a:gd name="T8" fmla="*/ 2147483646 w 1751"/>
                    <a:gd name="T9" fmla="*/ 2147483646 h 3847"/>
                    <a:gd name="T10" fmla="*/ 2147483646 w 1751"/>
                    <a:gd name="T11" fmla="*/ 2147483646 h 3847"/>
                    <a:gd name="T12" fmla="*/ 2147483646 w 1751"/>
                    <a:gd name="T13" fmla="*/ 2147483646 h 3847"/>
                    <a:gd name="T14" fmla="*/ 2147483646 w 1751"/>
                    <a:gd name="T15" fmla="*/ 2147483646 h 3847"/>
                    <a:gd name="T16" fmla="*/ 2147483646 w 1751"/>
                    <a:gd name="T17" fmla="*/ 2147483646 h 3847"/>
                    <a:gd name="T18" fmla="*/ 2147483646 w 1751"/>
                    <a:gd name="T19" fmla="*/ 2147483646 h 3847"/>
                    <a:gd name="T20" fmla="*/ 0 w 1751"/>
                    <a:gd name="T21" fmla="*/ 2147483646 h 3847"/>
                    <a:gd name="T22" fmla="*/ 2147483646 w 1751"/>
                    <a:gd name="T23" fmla="*/ 2147483646 h 3847"/>
                    <a:gd name="T24" fmla="*/ 2147483646 w 1751"/>
                    <a:gd name="T25" fmla="*/ 2147483646 h 3847"/>
                    <a:gd name="T26" fmla="*/ 2147483646 w 1751"/>
                    <a:gd name="T27" fmla="*/ 2147483646 h 3847"/>
                    <a:gd name="T28" fmla="*/ 2147483646 w 1751"/>
                    <a:gd name="T29" fmla="*/ 2147483646 h 3847"/>
                    <a:gd name="T30" fmla="*/ 2147483646 w 1751"/>
                    <a:gd name="T31" fmla="*/ 2147483646 h 3847"/>
                    <a:gd name="T32" fmla="*/ 2147483646 w 1751"/>
                    <a:gd name="T33" fmla="*/ 2147483646 h 3847"/>
                    <a:gd name="T34" fmla="*/ 2147483646 w 1751"/>
                    <a:gd name="T35" fmla="*/ 2147483646 h 3847"/>
                    <a:gd name="T36" fmla="*/ 2147483646 w 1751"/>
                    <a:gd name="T37" fmla="*/ 2147483646 h 3847"/>
                    <a:gd name="T38" fmla="*/ 2147483646 w 1751"/>
                    <a:gd name="T39" fmla="*/ 2147483646 h 3847"/>
                    <a:gd name="T40" fmla="*/ 2147483646 w 1751"/>
                    <a:gd name="T41" fmla="*/ 2147483646 h 3847"/>
                    <a:gd name="T42" fmla="*/ 2147483646 w 1751"/>
                    <a:gd name="T43" fmla="*/ 2147483646 h 3847"/>
                    <a:gd name="T44" fmla="*/ 2147483646 w 1751"/>
                    <a:gd name="T45" fmla="*/ 2147483646 h 3847"/>
                    <a:gd name="T46" fmla="*/ 2147483646 w 1751"/>
                    <a:gd name="T47" fmla="*/ 2147483646 h 3847"/>
                    <a:gd name="T48" fmla="*/ 2147483646 w 1751"/>
                    <a:gd name="T49" fmla="*/ 2147483646 h 3847"/>
                    <a:gd name="T50" fmla="*/ 2147483646 w 1751"/>
                    <a:gd name="T51" fmla="*/ 2147483646 h 3847"/>
                    <a:gd name="T52" fmla="*/ 2147483646 w 1751"/>
                    <a:gd name="T53" fmla="*/ 2147483646 h 3847"/>
                    <a:gd name="T54" fmla="*/ 2147483646 w 1751"/>
                    <a:gd name="T55" fmla="*/ 2147483646 h 3847"/>
                    <a:gd name="T56" fmla="*/ 2147483646 w 1751"/>
                    <a:gd name="T57" fmla="*/ 2147483646 h 3847"/>
                    <a:gd name="T58" fmla="*/ 2147483646 w 1751"/>
                    <a:gd name="T59" fmla="*/ 2147483646 h 3847"/>
                    <a:gd name="T60" fmla="*/ 2147483646 w 1751"/>
                    <a:gd name="T61" fmla="*/ 2147483646 h 3847"/>
                    <a:gd name="T62" fmla="*/ 2147483646 w 1751"/>
                    <a:gd name="T63" fmla="*/ 2147483646 h 3847"/>
                    <a:gd name="T64" fmla="*/ 2147483646 w 1751"/>
                    <a:gd name="T65" fmla="*/ 2147483646 h 3847"/>
                    <a:gd name="T66" fmla="*/ 2147483646 w 1751"/>
                    <a:gd name="T67" fmla="*/ 2147483646 h 3847"/>
                    <a:gd name="T68" fmla="*/ 2147483646 w 1751"/>
                    <a:gd name="T69" fmla="*/ 2147483646 h 3847"/>
                    <a:gd name="T70" fmla="*/ 2147483646 w 1751"/>
                    <a:gd name="T71" fmla="*/ 2147483646 h 3847"/>
                    <a:gd name="T72" fmla="*/ 2147483646 w 1751"/>
                    <a:gd name="T73" fmla="*/ 2147483646 h 3847"/>
                    <a:gd name="T74" fmla="*/ 2147483646 w 1751"/>
                    <a:gd name="T75" fmla="*/ 2147483646 h 3847"/>
                    <a:gd name="T76" fmla="*/ 2147483646 w 1751"/>
                    <a:gd name="T77" fmla="*/ 2147483646 h 3847"/>
                    <a:gd name="T78" fmla="*/ 2147483646 w 1751"/>
                    <a:gd name="T79" fmla="*/ 2147483646 h 3847"/>
                    <a:gd name="T80" fmla="*/ 2147483646 w 1751"/>
                    <a:gd name="T81" fmla="*/ 2147483646 h 3847"/>
                    <a:gd name="T82" fmla="*/ 2147483646 w 1751"/>
                    <a:gd name="T83" fmla="*/ 2147483646 h 3847"/>
                    <a:gd name="T84" fmla="*/ 2147483646 w 1751"/>
                    <a:gd name="T85" fmla="*/ 2147483646 h 3847"/>
                    <a:gd name="T86" fmla="*/ 2147483646 w 1751"/>
                    <a:gd name="T87" fmla="*/ 2147483646 h 3847"/>
                    <a:gd name="T88" fmla="*/ 2147483646 w 1751"/>
                    <a:gd name="T89" fmla="*/ 2147483646 h 3847"/>
                    <a:gd name="T90" fmla="*/ 2147483646 w 1751"/>
                    <a:gd name="T91" fmla="*/ 2147483646 h 3847"/>
                    <a:gd name="T92" fmla="*/ 2147483646 w 1751"/>
                    <a:gd name="T93" fmla="*/ 2147483646 h 3847"/>
                    <a:gd name="T94" fmla="*/ 2147483646 w 1751"/>
                    <a:gd name="T95" fmla="*/ 2147483646 h 3847"/>
                    <a:gd name="T96" fmla="*/ 2147483646 w 1751"/>
                    <a:gd name="T97" fmla="*/ 2147483646 h 3847"/>
                    <a:gd name="T98" fmla="*/ 2147483646 w 1751"/>
                    <a:gd name="T99" fmla="*/ 2147483646 h 3847"/>
                    <a:gd name="T100" fmla="*/ 2147483646 w 1751"/>
                    <a:gd name="T101" fmla="*/ 2147483646 h 3847"/>
                    <a:gd name="T102" fmla="*/ 2147483646 w 1751"/>
                    <a:gd name="T103" fmla="*/ 2147483646 h 3847"/>
                    <a:gd name="T104" fmla="*/ 2147483646 w 1751"/>
                    <a:gd name="T105" fmla="*/ 2147483646 h 3847"/>
                    <a:gd name="T106" fmla="*/ 2147483646 w 1751"/>
                    <a:gd name="T107" fmla="*/ 2147483646 h 3847"/>
                    <a:gd name="T108" fmla="*/ 2147483646 w 1751"/>
                    <a:gd name="T109" fmla="*/ 2147483646 h 3847"/>
                    <a:gd name="T110" fmla="*/ 2147483646 w 1751"/>
                    <a:gd name="T111" fmla="*/ 2147483646 h 3847"/>
                    <a:gd name="T112" fmla="*/ 2147483646 w 1751"/>
                    <a:gd name="T113" fmla="*/ 2147483646 h 3847"/>
                    <a:gd name="T114" fmla="*/ 2147483646 w 1751"/>
                    <a:gd name="T115" fmla="*/ 2147483646 h 3847"/>
                    <a:gd name="T116" fmla="*/ 2147483646 w 1751"/>
                    <a:gd name="T117" fmla="*/ 2147483646 h 3847"/>
                    <a:gd name="T118" fmla="*/ 2147483646 w 1751"/>
                    <a:gd name="T119" fmla="*/ 0 h 3847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1751" h="3847">
                      <a:moveTo>
                        <a:pt x="613" y="0"/>
                      </a:moveTo>
                      <a:lnTo>
                        <a:pt x="529" y="45"/>
                      </a:lnTo>
                      <a:lnTo>
                        <a:pt x="446" y="98"/>
                      </a:lnTo>
                      <a:lnTo>
                        <a:pt x="358" y="153"/>
                      </a:lnTo>
                      <a:lnTo>
                        <a:pt x="275" y="216"/>
                      </a:lnTo>
                      <a:lnTo>
                        <a:pt x="195" y="282"/>
                      </a:lnTo>
                      <a:lnTo>
                        <a:pt x="122" y="356"/>
                      </a:lnTo>
                      <a:lnTo>
                        <a:pt x="87" y="390"/>
                      </a:lnTo>
                      <a:lnTo>
                        <a:pt x="56" y="429"/>
                      </a:lnTo>
                      <a:lnTo>
                        <a:pt x="28" y="467"/>
                      </a:lnTo>
                      <a:lnTo>
                        <a:pt x="0" y="506"/>
                      </a:lnTo>
                      <a:lnTo>
                        <a:pt x="122" y="593"/>
                      </a:lnTo>
                      <a:lnTo>
                        <a:pt x="338" y="749"/>
                      </a:lnTo>
                      <a:lnTo>
                        <a:pt x="453" y="830"/>
                      </a:lnTo>
                      <a:lnTo>
                        <a:pt x="550" y="896"/>
                      </a:lnTo>
                      <a:lnTo>
                        <a:pt x="620" y="941"/>
                      </a:lnTo>
                      <a:lnTo>
                        <a:pt x="641" y="952"/>
                      </a:lnTo>
                      <a:lnTo>
                        <a:pt x="655" y="955"/>
                      </a:lnTo>
                      <a:lnTo>
                        <a:pt x="613" y="986"/>
                      </a:lnTo>
                      <a:lnTo>
                        <a:pt x="574" y="1025"/>
                      </a:lnTo>
                      <a:lnTo>
                        <a:pt x="540" y="1060"/>
                      </a:lnTo>
                      <a:lnTo>
                        <a:pt x="508" y="1097"/>
                      </a:lnTo>
                      <a:lnTo>
                        <a:pt x="477" y="1139"/>
                      </a:lnTo>
                      <a:lnTo>
                        <a:pt x="453" y="1181"/>
                      </a:lnTo>
                      <a:lnTo>
                        <a:pt x="404" y="1268"/>
                      </a:lnTo>
                      <a:lnTo>
                        <a:pt x="358" y="1355"/>
                      </a:lnTo>
                      <a:lnTo>
                        <a:pt x="317" y="1446"/>
                      </a:lnTo>
                      <a:lnTo>
                        <a:pt x="275" y="1537"/>
                      </a:lnTo>
                      <a:lnTo>
                        <a:pt x="230" y="1627"/>
                      </a:lnTo>
                      <a:lnTo>
                        <a:pt x="261" y="1641"/>
                      </a:lnTo>
                      <a:lnTo>
                        <a:pt x="300" y="1666"/>
                      </a:lnTo>
                      <a:lnTo>
                        <a:pt x="338" y="1701"/>
                      </a:lnTo>
                      <a:lnTo>
                        <a:pt x="383" y="1746"/>
                      </a:lnTo>
                      <a:lnTo>
                        <a:pt x="432" y="1795"/>
                      </a:lnTo>
                      <a:lnTo>
                        <a:pt x="481" y="1857"/>
                      </a:lnTo>
                      <a:lnTo>
                        <a:pt x="589" y="1993"/>
                      </a:lnTo>
                      <a:lnTo>
                        <a:pt x="707" y="2157"/>
                      </a:lnTo>
                      <a:lnTo>
                        <a:pt x="829" y="2334"/>
                      </a:lnTo>
                      <a:lnTo>
                        <a:pt x="954" y="2523"/>
                      </a:lnTo>
                      <a:lnTo>
                        <a:pt x="1079" y="2718"/>
                      </a:lnTo>
                      <a:lnTo>
                        <a:pt x="1201" y="2913"/>
                      </a:lnTo>
                      <a:lnTo>
                        <a:pt x="1319" y="3105"/>
                      </a:lnTo>
                      <a:lnTo>
                        <a:pt x="1525" y="3449"/>
                      </a:lnTo>
                      <a:lnTo>
                        <a:pt x="1675" y="3715"/>
                      </a:lnTo>
                      <a:lnTo>
                        <a:pt x="1751" y="3847"/>
                      </a:lnTo>
                      <a:lnTo>
                        <a:pt x="1727" y="3788"/>
                      </a:lnTo>
                      <a:lnTo>
                        <a:pt x="1682" y="3652"/>
                      </a:lnTo>
                      <a:lnTo>
                        <a:pt x="1543" y="3206"/>
                      </a:lnTo>
                      <a:lnTo>
                        <a:pt x="1351" y="2592"/>
                      </a:lnTo>
                      <a:lnTo>
                        <a:pt x="1135" y="1899"/>
                      </a:lnTo>
                      <a:lnTo>
                        <a:pt x="930" y="1205"/>
                      </a:lnTo>
                      <a:lnTo>
                        <a:pt x="836" y="889"/>
                      </a:lnTo>
                      <a:lnTo>
                        <a:pt x="755" y="603"/>
                      </a:lnTo>
                      <a:lnTo>
                        <a:pt x="689" y="359"/>
                      </a:lnTo>
                      <a:lnTo>
                        <a:pt x="641" y="171"/>
                      </a:lnTo>
                      <a:lnTo>
                        <a:pt x="623" y="101"/>
                      </a:lnTo>
                      <a:lnTo>
                        <a:pt x="613" y="49"/>
                      </a:lnTo>
                      <a:lnTo>
                        <a:pt x="610" y="14"/>
                      </a:lnTo>
                      <a:lnTo>
                        <a:pt x="610" y="3"/>
                      </a:lnTo>
                      <a:lnTo>
                        <a:pt x="613" y="0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1" name="Freeform 1139">
                  <a:extLst>
                    <a:ext uri="{FF2B5EF4-FFF2-40B4-BE49-F238E27FC236}">
                      <a16:creationId xmlns:a16="http://schemas.microsoft.com/office/drawing/2014/main" id="{A3EBF1BD-1687-4C80-A658-66CB830DF83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76525" y="4306560"/>
                  <a:ext cx="19794" cy="92175"/>
                </a:xfrm>
                <a:custGeom>
                  <a:avLst/>
                  <a:gdLst>
                    <a:gd name="T0" fmla="*/ 2147483646 w 962"/>
                    <a:gd name="T1" fmla="*/ 2147483646 h 4276"/>
                    <a:gd name="T2" fmla="*/ 2147483646 w 962"/>
                    <a:gd name="T3" fmla="*/ 2147483646 h 4276"/>
                    <a:gd name="T4" fmla="*/ 2147483646 w 962"/>
                    <a:gd name="T5" fmla="*/ 2147483646 h 4276"/>
                    <a:gd name="T6" fmla="*/ 2147483646 w 962"/>
                    <a:gd name="T7" fmla="*/ 2147483646 h 4276"/>
                    <a:gd name="T8" fmla="*/ 2147483646 w 962"/>
                    <a:gd name="T9" fmla="*/ 2147483646 h 4276"/>
                    <a:gd name="T10" fmla="*/ 2147483646 w 962"/>
                    <a:gd name="T11" fmla="*/ 2147483646 h 4276"/>
                    <a:gd name="T12" fmla="*/ 2147483646 w 962"/>
                    <a:gd name="T13" fmla="*/ 2147483646 h 4276"/>
                    <a:gd name="T14" fmla="*/ 2147483646 w 962"/>
                    <a:gd name="T15" fmla="*/ 2147483646 h 4276"/>
                    <a:gd name="T16" fmla="*/ 2147483646 w 962"/>
                    <a:gd name="T17" fmla="*/ 2147483646 h 4276"/>
                    <a:gd name="T18" fmla="*/ 2147483646 w 962"/>
                    <a:gd name="T19" fmla="*/ 2147483646 h 4276"/>
                    <a:gd name="T20" fmla="*/ 2147483646 w 962"/>
                    <a:gd name="T21" fmla="*/ 2147483646 h 4276"/>
                    <a:gd name="T22" fmla="*/ 2147483646 w 962"/>
                    <a:gd name="T23" fmla="*/ 2147483646 h 4276"/>
                    <a:gd name="T24" fmla="*/ 2147483646 w 962"/>
                    <a:gd name="T25" fmla="*/ 2147483646 h 4276"/>
                    <a:gd name="T26" fmla="*/ 2147483646 w 962"/>
                    <a:gd name="T27" fmla="*/ 2147483646 h 4276"/>
                    <a:gd name="T28" fmla="*/ 2147483646 w 962"/>
                    <a:gd name="T29" fmla="*/ 2147483646 h 4276"/>
                    <a:gd name="T30" fmla="*/ 2147483646 w 962"/>
                    <a:gd name="T31" fmla="*/ 2147483646 h 4276"/>
                    <a:gd name="T32" fmla="*/ 2147483646 w 962"/>
                    <a:gd name="T33" fmla="*/ 2147483646 h 4276"/>
                    <a:gd name="T34" fmla="*/ 2147483646 w 962"/>
                    <a:gd name="T35" fmla="*/ 2147483646 h 4276"/>
                    <a:gd name="T36" fmla="*/ 2147483646 w 962"/>
                    <a:gd name="T37" fmla="*/ 2147483646 h 4276"/>
                    <a:gd name="T38" fmla="*/ 2147483646 w 962"/>
                    <a:gd name="T39" fmla="*/ 2147483646 h 4276"/>
                    <a:gd name="T40" fmla="*/ 2147483646 w 962"/>
                    <a:gd name="T41" fmla="*/ 2147483646 h 4276"/>
                    <a:gd name="T42" fmla="*/ 2147483646 w 962"/>
                    <a:gd name="T43" fmla="*/ 2147483646 h 4276"/>
                    <a:gd name="T44" fmla="*/ 2147483646 w 962"/>
                    <a:gd name="T45" fmla="*/ 2147483646 h 4276"/>
                    <a:gd name="T46" fmla="*/ 2147483646 w 962"/>
                    <a:gd name="T47" fmla="*/ 2147483646 h 4276"/>
                    <a:gd name="T48" fmla="*/ 2147483646 w 962"/>
                    <a:gd name="T49" fmla="*/ 2147483646 h 4276"/>
                    <a:gd name="T50" fmla="*/ 2147483646 w 962"/>
                    <a:gd name="T51" fmla="*/ 2147483646 h 4276"/>
                    <a:gd name="T52" fmla="*/ 2147483646 w 962"/>
                    <a:gd name="T53" fmla="*/ 2147483646 h 4276"/>
                    <a:gd name="T54" fmla="*/ 2147483646 w 962"/>
                    <a:gd name="T55" fmla="*/ 2147483646 h 4276"/>
                    <a:gd name="T56" fmla="*/ 2147483646 w 962"/>
                    <a:gd name="T57" fmla="*/ 2147483646 h 4276"/>
                    <a:gd name="T58" fmla="*/ 2147483646 w 962"/>
                    <a:gd name="T59" fmla="*/ 2147483646 h 4276"/>
                    <a:gd name="T60" fmla="*/ 2147483646 w 962"/>
                    <a:gd name="T61" fmla="*/ 2147483646 h 4276"/>
                    <a:gd name="T62" fmla="*/ 2147483646 w 962"/>
                    <a:gd name="T63" fmla="*/ 0 h 427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962" h="4276">
                      <a:moveTo>
                        <a:pt x="29" y="0"/>
                      </a:moveTo>
                      <a:lnTo>
                        <a:pt x="132" y="25"/>
                      </a:lnTo>
                      <a:lnTo>
                        <a:pt x="245" y="53"/>
                      </a:lnTo>
                      <a:lnTo>
                        <a:pt x="356" y="88"/>
                      </a:lnTo>
                      <a:lnTo>
                        <a:pt x="467" y="126"/>
                      </a:lnTo>
                      <a:lnTo>
                        <a:pt x="575" y="171"/>
                      </a:lnTo>
                      <a:lnTo>
                        <a:pt x="627" y="199"/>
                      </a:lnTo>
                      <a:lnTo>
                        <a:pt x="680" y="227"/>
                      </a:lnTo>
                      <a:lnTo>
                        <a:pt x="728" y="255"/>
                      </a:lnTo>
                      <a:lnTo>
                        <a:pt x="773" y="282"/>
                      </a:lnTo>
                      <a:lnTo>
                        <a:pt x="819" y="318"/>
                      </a:lnTo>
                      <a:lnTo>
                        <a:pt x="861" y="349"/>
                      </a:lnTo>
                      <a:lnTo>
                        <a:pt x="753" y="468"/>
                      </a:lnTo>
                      <a:lnTo>
                        <a:pt x="564" y="669"/>
                      </a:lnTo>
                      <a:lnTo>
                        <a:pt x="464" y="774"/>
                      </a:lnTo>
                      <a:lnTo>
                        <a:pt x="380" y="861"/>
                      </a:lnTo>
                      <a:lnTo>
                        <a:pt x="314" y="920"/>
                      </a:lnTo>
                      <a:lnTo>
                        <a:pt x="293" y="938"/>
                      </a:lnTo>
                      <a:lnTo>
                        <a:pt x="282" y="941"/>
                      </a:lnTo>
                      <a:lnTo>
                        <a:pt x="338" y="966"/>
                      </a:lnTo>
                      <a:lnTo>
                        <a:pt x="390" y="990"/>
                      </a:lnTo>
                      <a:lnTo>
                        <a:pt x="443" y="1022"/>
                      </a:lnTo>
                      <a:lnTo>
                        <a:pt x="488" y="1053"/>
                      </a:lnTo>
                      <a:lnTo>
                        <a:pt x="533" y="1088"/>
                      </a:lnTo>
                      <a:lnTo>
                        <a:pt x="575" y="1123"/>
                      </a:lnTo>
                      <a:lnTo>
                        <a:pt x="617" y="1161"/>
                      </a:lnTo>
                      <a:lnTo>
                        <a:pt x="655" y="1199"/>
                      </a:lnTo>
                      <a:lnTo>
                        <a:pt x="732" y="1283"/>
                      </a:lnTo>
                      <a:lnTo>
                        <a:pt x="809" y="1367"/>
                      </a:lnTo>
                      <a:lnTo>
                        <a:pt x="881" y="1454"/>
                      </a:lnTo>
                      <a:lnTo>
                        <a:pt x="962" y="1534"/>
                      </a:lnTo>
                      <a:lnTo>
                        <a:pt x="933" y="1562"/>
                      </a:lnTo>
                      <a:lnTo>
                        <a:pt x="899" y="1597"/>
                      </a:lnTo>
                      <a:lnTo>
                        <a:pt x="867" y="1645"/>
                      </a:lnTo>
                      <a:lnTo>
                        <a:pt x="833" y="1705"/>
                      </a:lnTo>
                      <a:lnTo>
                        <a:pt x="798" y="1774"/>
                      </a:lnTo>
                      <a:lnTo>
                        <a:pt x="759" y="1851"/>
                      </a:lnTo>
                      <a:lnTo>
                        <a:pt x="725" y="1934"/>
                      </a:lnTo>
                      <a:lnTo>
                        <a:pt x="686" y="2025"/>
                      </a:lnTo>
                      <a:lnTo>
                        <a:pt x="606" y="2227"/>
                      </a:lnTo>
                      <a:lnTo>
                        <a:pt x="530" y="2446"/>
                      </a:lnTo>
                      <a:lnTo>
                        <a:pt x="453" y="2676"/>
                      </a:lnTo>
                      <a:lnTo>
                        <a:pt x="377" y="2913"/>
                      </a:lnTo>
                      <a:lnTo>
                        <a:pt x="303" y="3150"/>
                      </a:lnTo>
                      <a:lnTo>
                        <a:pt x="237" y="3384"/>
                      </a:lnTo>
                      <a:lnTo>
                        <a:pt x="119" y="3799"/>
                      </a:lnTo>
                      <a:lnTo>
                        <a:pt x="35" y="4112"/>
                      </a:lnTo>
                      <a:lnTo>
                        <a:pt x="11" y="4217"/>
                      </a:lnTo>
                      <a:lnTo>
                        <a:pt x="0" y="4276"/>
                      </a:lnTo>
                      <a:lnTo>
                        <a:pt x="3" y="4207"/>
                      </a:lnTo>
                      <a:lnTo>
                        <a:pt x="11" y="4057"/>
                      </a:lnTo>
                      <a:lnTo>
                        <a:pt x="24" y="3554"/>
                      </a:lnTo>
                      <a:lnTo>
                        <a:pt x="42" y="2871"/>
                      </a:lnTo>
                      <a:lnTo>
                        <a:pt x="53" y="2098"/>
                      </a:lnTo>
                      <a:lnTo>
                        <a:pt x="63" y="1328"/>
                      </a:lnTo>
                      <a:lnTo>
                        <a:pt x="63" y="977"/>
                      </a:lnTo>
                      <a:lnTo>
                        <a:pt x="63" y="659"/>
                      </a:lnTo>
                      <a:lnTo>
                        <a:pt x="60" y="390"/>
                      </a:lnTo>
                      <a:lnTo>
                        <a:pt x="53" y="186"/>
                      </a:lnTo>
                      <a:lnTo>
                        <a:pt x="50" y="108"/>
                      </a:lnTo>
                      <a:lnTo>
                        <a:pt x="42" y="53"/>
                      </a:lnTo>
                      <a:lnTo>
                        <a:pt x="35" y="15"/>
                      </a:lnTo>
                      <a:lnTo>
                        <a:pt x="32" y="4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2" name="Freeform 1161">
                  <a:extLst>
                    <a:ext uri="{FF2B5EF4-FFF2-40B4-BE49-F238E27FC236}">
                      <a16:creationId xmlns:a16="http://schemas.microsoft.com/office/drawing/2014/main" id="{7467AD35-E1AA-488B-8D11-863E8F36734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97639" y="4395610"/>
                  <a:ext cx="9237" cy="37495"/>
                </a:xfrm>
                <a:custGeom>
                  <a:avLst/>
                  <a:gdLst>
                    <a:gd name="T0" fmla="*/ 0 w 443"/>
                    <a:gd name="T1" fmla="*/ 2147483646 h 1798"/>
                    <a:gd name="T2" fmla="*/ 2147483646 w 443"/>
                    <a:gd name="T3" fmla="*/ 2147483646 h 1798"/>
                    <a:gd name="T4" fmla="*/ 2147483646 w 443"/>
                    <a:gd name="T5" fmla="*/ 2147483646 h 1798"/>
                    <a:gd name="T6" fmla="*/ 2147483646 w 443"/>
                    <a:gd name="T7" fmla="*/ 0 h 1798"/>
                    <a:gd name="T8" fmla="*/ 0 w 443"/>
                    <a:gd name="T9" fmla="*/ 2147483646 h 179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43" h="1798">
                      <a:moveTo>
                        <a:pt x="0" y="13"/>
                      </a:moveTo>
                      <a:lnTo>
                        <a:pt x="384" y="1798"/>
                      </a:lnTo>
                      <a:lnTo>
                        <a:pt x="443" y="1784"/>
                      </a:lnTo>
                      <a:lnTo>
                        <a:pt x="60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3" name="Freeform 1162">
                  <a:extLst>
                    <a:ext uri="{FF2B5EF4-FFF2-40B4-BE49-F238E27FC236}">
                      <a16:creationId xmlns:a16="http://schemas.microsoft.com/office/drawing/2014/main" id="{01BD4149-4CB1-4B46-9524-A3B34B3CEB5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98958" y="4403421"/>
                  <a:ext cx="7918" cy="7812"/>
                </a:xfrm>
                <a:custGeom>
                  <a:avLst/>
                  <a:gdLst>
                    <a:gd name="T0" fmla="*/ 2147483646 w 352"/>
                    <a:gd name="T1" fmla="*/ 2147483646 h 373"/>
                    <a:gd name="T2" fmla="*/ 2147483646 w 352"/>
                    <a:gd name="T3" fmla="*/ 2147483646 h 373"/>
                    <a:gd name="T4" fmla="*/ 2147483646 w 352"/>
                    <a:gd name="T5" fmla="*/ 0 h 373"/>
                    <a:gd name="T6" fmla="*/ 2147483646 w 352"/>
                    <a:gd name="T7" fmla="*/ 0 h 373"/>
                    <a:gd name="T8" fmla="*/ 2147483646 w 352"/>
                    <a:gd name="T9" fmla="*/ 2147483646 h 373"/>
                    <a:gd name="T10" fmla="*/ 2147483646 w 352"/>
                    <a:gd name="T11" fmla="*/ 2147483646 h 373"/>
                    <a:gd name="T12" fmla="*/ 2147483646 w 352"/>
                    <a:gd name="T13" fmla="*/ 2147483646 h 373"/>
                    <a:gd name="T14" fmla="*/ 2147483646 w 352"/>
                    <a:gd name="T15" fmla="*/ 2147483646 h 373"/>
                    <a:gd name="T16" fmla="*/ 2147483646 w 352"/>
                    <a:gd name="T17" fmla="*/ 2147483646 h 373"/>
                    <a:gd name="T18" fmla="*/ 2147483646 w 352"/>
                    <a:gd name="T19" fmla="*/ 2147483646 h 373"/>
                    <a:gd name="T20" fmla="*/ 2147483646 w 352"/>
                    <a:gd name="T21" fmla="*/ 2147483646 h 373"/>
                    <a:gd name="T22" fmla="*/ 2147483646 w 352"/>
                    <a:gd name="T23" fmla="*/ 2147483646 h 373"/>
                    <a:gd name="T24" fmla="*/ 2147483646 w 352"/>
                    <a:gd name="T25" fmla="*/ 2147483646 h 373"/>
                    <a:gd name="T26" fmla="*/ 2147483646 w 352"/>
                    <a:gd name="T27" fmla="*/ 2147483646 h 373"/>
                    <a:gd name="T28" fmla="*/ 2147483646 w 352"/>
                    <a:gd name="T29" fmla="*/ 2147483646 h 373"/>
                    <a:gd name="T30" fmla="*/ 2147483646 w 352"/>
                    <a:gd name="T31" fmla="*/ 2147483646 h 373"/>
                    <a:gd name="T32" fmla="*/ 2147483646 w 352"/>
                    <a:gd name="T33" fmla="*/ 2147483646 h 373"/>
                    <a:gd name="T34" fmla="*/ 2147483646 w 352"/>
                    <a:gd name="T35" fmla="*/ 2147483646 h 373"/>
                    <a:gd name="T36" fmla="*/ 2147483646 w 352"/>
                    <a:gd name="T37" fmla="*/ 2147483646 h 373"/>
                    <a:gd name="T38" fmla="*/ 2147483646 w 352"/>
                    <a:gd name="T39" fmla="*/ 2147483646 h 373"/>
                    <a:gd name="T40" fmla="*/ 2147483646 w 352"/>
                    <a:gd name="T41" fmla="*/ 2147483646 h 373"/>
                    <a:gd name="T42" fmla="*/ 2147483646 w 352"/>
                    <a:gd name="T43" fmla="*/ 2147483646 h 373"/>
                    <a:gd name="T44" fmla="*/ 2147483646 w 352"/>
                    <a:gd name="T45" fmla="*/ 2147483646 h 373"/>
                    <a:gd name="T46" fmla="*/ 2147483646 w 352"/>
                    <a:gd name="T47" fmla="*/ 2147483646 h 373"/>
                    <a:gd name="T48" fmla="*/ 2147483646 w 352"/>
                    <a:gd name="T49" fmla="*/ 2147483646 h 373"/>
                    <a:gd name="T50" fmla="*/ 2147483646 w 352"/>
                    <a:gd name="T51" fmla="*/ 2147483646 h 373"/>
                    <a:gd name="T52" fmla="*/ 2147483646 w 352"/>
                    <a:gd name="T53" fmla="*/ 2147483646 h 373"/>
                    <a:gd name="T54" fmla="*/ 2147483646 w 352"/>
                    <a:gd name="T55" fmla="*/ 2147483646 h 373"/>
                    <a:gd name="T56" fmla="*/ 2147483646 w 352"/>
                    <a:gd name="T57" fmla="*/ 2147483646 h 373"/>
                    <a:gd name="T58" fmla="*/ 2147483646 w 352"/>
                    <a:gd name="T59" fmla="*/ 2147483646 h 373"/>
                    <a:gd name="T60" fmla="*/ 2147483646 w 352"/>
                    <a:gd name="T61" fmla="*/ 2147483646 h 373"/>
                    <a:gd name="T62" fmla="*/ 2147483646 w 352"/>
                    <a:gd name="T63" fmla="*/ 2147483646 h 373"/>
                    <a:gd name="T64" fmla="*/ 2147483646 w 352"/>
                    <a:gd name="T65" fmla="*/ 2147483646 h 373"/>
                    <a:gd name="T66" fmla="*/ 2147483646 w 352"/>
                    <a:gd name="T67" fmla="*/ 2147483646 h 373"/>
                    <a:gd name="T68" fmla="*/ 2147483646 w 352"/>
                    <a:gd name="T69" fmla="*/ 2147483646 h 373"/>
                    <a:gd name="T70" fmla="*/ 0 w 352"/>
                    <a:gd name="T71" fmla="*/ 2147483646 h 373"/>
                    <a:gd name="T72" fmla="*/ 2147483646 w 352"/>
                    <a:gd name="T73" fmla="*/ 2147483646 h 373"/>
                    <a:gd name="T74" fmla="*/ 2147483646 w 352"/>
                    <a:gd name="T75" fmla="*/ 2147483646 h 373"/>
                    <a:gd name="T76" fmla="*/ 2147483646 w 352"/>
                    <a:gd name="T77" fmla="*/ 2147483646 h 373"/>
                    <a:gd name="T78" fmla="*/ 2147483646 w 352"/>
                    <a:gd name="T79" fmla="*/ 2147483646 h 373"/>
                    <a:gd name="T80" fmla="*/ 2147483646 w 352"/>
                    <a:gd name="T81" fmla="*/ 2147483646 h 373"/>
                    <a:gd name="T82" fmla="*/ 2147483646 w 352"/>
                    <a:gd name="T83" fmla="*/ 2147483646 h 373"/>
                    <a:gd name="T84" fmla="*/ 2147483646 w 352"/>
                    <a:gd name="T85" fmla="*/ 2147483646 h 373"/>
                    <a:gd name="T86" fmla="*/ 2147483646 w 352"/>
                    <a:gd name="T87" fmla="*/ 2147483646 h 373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52" h="373">
                      <a:moveTo>
                        <a:pt x="102" y="14"/>
                      </a:moveTo>
                      <a:lnTo>
                        <a:pt x="126" y="3"/>
                      </a:lnTo>
                      <a:lnTo>
                        <a:pt x="154" y="0"/>
                      </a:lnTo>
                      <a:lnTo>
                        <a:pt x="181" y="0"/>
                      </a:lnTo>
                      <a:lnTo>
                        <a:pt x="205" y="3"/>
                      </a:lnTo>
                      <a:lnTo>
                        <a:pt x="231" y="7"/>
                      </a:lnTo>
                      <a:lnTo>
                        <a:pt x="252" y="17"/>
                      </a:lnTo>
                      <a:lnTo>
                        <a:pt x="271" y="32"/>
                      </a:lnTo>
                      <a:lnTo>
                        <a:pt x="292" y="45"/>
                      </a:lnTo>
                      <a:lnTo>
                        <a:pt x="310" y="62"/>
                      </a:lnTo>
                      <a:lnTo>
                        <a:pt x="324" y="83"/>
                      </a:lnTo>
                      <a:lnTo>
                        <a:pt x="334" y="104"/>
                      </a:lnTo>
                      <a:lnTo>
                        <a:pt x="345" y="129"/>
                      </a:lnTo>
                      <a:lnTo>
                        <a:pt x="348" y="153"/>
                      </a:lnTo>
                      <a:lnTo>
                        <a:pt x="352" y="181"/>
                      </a:lnTo>
                      <a:lnTo>
                        <a:pt x="348" y="209"/>
                      </a:lnTo>
                      <a:lnTo>
                        <a:pt x="345" y="237"/>
                      </a:lnTo>
                      <a:lnTo>
                        <a:pt x="334" y="268"/>
                      </a:lnTo>
                      <a:lnTo>
                        <a:pt x="321" y="293"/>
                      </a:lnTo>
                      <a:lnTo>
                        <a:pt x="303" y="317"/>
                      </a:lnTo>
                      <a:lnTo>
                        <a:pt x="282" y="335"/>
                      </a:lnTo>
                      <a:lnTo>
                        <a:pt x="261" y="352"/>
                      </a:lnTo>
                      <a:lnTo>
                        <a:pt x="237" y="362"/>
                      </a:lnTo>
                      <a:lnTo>
                        <a:pt x="213" y="370"/>
                      </a:lnTo>
                      <a:lnTo>
                        <a:pt x="189" y="373"/>
                      </a:lnTo>
                      <a:lnTo>
                        <a:pt x="160" y="370"/>
                      </a:lnTo>
                      <a:lnTo>
                        <a:pt x="136" y="365"/>
                      </a:lnTo>
                      <a:lnTo>
                        <a:pt x="112" y="356"/>
                      </a:lnTo>
                      <a:lnTo>
                        <a:pt x="87" y="345"/>
                      </a:lnTo>
                      <a:lnTo>
                        <a:pt x="66" y="328"/>
                      </a:lnTo>
                      <a:lnTo>
                        <a:pt x="49" y="307"/>
                      </a:lnTo>
                      <a:lnTo>
                        <a:pt x="31" y="283"/>
                      </a:lnTo>
                      <a:lnTo>
                        <a:pt x="18" y="251"/>
                      </a:lnTo>
                      <a:lnTo>
                        <a:pt x="7" y="216"/>
                      </a:lnTo>
                      <a:lnTo>
                        <a:pt x="4" y="181"/>
                      </a:lnTo>
                      <a:lnTo>
                        <a:pt x="0" y="146"/>
                      </a:lnTo>
                      <a:lnTo>
                        <a:pt x="7" y="112"/>
                      </a:lnTo>
                      <a:lnTo>
                        <a:pt x="18" y="83"/>
                      </a:lnTo>
                      <a:lnTo>
                        <a:pt x="25" y="70"/>
                      </a:lnTo>
                      <a:lnTo>
                        <a:pt x="36" y="56"/>
                      </a:lnTo>
                      <a:lnTo>
                        <a:pt x="49" y="42"/>
                      </a:lnTo>
                      <a:lnTo>
                        <a:pt x="63" y="32"/>
                      </a:lnTo>
                      <a:lnTo>
                        <a:pt x="81" y="21"/>
                      </a:lnTo>
                      <a:lnTo>
                        <a:pt x="102" y="14"/>
                      </a:lnTo>
                      <a:close/>
                    </a:path>
                  </a:pathLst>
                </a:custGeom>
                <a:solidFill>
                  <a:srgbClr val="656B6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4" name="Freeform 1163">
                  <a:extLst>
                    <a:ext uri="{FF2B5EF4-FFF2-40B4-BE49-F238E27FC236}">
                      <a16:creationId xmlns:a16="http://schemas.microsoft.com/office/drawing/2014/main" id="{D1A3091C-E634-458C-9D62-DF46CC5680B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700278" y="4404984"/>
                  <a:ext cx="5278" cy="4686"/>
                </a:xfrm>
                <a:custGeom>
                  <a:avLst/>
                  <a:gdLst>
                    <a:gd name="T0" fmla="*/ 2147483646 w 224"/>
                    <a:gd name="T1" fmla="*/ 2147483646 h 244"/>
                    <a:gd name="T2" fmla="*/ 2147483646 w 224"/>
                    <a:gd name="T3" fmla="*/ 2147483646 h 244"/>
                    <a:gd name="T4" fmla="*/ 2147483646 w 224"/>
                    <a:gd name="T5" fmla="*/ 2147483646 h 244"/>
                    <a:gd name="T6" fmla="*/ 2147483646 w 224"/>
                    <a:gd name="T7" fmla="*/ 2147483646 h 244"/>
                    <a:gd name="T8" fmla="*/ 2147483646 w 224"/>
                    <a:gd name="T9" fmla="*/ 2147483646 h 244"/>
                    <a:gd name="T10" fmla="*/ 2147483646 w 224"/>
                    <a:gd name="T11" fmla="*/ 2147483646 h 244"/>
                    <a:gd name="T12" fmla="*/ 2147483646 w 224"/>
                    <a:gd name="T13" fmla="*/ 2147483646 h 244"/>
                    <a:gd name="T14" fmla="*/ 2147483646 w 224"/>
                    <a:gd name="T15" fmla="*/ 2147483646 h 244"/>
                    <a:gd name="T16" fmla="*/ 2147483646 w 224"/>
                    <a:gd name="T17" fmla="*/ 2147483646 h 244"/>
                    <a:gd name="T18" fmla="*/ 2147483646 w 224"/>
                    <a:gd name="T19" fmla="*/ 2147483646 h 244"/>
                    <a:gd name="T20" fmla="*/ 2147483646 w 224"/>
                    <a:gd name="T21" fmla="*/ 2147483646 h 244"/>
                    <a:gd name="T22" fmla="*/ 2147483646 w 224"/>
                    <a:gd name="T23" fmla="*/ 2147483646 h 244"/>
                    <a:gd name="T24" fmla="*/ 2147483646 w 224"/>
                    <a:gd name="T25" fmla="*/ 2147483646 h 244"/>
                    <a:gd name="T26" fmla="*/ 2147483646 w 224"/>
                    <a:gd name="T27" fmla="*/ 2147483646 h 244"/>
                    <a:gd name="T28" fmla="*/ 2147483646 w 224"/>
                    <a:gd name="T29" fmla="*/ 2147483646 h 244"/>
                    <a:gd name="T30" fmla="*/ 2147483646 w 224"/>
                    <a:gd name="T31" fmla="*/ 2147483646 h 244"/>
                    <a:gd name="T32" fmla="*/ 2147483646 w 224"/>
                    <a:gd name="T33" fmla="*/ 2147483646 h 244"/>
                    <a:gd name="T34" fmla="*/ 2147483646 w 224"/>
                    <a:gd name="T35" fmla="*/ 2147483646 h 244"/>
                    <a:gd name="T36" fmla="*/ 0 w 224"/>
                    <a:gd name="T37" fmla="*/ 2147483646 h 244"/>
                    <a:gd name="T38" fmla="*/ 0 w 224"/>
                    <a:gd name="T39" fmla="*/ 2147483646 h 244"/>
                    <a:gd name="T40" fmla="*/ 0 w 224"/>
                    <a:gd name="T41" fmla="*/ 2147483646 h 244"/>
                    <a:gd name="T42" fmla="*/ 2147483646 w 224"/>
                    <a:gd name="T43" fmla="*/ 2147483646 h 244"/>
                    <a:gd name="T44" fmla="*/ 2147483646 w 224"/>
                    <a:gd name="T45" fmla="*/ 2147483646 h 244"/>
                    <a:gd name="T46" fmla="*/ 2147483646 w 224"/>
                    <a:gd name="T47" fmla="*/ 2147483646 h 244"/>
                    <a:gd name="T48" fmla="*/ 2147483646 w 224"/>
                    <a:gd name="T49" fmla="*/ 2147483646 h 244"/>
                    <a:gd name="T50" fmla="*/ 2147483646 w 224"/>
                    <a:gd name="T51" fmla="*/ 2147483646 h 244"/>
                    <a:gd name="T52" fmla="*/ 2147483646 w 224"/>
                    <a:gd name="T53" fmla="*/ 0 h 244"/>
                    <a:gd name="T54" fmla="*/ 2147483646 w 224"/>
                    <a:gd name="T55" fmla="*/ 2147483646 h 244"/>
                    <a:gd name="T56" fmla="*/ 2147483646 w 224"/>
                    <a:gd name="T57" fmla="*/ 2147483646 h 244"/>
                    <a:gd name="T58" fmla="*/ 2147483646 w 224"/>
                    <a:gd name="T59" fmla="*/ 2147483646 h 244"/>
                    <a:gd name="T60" fmla="*/ 2147483646 w 224"/>
                    <a:gd name="T61" fmla="*/ 2147483646 h 244"/>
                    <a:gd name="T62" fmla="*/ 2147483646 w 224"/>
                    <a:gd name="T63" fmla="*/ 2147483646 h 244"/>
                    <a:gd name="T64" fmla="*/ 2147483646 w 224"/>
                    <a:gd name="T65" fmla="*/ 2147483646 h 24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24" h="244">
                      <a:moveTo>
                        <a:pt x="206" y="77"/>
                      </a:moveTo>
                      <a:lnTo>
                        <a:pt x="216" y="98"/>
                      </a:lnTo>
                      <a:lnTo>
                        <a:pt x="219" y="122"/>
                      </a:lnTo>
                      <a:lnTo>
                        <a:pt x="224" y="146"/>
                      </a:lnTo>
                      <a:lnTo>
                        <a:pt x="219" y="171"/>
                      </a:lnTo>
                      <a:lnTo>
                        <a:pt x="209" y="191"/>
                      </a:lnTo>
                      <a:lnTo>
                        <a:pt x="192" y="212"/>
                      </a:lnTo>
                      <a:lnTo>
                        <a:pt x="171" y="227"/>
                      </a:lnTo>
                      <a:lnTo>
                        <a:pt x="143" y="241"/>
                      </a:lnTo>
                      <a:lnTo>
                        <a:pt x="119" y="244"/>
                      </a:lnTo>
                      <a:lnTo>
                        <a:pt x="102" y="244"/>
                      </a:lnTo>
                      <a:lnTo>
                        <a:pt x="81" y="241"/>
                      </a:lnTo>
                      <a:lnTo>
                        <a:pt x="63" y="233"/>
                      </a:lnTo>
                      <a:lnTo>
                        <a:pt x="50" y="223"/>
                      </a:lnTo>
                      <a:lnTo>
                        <a:pt x="35" y="209"/>
                      </a:lnTo>
                      <a:lnTo>
                        <a:pt x="21" y="191"/>
                      </a:lnTo>
                      <a:lnTo>
                        <a:pt x="11" y="171"/>
                      </a:lnTo>
                      <a:lnTo>
                        <a:pt x="5" y="150"/>
                      </a:lnTo>
                      <a:lnTo>
                        <a:pt x="0" y="129"/>
                      </a:lnTo>
                      <a:lnTo>
                        <a:pt x="0" y="108"/>
                      </a:lnTo>
                      <a:lnTo>
                        <a:pt x="0" y="87"/>
                      </a:lnTo>
                      <a:lnTo>
                        <a:pt x="8" y="70"/>
                      </a:lnTo>
                      <a:lnTo>
                        <a:pt x="18" y="49"/>
                      </a:lnTo>
                      <a:lnTo>
                        <a:pt x="29" y="35"/>
                      </a:lnTo>
                      <a:lnTo>
                        <a:pt x="45" y="21"/>
                      </a:lnTo>
                      <a:lnTo>
                        <a:pt x="71" y="7"/>
                      </a:lnTo>
                      <a:lnTo>
                        <a:pt x="95" y="0"/>
                      </a:lnTo>
                      <a:lnTo>
                        <a:pt x="116" y="4"/>
                      </a:lnTo>
                      <a:lnTo>
                        <a:pt x="140" y="11"/>
                      </a:lnTo>
                      <a:lnTo>
                        <a:pt x="161" y="21"/>
                      </a:lnTo>
                      <a:lnTo>
                        <a:pt x="179" y="35"/>
                      </a:lnTo>
                      <a:lnTo>
                        <a:pt x="192" y="56"/>
                      </a:lnTo>
                      <a:lnTo>
                        <a:pt x="206" y="77"/>
                      </a:lnTo>
                      <a:close/>
                    </a:path>
                  </a:pathLst>
                </a:custGeom>
                <a:solidFill>
                  <a:srgbClr val="363D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5" name="Freeform 1164">
                  <a:extLst>
                    <a:ext uri="{FF2B5EF4-FFF2-40B4-BE49-F238E27FC236}">
                      <a16:creationId xmlns:a16="http://schemas.microsoft.com/office/drawing/2014/main" id="{6558BAFC-DE00-4C12-9CAA-8F0FFBD30E7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704237" y="4406546"/>
                  <a:ext cx="1320" cy="1563"/>
                </a:xfrm>
                <a:custGeom>
                  <a:avLst/>
                  <a:gdLst>
                    <a:gd name="T0" fmla="*/ 2147483646 w 45"/>
                    <a:gd name="T1" fmla="*/ 2147483646 h 48"/>
                    <a:gd name="T2" fmla="*/ 2147483646 w 45"/>
                    <a:gd name="T3" fmla="*/ 2147483646 h 48"/>
                    <a:gd name="T4" fmla="*/ 2147483646 w 45"/>
                    <a:gd name="T5" fmla="*/ 2147483646 h 48"/>
                    <a:gd name="T6" fmla="*/ 2147483646 w 45"/>
                    <a:gd name="T7" fmla="*/ 2147483646 h 48"/>
                    <a:gd name="T8" fmla="*/ 2147483646 w 45"/>
                    <a:gd name="T9" fmla="*/ 2147483646 h 48"/>
                    <a:gd name="T10" fmla="*/ 2147483646 w 45"/>
                    <a:gd name="T11" fmla="*/ 2147483646 h 48"/>
                    <a:gd name="T12" fmla="*/ 2147483646 w 45"/>
                    <a:gd name="T13" fmla="*/ 2147483646 h 48"/>
                    <a:gd name="T14" fmla="*/ 0 w 45"/>
                    <a:gd name="T15" fmla="*/ 2147483646 h 48"/>
                    <a:gd name="T16" fmla="*/ 0 w 45"/>
                    <a:gd name="T17" fmla="*/ 2147483646 h 48"/>
                    <a:gd name="T18" fmla="*/ 2147483646 w 45"/>
                    <a:gd name="T19" fmla="*/ 2147483646 h 48"/>
                    <a:gd name="T20" fmla="*/ 2147483646 w 45"/>
                    <a:gd name="T21" fmla="*/ 2147483646 h 48"/>
                    <a:gd name="T22" fmla="*/ 2147483646 w 45"/>
                    <a:gd name="T23" fmla="*/ 0 h 48"/>
                    <a:gd name="T24" fmla="*/ 2147483646 w 45"/>
                    <a:gd name="T25" fmla="*/ 0 h 48"/>
                    <a:gd name="T26" fmla="*/ 2147483646 w 45"/>
                    <a:gd name="T27" fmla="*/ 2147483646 h 48"/>
                    <a:gd name="T28" fmla="*/ 2147483646 w 45"/>
                    <a:gd name="T29" fmla="*/ 2147483646 h 48"/>
                    <a:gd name="T30" fmla="*/ 2147483646 w 45"/>
                    <a:gd name="T31" fmla="*/ 2147483646 h 48"/>
                    <a:gd name="T32" fmla="*/ 2147483646 w 45"/>
                    <a:gd name="T33" fmla="*/ 2147483646 h 48"/>
                    <a:gd name="T34" fmla="*/ 2147483646 w 45"/>
                    <a:gd name="T35" fmla="*/ 2147483646 h 4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5" h="48">
                      <a:moveTo>
                        <a:pt x="45" y="31"/>
                      </a:moveTo>
                      <a:lnTo>
                        <a:pt x="42" y="38"/>
                      </a:lnTo>
                      <a:lnTo>
                        <a:pt x="39" y="45"/>
                      </a:lnTo>
                      <a:lnTo>
                        <a:pt x="32" y="48"/>
                      </a:lnTo>
                      <a:lnTo>
                        <a:pt x="24" y="48"/>
                      </a:lnTo>
                      <a:lnTo>
                        <a:pt x="14" y="45"/>
                      </a:lnTo>
                      <a:lnTo>
                        <a:pt x="3" y="35"/>
                      </a:lnTo>
                      <a:lnTo>
                        <a:pt x="0" y="21"/>
                      </a:lnTo>
                      <a:lnTo>
                        <a:pt x="0" y="14"/>
                      </a:lnTo>
                      <a:lnTo>
                        <a:pt x="8" y="6"/>
                      </a:lnTo>
                      <a:lnTo>
                        <a:pt x="14" y="3"/>
                      </a:lnTo>
                      <a:lnTo>
                        <a:pt x="21" y="0"/>
                      </a:lnTo>
                      <a:lnTo>
                        <a:pt x="29" y="0"/>
                      </a:lnTo>
                      <a:lnTo>
                        <a:pt x="35" y="3"/>
                      </a:lnTo>
                      <a:lnTo>
                        <a:pt x="39" y="6"/>
                      </a:lnTo>
                      <a:lnTo>
                        <a:pt x="45" y="14"/>
                      </a:lnTo>
                      <a:lnTo>
                        <a:pt x="45" y="21"/>
                      </a:lnTo>
                      <a:lnTo>
                        <a:pt x="45" y="31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6" name="Freeform 1165">
                  <a:extLst>
                    <a:ext uri="{FF2B5EF4-FFF2-40B4-BE49-F238E27FC236}">
                      <a16:creationId xmlns:a16="http://schemas.microsoft.com/office/drawing/2014/main" id="{A9BD1173-FCEE-4A6A-AA0A-DDFF9C28B90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701597" y="4406546"/>
                  <a:ext cx="1320" cy="1563"/>
                </a:xfrm>
                <a:custGeom>
                  <a:avLst/>
                  <a:gdLst>
                    <a:gd name="T0" fmla="*/ 2147483646 w 45"/>
                    <a:gd name="T1" fmla="*/ 2147483646 h 53"/>
                    <a:gd name="T2" fmla="*/ 2147483646 w 45"/>
                    <a:gd name="T3" fmla="*/ 2147483646 h 53"/>
                    <a:gd name="T4" fmla="*/ 2147483646 w 45"/>
                    <a:gd name="T5" fmla="*/ 2147483646 h 53"/>
                    <a:gd name="T6" fmla="*/ 2147483646 w 45"/>
                    <a:gd name="T7" fmla="*/ 2147483646 h 53"/>
                    <a:gd name="T8" fmla="*/ 2147483646 w 45"/>
                    <a:gd name="T9" fmla="*/ 2147483646 h 53"/>
                    <a:gd name="T10" fmla="*/ 2147483646 w 45"/>
                    <a:gd name="T11" fmla="*/ 2147483646 h 53"/>
                    <a:gd name="T12" fmla="*/ 0 w 45"/>
                    <a:gd name="T13" fmla="*/ 2147483646 h 53"/>
                    <a:gd name="T14" fmla="*/ 0 w 45"/>
                    <a:gd name="T15" fmla="*/ 2147483646 h 53"/>
                    <a:gd name="T16" fmla="*/ 0 w 45"/>
                    <a:gd name="T17" fmla="*/ 2147483646 h 53"/>
                    <a:gd name="T18" fmla="*/ 2147483646 w 45"/>
                    <a:gd name="T19" fmla="*/ 2147483646 h 53"/>
                    <a:gd name="T20" fmla="*/ 2147483646 w 45"/>
                    <a:gd name="T21" fmla="*/ 2147483646 h 53"/>
                    <a:gd name="T22" fmla="*/ 2147483646 w 45"/>
                    <a:gd name="T23" fmla="*/ 0 h 53"/>
                    <a:gd name="T24" fmla="*/ 2147483646 w 45"/>
                    <a:gd name="T25" fmla="*/ 0 h 53"/>
                    <a:gd name="T26" fmla="*/ 2147483646 w 45"/>
                    <a:gd name="T27" fmla="*/ 2147483646 h 53"/>
                    <a:gd name="T28" fmla="*/ 2147483646 w 45"/>
                    <a:gd name="T29" fmla="*/ 2147483646 h 53"/>
                    <a:gd name="T30" fmla="*/ 2147483646 w 45"/>
                    <a:gd name="T31" fmla="*/ 2147483646 h 53"/>
                    <a:gd name="T32" fmla="*/ 2147483646 w 45"/>
                    <a:gd name="T33" fmla="*/ 2147483646 h 53"/>
                    <a:gd name="T34" fmla="*/ 2147483646 w 45"/>
                    <a:gd name="T35" fmla="*/ 2147483646 h 5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5" h="53">
                      <a:moveTo>
                        <a:pt x="45" y="32"/>
                      </a:moveTo>
                      <a:lnTo>
                        <a:pt x="42" y="42"/>
                      </a:lnTo>
                      <a:lnTo>
                        <a:pt x="37" y="46"/>
                      </a:lnTo>
                      <a:lnTo>
                        <a:pt x="31" y="49"/>
                      </a:lnTo>
                      <a:lnTo>
                        <a:pt x="24" y="53"/>
                      </a:lnTo>
                      <a:lnTo>
                        <a:pt x="10" y="46"/>
                      </a:lnTo>
                      <a:lnTo>
                        <a:pt x="0" y="35"/>
                      </a:lnTo>
                      <a:lnTo>
                        <a:pt x="0" y="21"/>
                      </a:lnTo>
                      <a:lnTo>
                        <a:pt x="0" y="14"/>
                      </a:lnTo>
                      <a:lnTo>
                        <a:pt x="3" y="7"/>
                      </a:lnTo>
                      <a:lnTo>
                        <a:pt x="10" y="4"/>
                      </a:lnTo>
                      <a:lnTo>
                        <a:pt x="16" y="0"/>
                      </a:lnTo>
                      <a:lnTo>
                        <a:pt x="24" y="0"/>
                      </a:lnTo>
                      <a:lnTo>
                        <a:pt x="31" y="4"/>
                      </a:lnTo>
                      <a:lnTo>
                        <a:pt x="37" y="7"/>
                      </a:lnTo>
                      <a:lnTo>
                        <a:pt x="42" y="14"/>
                      </a:lnTo>
                      <a:lnTo>
                        <a:pt x="45" y="21"/>
                      </a:lnTo>
                      <a:lnTo>
                        <a:pt x="45" y="32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7" name="Freeform 171">
                  <a:extLst>
                    <a:ext uri="{FF2B5EF4-FFF2-40B4-BE49-F238E27FC236}">
                      <a16:creationId xmlns:a16="http://schemas.microsoft.com/office/drawing/2014/main" id="{FDE223F0-73FA-41A7-BE1A-D39A4E20B5D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-182226">
                  <a:off x="5640895" y="4390923"/>
                  <a:ext cx="17155" cy="17186"/>
                </a:xfrm>
                <a:custGeom>
                  <a:avLst/>
                  <a:gdLst>
                    <a:gd name="T0" fmla="*/ 2147483646 w 1050"/>
                    <a:gd name="T1" fmla="*/ 2147483646 h 1033"/>
                    <a:gd name="T2" fmla="*/ 2147483646 w 1050"/>
                    <a:gd name="T3" fmla="*/ 2147483646 h 1033"/>
                    <a:gd name="T4" fmla="*/ 2147483646 w 1050"/>
                    <a:gd name="T5" fmla="*/ 2147483646 h 1033"/>
                    <a:gd name="T6" fmla="*/ 2147483646 w 1050"/>
                    <a:gd name="T7" fmla="*/ 2147483646 h 1033"/>
                    <a:gd name="T8" fmla="*/ 2147483646 w 1050"/>
                    <a:gd name="T9" fmla="*/ 2147483646 h 1033"/>
                    <a:gd name="T10" fmla="*/ 2147483646 w 1050"/>
                    <a:gd name="T11" fmla="*/ 2147483646 h 1033"/>
                    <a:gd name="T12" fmla="*/ 2147483646 w 1050"/>
                    <a:gd name="T13" fmla="*/ 2147483646 h 1033"/>
                    <a:gd name="T14" fmla="*/ 2147483646 w 1050"/>
                    <a:gd name="T15" fmla="*/ 2147483646 h 1033"/>
                    <a:gd name="T16" fmla="*/ 2147483646 w 1050"/>
                    <a:gd name="T17" fmla="*/ 2147483646 h 1033"/>
                    <a:gd name="T18" fmla="*/ 2147483646 w 1050"/>
                    <a:gd name="T19" fmla="*/ 2147483646 h 1033"/>
                    <a:gd name="T20" fmla="*/ 2147483646 w 1050"/>
                    <a:gd name="T21" fmla="*/ 2147483646 h 1033"/>
                    <a:gd name="T22" fmla="*/ 2147483646 w 1050"/>
                    <a:gd name="T23" fmla="*/ 2147483646 h 1033"/>
                    <a:gd name="T24" fmla="*/ 2147483646 w 1050"/>
                    <a:gd name="T25" fmla="*/ 2147483646 h 1033"/>
                    <a:gd name="T26" fmla="*/ 2147483646 w 1050"/>
                    <a:gd name="T27" fmla="*/ 2147483646 h 1033"/>
                    <a:gd name="T28" fmla="*/ 2147483646 w 1050"/>
                    <a:gd name="T29" fmla="*/ 2147483646 h 1033"/>
                    <a:gd name="T30" fmla="*/ 2147483646 w 1050"/>
                    <a:gd name="T31" fmla="*/ 2147483646 h 1033"/>
                    <a:gd name="T32" fmla="*/ 2147483646 w 1050"/>
                    <a:gd name="T33" fmla="*/ 2147483646 h 1033"/>
                    <a:gd name="T34" fmla="*/ 2147483646 w 1050"/>
                    <a:gd name="T35" fmla="*/ 2147483646 h 1033"/>
                    <a:gd name="T36" fmla="*/ 2147483646 w 1050"/>
                    <a:gd name="T37" fmla="*/ 2147483646 h 1033"/>
                    <a:gd name="T38" fmla="*/ 2147483646 w 1050"/>
                    <a:gd name="T39" fmla="*/ 2147483646 h 1033"/>
                    <a:gd name="T40" fmla="*/ 2147483646 w 1050"/>
                    <a:gd name="T41" fmla="*/ 2147483646 h 1033"/>
                    <a:gd name="T42" fmla="*/ 2147483646 w 1050"/>
                    <a:gd name="T43" fmla="*/ 2147483646 h 1033"/>
                    <a:gd name="T44" fmla="*/ 2147483646 w 1050"/>
                    <a:gd name="T45" fmla="*/ 2147483646 h 1033"/>
                    <a:gd name="T46" fmla="*/ 2147483646 w 1050"/>
                    <a:gd name="T47" fmla="*/ 2147483646 h 1033"/>
                    <a:gd name="T48" fmla="*/ 2147483646 w 1050"/>
                    <a:gd name="T49" fmla="*/ 2147483646 h 1033"/>
                    <a:gd name="T50" fmla="*/ 2147483646 w 1050"/>
                    <a:gd name="T51" fmla="*/ 2147483646 h 1033"/>
                    <a:gd name="T52" fmla="*/ 2147483646 w 1050"/>
                    <a:gd name="T53" fmla="*/ 2147483646 h 1033"/>
                    <a:gd name="T54" fmla="*/ 2147483646 w 1050"/>
                    <a:gd name="T55" fmla="*/ 2147483646 h 1033"/>
                    <a:gd name="T56" fmla="*/ 2147483646 w 1050"/>
                    <a:gd name="T57" fmla="*/ 2147483646 h 1033"/>
                    <a:gd name="T58" fmla="*/ 2147483646 w 1050"/>
                    <a:gd name="T59" fmla="*/ 2147483646 h 1033"/>
                    <a:gd name="T60" fmla="*/ 2147483646 w 1050"/>
                    <a:gd name="T61" fmla="*/ 2147483646 h 1033"/>
                    <a:gd name="T62" fmla="*/ 2147483646 w 1050"/>
                    <a:gd name="T63" fmla="*/ 2147483646 h 1033"/>
                    <a:gd name="T64" fmla="*/ 2147483646 w 1050"/>
                    <a:gd name="T65" fmla="*/ 2147483646 h 1033"/>
                    <a:gd name="T66" fmla="*/ 2147483646 w 1050"/>
                    <a:gd name="T67" fmla="*/ 2147483646 h 1033"/>
                    <a:gd name="T68" fmla="*/ 2147483646 w 1050"/>
                    <a:gd name="T69" fmla="*/ 2147483646 h 1033"/>
                    <a:gd name="T70" fmla="*/ 2147483646 w 1050"/>
                    <a:gd name="T71" fmla="*/ 2147483646 h 1033"/>
                    <a:gd name="T72" fmla="*/ 2147483646 w 1050"/>
                    <a:gd name="T73" fmla="*/ 2147483646 h 1033"/>
                    <a:gd name="T74" fmla="*/ 2147483646 w 1050"/>
                    <a:gd name="T75" fmla="*/ 2147483646 h 1033"/>
                    <a:gd name="T76" fmla="*/ 2147483646 w 1050"/>
                    <a:gd name="T77" fmla="*/ 2147483646 h 1033"/>
                    <a:gd name="T78" fmla="*/ 2147483646 w 1050"/>
                    <a:gd name="T79" fmla="*/ 2147483646 h 1033"/>
                    <a:gd name="T80" fmla="*/ 2147483646 w 1050"/>
                    <a:gd name="T81" fmla="*/ 2147483646 h 1033"/>
                    <a:gd name="T82" fmla="*/ 2147483646 w 1050"/>
                    <a:gd name="T83" fmla="*/ 2147483646 h 1033"/>
                    <a:gd name="T84" fmla="*/ 2147483646 w 1050"/>
                    <a:gd name="T85" fmla="*/ 2147483646 h 1033"/>
                    <a:gd name="T86" fmla="*/ 2147483646 w 1050"/>
                    <a:gd name="T87" fmla="*/ 2147483646 h 1033"/>
                    <a:gd name="T88" fmla="*/ 2147483646 w 1050"/>
                    <a:gd name="T89" fmla="*/ 2147483646 h 1033"/>
                    <a:gd name="T90" fmla="*/ 2147483646 w 1050"/>
                    <a:gd name="T91" fmla="*/ 2147483646 h 1033"/>
                    <a:gd name="T92" fmla="*/ 2147483646 w 1050"/>
                    <a:gd name="T93" fmla="*/ 2147483646 h 1033"/>
                    <a:gd name="T94" fmla="*/ 2147483646 w 1050"/>
                    <a:gd name="T95" fmla="*/ 2147483646 h 1033"/>
                    <a:gd name="T96" fmla="*/ 2147483646 w 1050"/>
                    <a:gd name="T97" fmla="*/ 2147483646 h 1033"/>
                    <a:gd name="T98" fmla="*/ 2147483646 w 1050"/>
                    <a:gd name="T99" fmla="*/ 2147483646 h 1033"/>
                    <a:gd name="T100" fmla="*/ 2147483646 w 1050"/>
                    <a:gd name="T101" fmla="*/ 2147483646 h 1033"/>
                    <a:gd name="T102" fmla="*/ 2147483646 w 1050"/>
                    <a:gd name="T103" fmla="*/ 2147483646 h 1033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1050" h="1033">
                      <a:moveTo>
                        <a:pt x="696" y="406"/>
                      </a:moveTo>
                      <a:lnTo>
                        <a:pt x="679" y="385"/>
                      </a:lnTo>
                      <a:lnTo>
                        <a:pt x="662" y="368"/>
                      </a:lnTo>
                      <a:lnTo>
                        <a:pt x="641" y="350"/>
                      </a:lnTo>
                      <a:lnTo>
                        <a:pt x="617" y="336"/>
                      </a:lnTo>
                      <a:lnTo>
                        <a:pt x="593" y="323"/>
                      </a:lnTo>
                      <a:lnTo>
                        <a:pt x="568" y="312"/>
                      </a:lnTo>
                      <a:lnTo>
                        <a:pt x="544" y="305"/>
                      </a:lnTo>
                      <a:lnTo>
                        <a:pt x="516" y="298"/>
                      </a:lnTo>
                      <a:lnTo>
                        <a:pt x="492" y="292"/>
                      </a:lnTo>
                      <a:lnTo>
                        <a:pt x="464" y="292"/>
                      </a:lnTo>
                      <a:lnTo>
                        <a:pt x="437" y="292"/>
                      </a:lnTo>
                      <a:lnTo>
                        <a:pt x="409" y="295"/>
                      </a:lnTo>
                      <a:lnTo>
                        <a:pt x="385" y="298"/>
                      </a:lnTo>
                      <a:lnTo>
                        <a:pt x="360" y="308"/>
                      </a:lnTo>
                      <a:lnTo>
                        <a:pt x="336" y="319"/>
                      </a:lnTo>
                      <a:lnTo>
                        <a:pt x="315" y="333"/>
                      </a:lnTo>
                      <a:lnTo>
                        <a:pt x="301" y="347"/>
                      </a:lnTo>
                      <a:lnTo>
                        <a:pt x="288" y="360"/>
                      </a:lnTo>
                      <a:lnTo>
                        <a:pt x="263" y="392"/>
                      </a:lnTo>
                      <a:lnTo>
                        <a:pt x="239" y="426"/>
                      </a:lnTo>
                      <a:lnTo>
                        <a:pt x="215" y="457"/>
                      </a:lnTo>
                      <a:lnTo>
                        <a:pt x="200" y="472"/>
                      </a:lnTo>
                      <a:lnTo>
                        <a:pt x="187" y="485"/>
                      </a:lnTo>
                      <a:lnTo>
                        <a:pt x="173" y="493"/>
                      </a:lnTo>
                      <a:lnTo>
                        <a:pt x="156" y="496"/>
                      </a:lnTo>
                      <a:lnTo>
                        <a:pt x="138" y="496"/>
                      </a:lnTo>
                      <a:lnTo>
                        <a:pt x="121" y="493"/>
                      </a:lnTo>
                      <a:lnTo>
                        <a:pt x="101" y="482"/>
                      </a:lnTo>
                      <a:lnTo>
                        <a:pt x="80" y="468"/>
                      </a:lnTo>
                      <a:lnTo>
                        <a:pt x="52" y="440"/>
                      </a:lnTo>
                      <a:lnTo>
                        <a:pt x="31" y="412"/>
                      </a:lnTo>
                      <a:lnTo>
                        <a:pt x="13" y="388"/>
                      </a:lnTo>
                      <a:lnTo>
                        <a:pt x="4" y="360"/>
                      </a:lnTo>
                      <a:lnTo>
                        <a:pt x="0" y="336"/>
                      </a:lnTo>
                      <a:lnTo>
                        <a:pt x="4" y="312"/>
                      </a:lnTo>
                      <a:lnTo>
                        <a:pt x="7" y="287"/>
                      </a:lnTo>
                      <a:lnTo>
                        <a:pt x="17" y="264"/>
                      </a:lnTo>
                      <a:lnTo>
                        <a:pt x="31" y="243"/>
                      </a:lnTo>
                      <a:lnTo>
                        <a:pt x="48" y="219"/>
                      </a:lnTo>
                      <a:lnTo>
                        <a:pt x="65" y="198"/>
                      </a:lnTo>
                      <a:lnTo>
                        <a:pt x="90" y="177"/>
                      </a:lnTo>
                      <a:lnTo>
                        <a:pt x="138" y="139"/>
                      </a:lnTo>
                      <a:lnTo>
                        <a:pt x="187" y="100"/>
                      </a:lnTo>
                      <a:lnTo>
                        <a:pt x="246" y="66"/>
                      </a:lnTo>
                      <a:lnTo>
                        <a:pt x="305" y="42"/>
                      </a:lnTo>
                      <a:lnTo>
                        <a:pt x="367" y="21"/>
                      </a:lnTo>
                      <a:lnTo>
                        <a:pt x="429" y="7"/>
                      </a:lnTo>
                      <a:lnTo>
                        <a:pt x="492" y="0"/>
                      </a:lnTo>
                      <a:lnTo>
                        <a:pt x="557" y="3"/>
                      </a:lnTo>
                      <a:lnTo>
                        <a:pt x="624" y="14"/>
                      </a:lnTo>
                      <a:lnTo>
                        <a:pt x="685" y="31"/>
                      </a:lnTo>
                      <a:lnTo>
                        <a:pt x="731" y="49"/>
                      </a:lnTo>
                      <a:lnTo>
                        <a:pt x="773" y="73"/>
                      </a:lnTo>
                      <a:lnTo>
                        <a:pt x="815" y="97"/>
                      </a:lnTo>
                      <a:lnTo>
                        <a:pt x="852" y="128"/>
                      </a:lnTo>
                      <a:lnTo>
                        <a:pt x="891" y="163"/>
                      </a:lnTo>
                      <a:lnTo>
                        <a:pt x="922" y="201"/>
                      </a:lnTo>
                      <a:lnTo>
                        <a:pt x="953" y="240"/>
                      </a:lnTo>
                      <a:lnTo>
                        <a:pt x="981" y="281"/>
                      </a:lnTo>
                      <a:lnTo>
                        <a:pt x="1001" y="326"/>
                      </a:lnTo>
                      <a:lnTo>
                        <a:pt x="1022" y="371"/>
                      </a:lnTo>
                      <a:lnTo>
                        <a:pt x="1036" y="420"/>
                      </a:lnTo>
                      <a:lnTo>
                        <a:pt x="1043" y="468"/>
                      </a:lnTo>
                      <a:lnTo>
                        <a:pt x="1050" y="516"/>
                      </a:lnTo>
                      <a:lnTo>
                        <a:pt x="1047" y="565"/>
                      </a:lnTo>
                      <a:lnTo>
                        <a:pt x="1039" y="613"/>
                      </a:lnTo>
                      <a:lnTo>
                        <a:pt x="1026" y="662"/>
                      </a:lnTo>
                      <a:lnTo>
                        <a:pt x="1008" y="717"/>
                      </a:lnTo>
                      <a:lnTo>
                        <a:pt x="977" y="787"/>
                      </a:lnTo>
                      <a:lnTo>
                        <a:pt x="939" y="863"/>
                      </a:lnTo>
                      <a:lnTo>
                        <a:pt x="914" y="897"/>
                      </a:lnTo>
                      <a:lnTo>
                        <a:pt x="894" y="936"/>
                      </a:lnTo>
                      <a:lnTo>
                        <a:pt x="870" y="967"/>
                      </a:lnTo>
                      <a:lnTo>
                        <a:pt x="842" y="995"/>
                      </a:lnTo>
                      <a:lnTo>
                        <a:pt x="815" y="1016"/>
                      </a:lnTo>
                      <a:lnTo>
                        <a:pt x="786" y="1026"/>
                      </a:lnTo>
                      <a:lnTo>
                        <a:pt x="773" y="1033"/>
                      </a:lnTo>
                      <a:lnTo>
                        <a:pt x="758" y="1033"/>
                      </a:lnTo>
                      <a:lnTo>
                        <a:pt x="745" y="1033"/>
                      </a:lnTo>
                      <a:lnTo>
                        <a:pt x="731" y="1030"/>
                      </a:lnTo>
                      <a:lnTo>
                        <a:pt x="717" y="1022"/>
                      </a:lnTo>
                      <a:lnTo>
                        <a:pt x="700" y="1012"/>
                      </a:lnTo>
                      <a:lnTo>
                        <a:pt x="685" y="998"/>
                      </a:lnTo>
                      <a:lnTo>
                        <a:pt x="672" y="985"/>
                      </a:lnTo>
                      <a:lnTo>
                        <a:pt x="645" y="946"/>
                      </a:lnTo>
                      <a:lnTo>
                        <a:pt x="627" y="912"/>
                      </a:lnTo>
                      <a:lnTo>
                        <a:pt x="624" y="897"/>
                      </a:lnTo>
                      <a:lnTo>
                        <a:pt x="624" y="887"/>
                      </a:lnTo>
                      <a:lnTo>
                        <a:pt x="624" y="873"/>
                      </a:lnTo>
                      <a:lnTo>
                        <a:pt x="627" y="863"/>
                      </a:lnTo>
                      <a:lnTo>
                        <a:pt x="641" y="839"/>
                      </a:lnTo>
                      <a:lnTo>
                        <a:pt x="658" y="814"/>
                      </a:lnTo>
                      <a:lnTo>
                        <a:pt x="679" y="783"/>
                      </a:lnTo>
                      <a:lnTo>
                        <a:pt x="700" y="749"/>
                      </a:lnTo>
                      <a:lnTo>
                        <a:pt x="717" y="707"/>
                      </a:lnTo>
                      <a:lnTo>
                        <a:pt x="734" y="665"/>
                      </a:lnTo>
                      <a:lnTo>
                        <a:pt x="742" y="621"/>
                      </a:lnTo>
                      <a:lnTo>
                        <a:pt x="748" y="576"/>
                      </a:lnTo>
                      <a:lnTo>
                        <a:pt x="745" y="530"/>
                      </a:lnTo>
                      <a:lnTo>
                        <a:pt x="738" y="485"/>
                      </a:lnTo>
                      <a:lnTo>
                        <a:pt x="721" y="444"/>
                      </a:lnTo>
                      <a:lnTo>
                        <a:pt x="710" y="423"/>
                      </a:lnTo>
                      <a:lnTo>
                        <a:pt x="696" y="406"/>
                      </a:lnTo>
                      <a:close/>
                    </a:path>
                  </a:pathLst>
                </a:custGeom>
                <a:solidFill>
                  <a:srgbClr val="363D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8" name="Freeform 175">
                  <a:extLst>
                    <a:ext uri="{FF2B5EF4-FFF2-40B4-BE49-F238E27FC236}">
                      <a16:creationId xmlns:a16="http://schemas.microsoft.com/office/drawing/2014/main" id="{65ACC055-0AD1-498C-A288-4F5DF681C66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-182226">
                  <a:off x="5669927" y="4420607"/>
                  <a:ext cx="6599" cy="14060"/>
                </a:xfrm>
                <a:custGeom>
                  <a:avLst/>
                  <a:gdLst>
                    <a:gd name="T0" fmla="*/ 2147483646 w 402"/>
                    <a:gd name="T1" fmla="*/ 2147483646 h 852"/>
                    <a:gd name="T2" fmla="*/ 2147483646 w 402"/>
                    <a:gd name="T3" fmla="*/ 2147483646 h 852"/>
                    <a:gd name="T4" fmla="*/ 2147483646 w 402"/>
                    <a:gd name="T5" fmla="*/ 2147483646 h 852"/>
                    <a:gd name="T6" fmla="*/ 2147483646 w 402"/>
                    <a:gd name="T7" fmla="*/ 2147483646 h 852"/>
                    <a:gd name="T8" fmla="*/ 2147483646 w 402"/>
                    <a:gd name="T9" fmla="*/ 2147483646 h 852"/>
                    <a:gd name="T10" fmla="*/ 2147483646 w 402"/>
                    <a:gd name="T11" fmla="*/ 2147483646 h 852"/>
                    <a:gd name="T12" fmla="*/ 2147483646 w 402"/>
                    <a:gd name="T13" fmla="*/ 2147483646 h 852"/>
                    <a:gd name="T14" fmla="*/ 2147483646 w 402"/>
                    <a:gd name="T15" fmla="*/ 2147483646 h 852"/>
                    <a:gd name="T16" fmla="*/ 2147483646 w 402"/>
                    <a:gd name="T17" fmla="*/ 2147483646 h 852"/>
                    <a:gd name="T18" fmla="*/ 2147483646 w 402"/>
                    <a:gd name="T19" fmla="*/ 2147483646 h 852"/>
                    <a:gd name="T20" fmla="*/ 2147483646 w 402"/>
                    <a:gd name="T21" fmla="*/ 2147483646 h 852"/>
                    <a:gd name="T22" fmla="*/ 2147483646 w 402"/>
                    <a:gd name="T23" fmla="*/ 2147483646 h 852"/>
                    <a:gd name="T24" fmla="*/ 2147483646 w 402"/>
                    <a:gd name="T25" fmla="*/ 2147483646 h 852"/>
                    <a:gd name="T26" fmla="*/ 2147483646 w 402"/>
                    <a:gd name="T27" fmla="*/ 2147483646 h 852"/>
                    <a:gd name="T28" fmla="*/ 2147483646 w 402"/>
                    <a:gd name="T29" fmla="*/ 2147483646 h 852"/>
                    <a:gd name="T30" fmla="*/ 2147483646 w 402"/>
                    <a:gd name="T31" fmla="*/ 2147483646 h 852"/>
                    <a:gd name="T32" fmla="*/ 2147483646 w 402"/>
                    <a:gd name="T33" fmla="*/ 0 h 852"/>
                    <a:gd name="T34" fmla="*/ 0 w 402"/>
                    <a:gd name="T35" fmla="*/ 2147483646 h 852"/>
                    <a:gd name="T36" fmla="*/ 0 w 402"/>
                    <a:gd name="T37" fmla="*/ 2147483646 h 852"/>
                    <a:gd name="T38" fmla="*/ 2147483646 w 402"/>
                    <a:gd name="T39" fmla="*/ 2147483646 h 852"/>
                    <a:gd name="T40" fmla="*/ 2147483646 w 402"/>
                    <a:gd name="T41" fmla="*/ 2147483646 h 852"/>
                    <a:gd name="T42" fmla="*/ 2147483646 w 402"/>
                    <a:gd name="T43" fmla="*/ 2147483646 h 852"/>
                    <a:gd name="T44" fmla="*/ 2147483646 w 402"/>
                    <a:gd name="T45" fmla="*/ 2147483646 h 852"/>
                    <a:gd name="T46" fmla="*/ 2147483646 w 402"/>
                    <a:gd name="T47" fmla="*/ 2147483646 h 852"/>
                    <a:gd name="T48" fmla="*/ 2147483646 w 402"/>
                    <a:gd name="T49" fmla="*/ 2147483646 h 852"/>
                    <a:gd name="T50" fmla="*/ 2147483646 w 402"/>
                    <a:gd name="T51" fmla="*/ 2147483646 h 852"/>
                    <a:gd name="T52" fmla="*/ 2147483646 w 402"/>
                    <a:gd name="T53" fmla="*/ 2147483646 h 852"/>
                    <a:gd name="T54" fmla="*/ 2147483646 w 402"/>
                    <a:gd name="T55" fmla="*/ 2147483646 h 85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402" h="852">
                      <a:moveTo>
                        <a:pt x="112" y="852"/>
                      </a:moveTo>
                      <a:lnTo>
                        <a:pt x="125" y="849"/>
                      </a:lnTo>
                      <a:lnTo>
                        <a:pt x="143" y="842"/>
                      </a:lnTo>
                      <a:lnTo>
                        <a:pt x="160" y="832"/>
                      </a:lnTo>
                      <a:lnTo>
                        <a:pt x="174" y="818"/>
                      </a:lnTo>
                      <a:lnTo>
                        <a:pt x="188" y="804"/>
                      </a:lnTo>
                      <a:lnTo>
                        <a:pt x="198" y="783"/>
                      </a:lnTo>
                      <a:lnTo>
                        <a:pt x="209" y="762"/>
                      </a:lnTo>
                      <a:lnTo>
                        <a:pt x="226" y="714"/>
                      </a:lnTo>
                      <a:lnTo>
                        <a:pt x="240" y="665"/>
                      </a:lnTo>
                      <a:lnTo>
                        <a:pt x="250" y="616"/>
                      </a:lnTo>
                      <a:lnTo>
                        <a:pt x="268" y="534"/>
                      </a:lnTo>
                      <a:lnTo>
                        <a:pt x="337" y="284"/>
                      </a:lnTo>
                      <a:lnTo>
                        <a:pt x="378" y="125"/>
                      </a:lnTo>
                      <a:lnTo>
                        <a:pt x="396" y="73"/>
                      </a:lnTo>
                      <a:lnTo>
                        <a:pt x="402" y="52"/>
                      </a:lnTo>
                      <a:lnTo>
                        <a:pt x="133" y="0"/>
                      </a:lnTo>
                      <a:lnTo>
                        <a:pt x="0" y="683"/>
                      </a:lnTo>
                      <a:lnTo>
                        <a:pt x="0" y="707"/>
                      </a:lnTo>
                      <a:lnTo>
                        <a:pt x="4" y="735"/>
                      </a:lnTo>
                      <a:lnTo>
                        <a:pt x="11" y="762"/>
                      </a:lnTo>
                      <a:lnTo>
                        <a:pt x="24" y="790"/>
                      </a:lnTo>
                      <a:lnTo>
                        <a:pt x="42" y="814"/>
                      </a:lnTo>
                      <a:lnTo>
                        <a:pt x="63" y="835"/>
                      </a:lnTo>
                      <a:lnTo>
                        <a:pt x="73" y="842"/>
                      </a:lnTo>
                      <a:lnTo>
                        <a:pt x="87" y="849"/>
                      </a:lnTo>
                      <a:lnTo>
                        <a:pt x="97" y="852"/>
                      </a:lnTo>
                      <a:lnTo>
                        <a:pt x="112" y="85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9" name="Freeform 176">
                  <a:extLst>
                    <a:ext uri="{FF2B5EF4-FFF2-40B4-BE49-F238E27FC236}">
                      <a16:creationId xmlns:a16="http://schemas.microsoft.com/office/drawing/2014/main" id="{688D8B80-990A-4F3C-9540-2F93F089836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-182226">
                  <a:off x="5669927" y="4431542"/>
                  <a:ext cx="5278" cy="6249"/>
                </a:xfrm>
                <a:custGeom>
                  <a:avLst/>
                  <a:gdLst>
                    <a:gd name="T0" fmla="*/ 2147483646 w 357"/>
                    <a:gd name="T1" fmla="*/ 2147483646 h 391"/>
                    <a:gd name="T2" fmla="*/ 2147483646 w 357"/>
                    <a:gd name="T3" fmla="*/ 2147483646 h 391"/>
                    <a:gd name="T4" fmla="*/ 2147483646 w 357"/>
                    <a:gd name="T5" fmla="*/ 2147483646 h 391"/>
                    <a:gd name="T6" fmla="*/ 2147483646 w 357"/>
                    <a:gd name="T7" fmla="*/ 2147483646 h 391"/>
                    <a:gd name="T8" fmla="*/ 2147483646 w 357"/>
                    <a:gd name="T9" fmla="*/ 2147483646 h 391"/>
                    <a:gd name="T10" fmla="*/ 2147483646 w 357"/>
                    <a:gd name="T11" fmla="*/ 2147483646 h 391"/>
                    <a:gd name="T12" fmla="*/ 2147483646 w 357"/>
                    <a:gd name="T13" fmla="*/ 2147483646 h 391"/>
                    <a:gd name="T14" fmla="*/ 2147483646 w 357"/>
                    <a:gd name="T15" fmla="*/ 2147483646 h 391"/>
                    <a:gd name="T16" fmla="*/ 2147483646 w 357"/>
                    <a:gd name="T17" fmla="*/ 2147483646 h 391"/>
                    <a:gd name="T18" fmla="*/ 2147483646 w 357"/>
                    <a:gd name="T19" fmla="*/ 2147483646 h 391"/>
                    <a:gd name="T20" fmla="*/ 2147483646 w 357"/>
                    <a:gd name="T21" fmla="*/ 2147483646 h 391"/>
                    <a:gd name="T22" fmla="*/ 2147483646 w 357"/>
                    <a:gd name="T23" fmla="*/ 2147483646 h 391"/>
                    <a:gd name="T24" fmla="*/ 2147483646 w 357"/>
                    <a:gd name="T25" fmla="*/ 2147483646 h 391"/>
                    <a:gd name="T26" fmla="*/ 2147483646 w 357"/>
                    <a:gd name="T27" fmla="*/ 2147483646 h 391"/>
                    <a:gd name="T28" fmla="*/ 2147483646 w 357"/>
                    <a:gd name="T29" fmla="*/ 2147483646 h 391"/>
                    <a:gd name="T30" fmla="*/ 2147483646 w 357"/>
                    <a:gd name="T31" fmla="*/ 2147483646 h 391"/>
                    <a:gd name="T32" fmla="*/ 2147483646 w 357"/>
                    <a:gd name="T33" fmla="*/ 2147483646 h 391"/>
                    <a:gd name="T34" fmla="*/ 2147483646 w 357"/>
                    <a:gd name="T35" fmla="*/ 2147483646 h 391"/>
                    <a:gd name="T36" fmla="*/ 2147483646 w 357"/>
                    <a:gd name="T37" fmla="*/ 2147483646 h 391"/>
                    <a:gd name="T38" fmla="*/ 2147483646 w 357"/>
                    <a:gd name="T39" fmla="*/ 2147483646 h 391"/>
                    <a:gd name="T40" fmla="*/ 2147483646 w 357"/>
                    <a:gd name="T41" fmla="*/ 2147483646 h 391"/>
                    <a:gd name="T42" fmla="*/ 2147483646 w 357"/>
                    <a:gd name="T43" fmla="*/ 2147483646 h 391"/>
                    <a:gd name="T44" fmla="*/ 0 w 357"/>
                    <a:gd name="T45" fmla="*/ 2147483646 h 391"/>
                    <a:gd name="T46" fmla="*/ 0 w 357"/>
                    <a:gd name="T47" fmla="*/ 2147483646 h 391"/>
                    <a:gd name="T48" fmla="*/ 0 w 357"/>
                    <a:gd name="T49" fmla="*/ 2147483646 h 391"/>
                    <a:gd name="T50" fmla="*/ 2147483646 w 357"/>
                    <a:gd name="T51" fmla="*/ 2147483646 h 391"/>
                    <a:gd name="T52" fmla="*/ 2147483646 w 357"/>
                    <a:gd name="T53" fmla="*/ 2147483646 h 391"/>
                    <a:gd name="T54" fmla="*/ 2147483646 w 357"/>
                    <a:gd name="T55" fmla="*/ 2147483646 h 391"/>
                    <a:gd name="T56" fmla="*/ 2147483646 w 357"/>
                    <a:gd name="T57" fmla="*/ 2147483646 h 391"/>
                    <a:gd name="T58" fmla="*/ 2147483646 w 357"/>
                    <a:gd name="T59" fmla="*/ 2147483646 h 391"/>
                    <a:gd name="T60" fmla="*/ 2147483646 w 357"/>
                    <a:gd name="T61" fmla="*/ 2147483646 h 391"/>
                    <a:gd name="T62" fmla="*/ 2147483646 w 357"/>
                    <a:gd name="T63" fmla="*/ 2147483646 h 391"/>
                    <a:gd name="T64" fmla="*/ 2147483646 w 357"/>
                    <a:gd name="T65" fmla="*/ 2147483646 h 391"/>
                    <a:gd name="T66" fmla="*/ 2147483646 w 357"/>
                    <a:gd name="T67" fmla="*/ 2147483646 h 391"/>
                    <a:gd name="T68" fmla="*/ 2147483646 w 357"/>
                    <a:gd name="T69" fmla="*/ 0 h 391"/>
                    <a:gd name="T70" fmla="*/ 2147483646 w 357"/>
                    <a:gd name="T71" fmla="*/ 0 h 391"/>
                    <a:gd name="T72" fmla="*/ 2147483646 w 357"/>
                    <a:gd name="T73" fmla="*/ 2147483646 h 391"/>
                    <a:gd name="T74" fmla="*/ 2147483646 w 357"/>
                    <a:gd name="T75" fmla="*/ 2147483646 h 391"/>
                    <a:gd name="T76" fmla="*/ 2147483646 w 357"/>
                    <a:gd name="T77" fmla="*/ 2147483646 h 391"/>
                    <a:gd name="T78" fmla="*/ 2147483646 w 357"/>
                    <a:gd name="T79" fmla="*/ 2147483646 h 391"/>
                    <a:gd name="T80" fmla="*/ 2147483646 w 357"/>
                    <a:gd name="T81" fmla="*/ 2147483646 h 391"/>
                    <a:gd name="T82" fmla="*/ 2147483646 w 357"/>
                    <a:gd name="T83" fmla="*/ 2147483646 h 391"/>
                    <a:gd name="T84" fmla="*/ 2147483646 w 357"/>
                    <a:gd name="T85" fmla="*/ 2147483646 h 391"/>
                    <a:gd name="T86" fmla="*/ 2147483646 w 357"/>
                    <a:gd name="T87" fmla="*/ 2147483646 h 391"/>
                    <a:gd name="T88" fmla="*/ 2147483646 w 357"/>
                    <a:gd name="T89" fmla="*/ 2147483646 h 391"/>
                    <a:gd name="T90" fmla="*/ 2147483646 w 357"/>
                    <a:gd name="T91" fmla="*/ 2147483646 h 391"/>
                    <a:gd name="T92" fmla="*/ 2147483646 w 357"/>
                    <a:gd name="T93" fmla="*/ 2147483646 h 391"/>
                    <a:gd name="T94" fmla="*/ 2147483646 w 357"/>
                    <a:gd name="T95" fmla="*/ 2147483646 h 391"/>
                    <a:gd name="T96" fmla="*/ 2147483646 w 357"/>
                    <a:gd name="T97" fmla="*/ 2147483646 h 391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357" h="391">
                      <a:moveTo>
                        <a:pt x="357" y="208"/>
                      </a:moveTo>
                      <a:lnTo>
                        <a:pt x="354" y="215"/>
                      </a:lnTo>
                      <a:lnTo>
                        <a:pt x="350" y="242"/>
                      </a:lnTo>
                      <a:lnTo>
                        <a:pt x="340" y="267"/>
                      </a:lnTo>
                      <a:lnTo>
                        <a:pt x="326" y="287"/>
                      </a:lnTo>
                      <a:lnTo>
                        <a:pt x="313" y="308"/>
                      </a:lnTo>
                      <a:lnTo>
                        <a:pt x="295" y="329"/>
                      </a:lnTo>
                      <a:lnTo>
                        <a:pt x="277" y="346"/>
                      </a:lnTo>
                      <a:lnTo>
                        <a:pt x="256" y="360"/>
                      </a:lnTo>
                      <a:lnTo>
                        <a:pt x="233" y="374"/>
                      </a:lnTo>
                      <a:lnTo>
                        <a:pt x="212" y="385"/>
                      </a:lnTo>
                      <a:lnTo>
                        <a:pt x="188" y="388"/>
                      </a:lnTo>
                      <a:lnTo>
                        <a:pt x="163" y="391"/>
                      </a:lnTo>
                      <a:lnTo>
                        <a:pt x="139" y="388"/>
                      </a:lnTo>
                      <a:lnTo>
                        <a:pt x="118" y="385"/>
                      </a:lnTo>
                      <a:lnTo>
                        <a:pt x="94" y="374"/>
                      </a:lnTo>
                      <a:lnTo>
                        <a:pt x="73" y="357"/>
                      </a:lnTo>
                      <a:lnTo>
                        <a:pt x="52" y="336"/>
                      </a:lnTo>
                      <a:lnTo>
                        <a:pt x="38" y="318"/>
                      </a:lnTo>
                      <a:lnTo>
                        <a:pt x="27" y="297"/>
                      </a:lnTo>
                      <a:lnTo>
                        <a:pt x="17" y="278"/>
                      </a:lnTo>
                      <a:lnTo>
                        <a:pt x="11" y="257"/>
                      </a:lnTo>
                      <a:lnTo>
                        <a:pt x="0" y="208"/>
                      </a:lnTo>
                      <a:lnTo>
                        <a:pt x="0" y="184"/>
                      </a:lnTo>
                      <a:lnTo>
                        <a:pt x="0" y="163"/>
                      </a:lnTo>
                      <a:lnTo>
                        <a:pt x="4" y="138"/>
                      </a:lnTo>
                      <a:lnTo>
                        <a:pt x="8" y="114"/>
                      </a:lnTo>
                      <a:lnTo>
                        <a:pt x="14" y="93"/>
                      </a:lnTo>
                      <a:lnTo>
                        <a:pt x="24" y="73"/>
                      </a:lnTo>
                      <a:lnTo>
                        <a:pt x="38" y="55"/>
                      </a:lnTo>
                      <a:lnTo>
                        <a:pt x="52" y="38"/>
                      </a:lnTo>
                      <a:lnTo>
                        <a:pt x="73" y="24"/>
                      </a:lnTo>
                      <a:lnTo>
                        <a:pt x="94" y="13"/>
                      </a:lnTo>
                      <a:lnTo>
                        <a:pt x="118" y="3"/>
                      </a:lnTo>
                      <a:lnTo>
                        <a:pt x="142" y="0"/>
                      </a:lnTo>
                      <a:lnTo>
                        <a:pt x="167" y="0"/>
                      </a:lnTo>
                      <a:lnTo>
                        <a:pt x="188" y="3"/>
                      </a:lnTo>
                      <a:lnTo>
                        <a:pt x="212" y="7"/>
                      </a:lnTo>
                      <a:lnTo>
                        <a:pt x="236" y="17"/>
                      </a:lnTo>
                      <a:lnTo>
                        <a:pt x="256" y="28"/>
                      </a:lnTo>
                      <a:lnTo>
                        <a:pt x="277" y="41"/>
                      </a:lnTo>
                      <a:lnTo>
                        <a:pt x="295" y="59"/>
                      </a:lnTo>
                      <a:lnTo>
                        <a:pt x="313" y="76"/>
                      </a:lnTo>
                      <a:lnTo>
                        <a:pt x="326" y="93"/>
                      </a:lnTo>
                      <a:lnTo>
                        <a:pt x="340" y="114"/>
                      </a:lnTo>
                      <a:lnTo>
                        <a:pt x="347" y="138"/>
                      </a:lnTo>
                      <a:lnTo>
                        <a:pt x="354" y="159"/>
                      </a:lnTo>
                      <a:lnTo>
                        <a:pt x="357" y="184"/>
                      </a:lnTo>
                      <a:lnTo>
                        <a:pt x="357" y="208"/>
                      </a:lnTo>
                      <a:close/>
                    </a:path>
                  </a:pathLst>
                </a:custGeom>
                <a:solidFill>
                  <a:srgbClr val="656B6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50" name="Freeform 177">
                  <a:extLst>
                    <a:ext uri="{FF2B5EF4-FFF2-40B4-BE49-F238E27FC236}">
                      <a16:creationId xmlns:a16="http://schemas.microsoft.com/office/drawing/2014/main" id="{8CCC6883-8DA4-4E13-B3BC-3026BBEB393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-182226">
                  <a:off x="5669927" y="4431542"/>
                  <a:ext cx="3959" cy="4687"/>
                </a:xfrm>
                <a:custGeom>
                  <a:avLst/>
                  <a:gdLst>
                    <a:gd name="T0" fmla="*/ 2147483646 w 212"/>
                    <a:gd name="T1" fmla="*/ 2147483646 h 201"/>
                    <a:gd name="T2" fmla="*/ 2147483646 w 212"/>
                    <a:gd name="T3" fmla="*/ 2147483646 h 201"/>
                    <a:gd name="T4" fmla="*/ 2147483646 w 212"/>
                    <a:gd name="T5" fmla="*/ 2147483646 h 201"/>
                    <a:gd name="T6" fmla="*/ 2147483646 w 212"/>
                    <a:gd name="T7" fmla="*/ 2147483646 h 201"/>
                    <a:gd name="T8" fmla="*/ 2147483646 w 212"/>
                    <a:gd name="T9" fmla="*/ 2147483646 h 201"/>
                    <a:gd name="T10" fmla="*/ 2147483646 w 212"/>
                    <a:gd name="T11" fmla="*/ 2147483646 h 201"/>
                    <a:gd name="T12" fmla="*/ 2147483646 w 212"/>
                    <a:gd name="T13" fmla="*/ 2147483646 h 201"/>
                    <a:gd name="T14" fmla="*/ 2147483646 w 212"/>
                    <a:gd name="T15" fmla="*/ 2147483646 h 201"/>
                    <a:gd name="T16" fmla="*/ 2147483646 w 212"/>
                    <a:gd name="T17" fmla="*/ 2147483646 h 201"/>
                    <a:gd name="T18" fmla="*/ 2147483646 w 212"/>
                    <a:gd name="T19" fmla="*/ 2147483646 h 201"/>
                    <a:gd name="T20" fmla="*/ 2147483646 w 212"/>
                    <a:gd name="T21" fmla="*/ 2147483646 h 201"/>
                    <a:gd name="T22" fmla="*/ 2147483646 w 212"/>
                    <a:gd name="T23" fmla="*/ 2147483646 h 201"/>
                    <a:gd name="T24" fmla="*/ 2147483646 w 212"/>
                    <a:gd name="T25" fmla="*/ 2147483646 h 201"/>
                    <a:gd name="T26" fmla="*/ 2147483646 w 212"/>
                    <a:gd name="T27" fmla="*/ 2147483646 h 201"/>
                    <a:gd name="T28" fmla="*/ 2147483646 w 212"/>
                    <a:gd name="T29" fmla="*/ 2147483646 h 201"/>
                    <a:gd name="T30" fmla="*/ 2147483646 w 212"/>
                    <a:gd name="T31" fmla="*/ 2147483646 h 201"/>
                    <a:gd name="T32" fmla="*/ 2147483646 w 212"/>
                    <a:gd name="T33" fmla="*/ 2147483646 h 201"/>
                    <a:gd name="T34" fmla="*/ 2147483646 w 212"/>
                    <a:gd name="T35" fmla="*/ 2147483646 h 201"/>
                    <a:gd name="T36" fmla="*/ 2147483646 w 212"/>
                    <a:gd name="T37" fmla="*/ 2147483646 h 201"/>
                    <a:gd name="T38" fmla="*/ 0 w 212"/>
                    <a:gd name="T39" fmla="*/ 2147483646 h 201"/>
                    <a:gd name="T40" fmla="*/ 2147483646 w 212"/>
                    <a:gd name="T41" fmla="*/ 2147483646 h 201"/>
                    <a:gd name="T42" fmla="*/ 2147483646 w 212"/>
                    <a:gd name="T43" fmla="*/ 2147483646 h 201"/>
                    <a:gd name="T44" fmla="*/ 2147483646 w 212"/>
                    <a:gd name="T45" fmla="*/ 2147483646 h 201"/>
                    <a:gd name="T46" fmla="*/ 2147483646 w 212"/>
                    <a:gd name="T47" fmla="*/ 2147483646 h 201"/>
                    <a:gd name="T48" fmla="*/ 2147483646 w 212"/>
                    <a:gd name="T49" fmla="*/ 2147483646 h 201"/>
                    <a:gd name="T50" fmla="*/ 2147483646 w 212"/>
                    <a:gd name="T51" fmla="*/ 2147483646 h 201"/>
                    <a:gd name="T52" fmla="*/ 2147483646 w 212"/>
                    <a:gd name="T53" fmla="*/ 2147483646 h 201"/>
                    <a:gd name="T54" fmla="*/ 2147483646 w 212"/>
                    <a:gd name="T55" fmla="*/ 2147483646 h 201"/>
                    <a:gd name="T56" fmla="*/ 2147483646 w 212"/>
                    <a:gd name="T57" fmla="*/ 0 h 201"/>
                    <a:gd name="T58" fmla="*/ 2147483646 w 212"/>
                    <a:gd name="T59" fmla="*/ 0 h 201"/>
                    <a:gd name="T60" fmla="*/ 2147483646 w 212"/>
                    <a:gd name="T61" fmla="*/ 0 h 201"/>
                    <a:gd name="T62" fmla="*/ 2147483646 w 212"/>
                    <a:gd name="T63" fmla="*/ 2147483646 h 201"/>
                    <a:gd name="T64" fmla="*/ 2147483646 w 212"/>
                    <a:gd name="T65" fmla="*/ 2147483646 h 201"/>
                    <a:gd name="T66" fmla="*/ 2147483646 w 212"/>
                    <a:gd name="T67" fmla="*/ 2147483646 h 201"/>
                    <a:gd name="T68" fmla="*/ 2147483646 w 212"/>
                    <a:gd name="T69" fmla="*/ 2147483646 h 201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212" h="201">
                      <a:moveTo>
                        <a:pt x="194" y="46"/>
                      </a:moveTo>
                      <a:lnTo>
                        <a:pt x="204" y="63"/>
                      </a:lnTo>
                      <a:lnTo>
                        <a:pt x="212" y="81"/>
                      </a:lnTo>
                      <a:lnTo>
                        <a:pt x="212" y="98"/>
                      </a:lnTo>
                      <a:lnTo>
                        <a:pt x="204" y="119"/>
                      </a:lnTo>
                      <a:lnTo>
                        <a:pt x="198" y="136"/>
                      </a:lnTo>
                      <a:lnTo>
                        <a:pt x="188" y="153"/>
                      </a:lnTo>
                      <a:lnTo>
                        <a:pt x="173" y="167"/>
                      </a:lnTo>
                      <a:lnTo>
                        <a:pt x="160" y="182"/>
                      </a:lnTo>
                      <a:lnTo>
                        <a:pt x="142" y="191"/>
                      </a:lnTo>
                      <a:lnTo>
                        <a:pt x="121" y="198"/>
                      </a:lnTo>
                      <a:lnTo>
                        <a:pt x="104" y="201"/>
                      </a:lnTo>
                      <a:lnTo>
                        <a:pt x="84" y="201"/>
                      </a:lnTo>
                      <a:lnTo>
                        <a:pt x="66" y="198"/>
                      </a:lnTo>
                      <a:lnTo>
                        <a:pt x="48" y="191"/>
                      </a:lnTo>
                      <a:lnTo>
                        <a:pt x="31" y="177"/>
                      </a:lnTo>
                      <a:lnTo>
                        <a:pt x="17" y="157"/>
                      </a:lnTo>
                      <a:lnTo>
                        <a:pt x="7" y="140"/>
                      </a:lnTo>
                      <a:lnTo>
                        <a:pt x="3" y="122"/>
                      </a:lnTo>
                      <a:lnTo>
                        <a:pt x="0" y="105"/>
                      </a:lnTo>
                      <a:lnTo>
                        <a:pt x="3" y="88"/>
                      </a:lnTo>
                      <a:lnTo>
                        <a:pt x="7" y="70"/>
                      </a:lnTo>
                      <a:lnTo>
                        <a:pt x="11" y="57"/>
                      </a:lnTo>
                      <a:lnTo>
                        <a:pt x="21" y="42"/>
                      </a:lnTo>
                      <a:lnTo>
                        <a:pt x="31" y="32"/>
                      </a:lnTo>
                      <a:lnTo>
                        <a:pt x="42" y="21"/>
                      </a:lnTo>
                      <a:lnTo>
                        <a:pt x="55" y="11"/>
                      </a:lnTo>
                      <a:lnTo>
                        <a:pt x="73" y="5"/>
                      </a:lnTo>
                      <a:lnTo>
                        <a:pt x="87" y="0"/>
                      </a:lnTo>
                      <a:lnTo>
                        <a:pt x="104" y="0"/>
                      </a:lnTo>
                      <a:lnTo>
                        <a:pt x="121" y="0"/>
                      </a:lnTo>
                      <a:lnTo>
                        <a:pt x="139" y="8"/>
                      </a:lnTo>
                      <a:lnTo>
                        <a:pt x="160" y="15"/>
                      </a:lnTo>
                      <a:lnTo>
                        <a:pt x="180" y="29"/>
                      </a:lnTo>
                      <a:lnTo>
                        <a:pt x="194" y="46"/>
                      </a:lnTo>
                      <a:close/>
                    </a:path>
                  </a:pathLst>
                </a:custGeom>
                <a:solidFill>
                  <a:srgbClr val="4E392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51" name="Freeform 179">
                  <a:extLst>
                    <a:ext uri="{FF2B5EF4-FFF2-40B4-BE49-F238E27FC236}">
                      <a16:creationId xmlns:a16="http://schemas.microsoft.com/office/drawing/2014/main" id="{0FA8C6D9-94A9-4A3B-B855-8465B8545FE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372598">
                  <a:off x="5662009" y="4415920"/>
                  <a:ext cx="46187" cy="53118"/>
                </a:xfrm>
                <a:custGeom>
                  <a:avLst/>
                  <a:gdLst>
                    <a:gd name="T0" fmla="*/ 686 w 1978"/>
                    <a:gd name="T1" fmla="*/ 264 h 2253"/>
                    <a:gd name="T2" fmla="*/ 509 w 1978"/>
                    <a:gd name="T3" fmla="*/ 21 h 2253"/>
                    <a:gd name="T4" fmla="*/ 436 w 1978"/>
                    <a:gd name="T5" fmla="*/ 0 h 2253"/>
                    <a:gd name="T6" fmla="*/ 224 w 1978"/>
                    <a:gd name="T7" fmla="*/ 70 h 2253"/>
                    <a:gd name="T8" fmla="*/ 79 w 1978"/>
                    <a:gd name="T9" fmla="*/ 146 h 2253"/>
                    <a:gd name="T10" fmla="*/ 6 w 1978"/>
                    <a:gd name="T11" fmla="*/ 240 h 2253"/>
                    <a:gd name="T12" fmla="*/ 13 w 1978"/>
                    <a:gd name="T13" fmla="*/ 368 h 2253"/>
                    <a:gd name="T14" fmla="*/ 93 w 1978"/>
                    <a:gd name="T15" fmla="*/ 514 h 2253"/>
                    <a:gd name="T16" fmla="*/ 287 w 1978"/>
                    <a:gd name="T17" fmla="*/ 798 h 2253"/>
                    <a:gd name="T18" fmla="*/ 377 w 1978"/>
                    <a:gd name="T19" fmla="*/ 1082 h 2253"/>
                    <a:gd name="T20" fmla="*/ 470 w 1978"/>
                    <a:gd name="T21" fmla="*/ 1473 h 2253"/>
                    <a:gd name="T22" fmla="*/ 558 w 1978"/>
                    <a:gd name="T23" fmla="*/ 1653 h 2253"/>
                    <a:gd name="T24" fmla="*/ 724 w 1978"/>
                    <a:gd name="T25" fmla="*/ 1903 h 2253"/>
                    <a:gd name="T26" fmla="*/ 852 w 1978"/>
                    <a:gd name="T27" fmla="*/ 2118 h 2253"/>
                    <a:gd name="T28" fmla="*/ 959 w 1978"/>
                    <a:gd name="T29" fmla="*/ 2236 h 2253"/>
                    <a:gd name="T30" fmla="*/ 1025 w 1978"/>
                    <a:gd name="T31" fmla="*/ 2250 h 2253"/>
                    <a:gd name="T32" fmla="*/ 1071 w 1978"/>
                    <a:gd name="T33" fmla="*/ 2215 h 2253"/>
                    <a:gd name="T34" fmla="*/ 1091 w 1978"/>
                    <a:gd name="T35" fmla="*/ 2135 h 2253"/>
                    <a:gd name="T36" fmla="*/ 1032 w 1978"/>
                    <a:gd name="T37" fmla="*/ 1983 h 2253"/>
                    <a:gd name="T38" fmla="*/ 883 w 1978"/>
                    <a:gd name="T39" fmla="*/ 1733 h 2253"/>
                    <a:gd name="T40" fmla="*/ 883 w 1978"/>
                    <a:gd name="T41" fmla="*/ 1689 h 2253"/>
                    <a:gd name="T42" fmla="*/ 967 w 1978"/>
                    <a:gd name="T43" fmla="*/ 1806 h 2253"/>
                    <a:gd name="T44" fmla="*/ 1098 w 1978"/>
                    <a:gd name="T45" fmla="*/ 2052 h 2253"/>
                    <a:gd name="T46" fmla="*/ 1212 w 1978"/>
                    <a:gd name="T47" fmla="*/ 2187 h 2253"/>
                    <a:gd name="T48" fmla="*/ 1306 w 1978"/>
                    <a:gd name="T49" fmla="*/ 2239 h 2253"/>
                    <a:gd name="T50" fmla="*/ 1396 w 1978"/>
                    <a:gd name="T51" fmla="*/ 2218 h 2253"/>
                    <a:gd name="T52" fmla="*/ 1428 w 1978"/>
                    <a:gd name="T53" fmla="*/ 2139 h 2253"/>
                    <a:gd name="T54" fmla="*/ 1389 w 1978"/>
                    <a:gd name="T55" fmla="*/ 2010 h 2253"/>
                    <a:gd name="T56" fmla="*/ 1226 w 1978"/>
                    <a:gd name="T57" fmla="*/ 1754 h 2253"/>
                    <a:gd name="T58" fmla="*/ 1163 w 1978"/>
                    <a:gd name="T59" fmla="*/ 1608 h 2253"/>
                    <a:gd name="T60" fmla="*/ 1184 w 1978"/>
                    <a:gd name="T61" fmla="*/ 1605 h 2253"/>
                    <a:gd name="T62" fmla="*/ 1316 w 1978"/>
                    <a:gd name="T63" fmla="*/ 1827 h 2253"/>
                    <a:gd name="T64" fmla="*/ 1476 w 1978"/>
                    <a:gd name="T65" fmla="*/ 2077 h 2253"/>
                    <a:gd name="T66" fmla="*/ 1572 w 1978"/>
                    <a:gd name="T67" fmla="*/ 2156 h 2253"/>
                    <a:gd name="T68" fmla="*/ 1663 w 1978"/>
                    <a:gd name="T69" fmla="*/ 2160 h 2253"/>
                    <a:gd name="T70" fmla="*/ 1728 w 1978"/>
                    <a:gd name="T71" fmla="*/ 2111 h 2253"/>
                    <a:gd name="T72" fmla="*/ 1746 w 1978"/>
                    <a:gd name="T73" fmla="*/ 2035 h 2253"/>
                    <a:gd name="T74" fmla="*/ 1694 w 1978"/>
                    <a:gd name="T75" fmla="*/ 1913 h 2253"/>
                    <a:gd name="T76" fmla="*/ 1379 w 1978"/>
                    <a:gd name="T77" fmla="*/ 1432 h 2253"/>
                    <a:gd name="T78" fmla="*/ 1569 w 1978"/>
                    <a:gd name="T79" fmla="*/ 1653 h 2253"/>
                    <a:gd name="T80" fmla="*/ 1718 w 1978"/>
                    <a:gd name="T81" fmla="*/ 1806 h 2253"/>
                    <a:gd name="T82" fmla="*/ 1822 w 1978"/>
                    <a:gd name="T83" fmla="*/ 1830 h 2253"/>
                    <a:gd name="T84" fmla="*/ 1902 w 1978"/>
                    <a:gd name="T85" fmla="*/ 1778 h 2253"/>
                    <a:gd name="T86" fmla="*/ 1905 w 1978"/>
                    <a:gd name="T87" fmla="*/ 1681 h 2253"/>
                    <a:gd name="T88" fmla="*/ 1833 w 1978"/>
                    <a:gd name="T89" fmla="*/ 1560 h 2253"/>
                    <a:gd name="T90" fmla="*/ 1656 w 1978"/>
                    <a:gd name="T91" fmla="*/ 1352 h 2253"/>
                    <a:gd name="T92" fmla="*/ 1517 w 1978"/>
                    <a:gd name="T93" fmla="*/ 1158 h 2253"/>
                    <a:gd name="T94" fmla="*/ 1486 w 1978"/>
                    <a:gd name="T95" fmla="*/ 1058 h 2253"/>
                    <a:gd name="T96" fmla="*/ 1577 w 1978"/>
                    <a:gd name="T97" fmla="*/ 1147 h 2253"/>
                    <a:gd name="T98" fmla="*/ 1777 w 1978"/>
                    <a:gd name="T99" fmla="*/ 1265 h 2253"/>
                    <a:gd name="T100" fmla="*/ 1892 w 1978"/>
                    <a:gd name="T101" fmla="*/ 1293 h 2253"/>
                    <a:gd name="T102" fmla="*/ 1961 w 1978"/>
                    <a:gd name="T103" fmla="*/ 1259 h 2253"/>
                    <a:gd name="T104" fmla="*/ 1978 w 1978"/>
                    <a:gd name="T105" fmla="*/ 1203 h 2253"/>
                    <a:gd name="T106" fmla="*/ 1961 w 1978"/>
                    <a:gd name="T107" fmla="*/ 1134 h 2253"/>
                    <a:gd name="T108" fmla="*/ 1846 w 1978"/>
                    <a:gd name="T109" fmla="*/ 1030 h 2253"/>
                    <a:gd name="T110" fmla="*/ 1486 w 1978"/>
                    <a:gd name="T111" fmla="*/ 735 h 2253"/>
                    <a:gd name="T112" fmla="*/ 1316 w 1978"/>
                    <a:gd name="T113" fmla="*/ 621 h 2253"/>
                    <a:gd name="T114" fmla="*/ 1039 w 1978"/>
                    <a:gd name="T115" fmla="*/ 520 h 2253"/>
                    <a:gd name="T116" fmla="*/ 873 w 1978"/>
                    <a:gd name="T117" fmla="*/ 444 h 22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978" h="2253">
                      <a:moveTo>
                        <a:pt x="842" y="423"/>
                      </a:moveTo>
                      <a:lnTo>
                        <a:pt x="810" y="396"/>
                      </a:lnTo>
                      <a:lnTo>
                        <a:pt x="748" y="333"/>
                      </a:lnTo>
                      <a:lnTo>
                        <a:pt x="686" y="264"/>
                      </a:lnTo>
                      <a:lnTo>
                        <a:pt x="630" y="194"/>
                      </a:lnTo>
                      <a:lnTo>
                        <a:pt x="578" y="122"/>
                      </a:lnTo>
                      <a:lnTo>
                        <a:pt x="529" y="45"/>
                      </a:lnTo>
                      <a:lnTo>
                        <a:pt x="509" y="21"/>
                      </a:lnTo>
                      <a:lnTo>
                        <a:pt x="488" y="8"/>
                      </a:lnTo>
                      <a:lnTo>
                        <a:pt x="477" y="4"/>
                      </a:lnTo>
                      <a:lnTo>
                        <a:pt x="467" y="0"/>
                      </a:lnTo>
                      <a:lnTo>
                        <a:pt x="436" y="0"/>
                      </a:lnTo>
                      <a:lnTo>
                        <a:pt x="398" y="11"/>
                      </a:lnTo>
                      <a:lnTo>
                        <a:pt x="346" y="29"/>
                      </a:lnTo>
                      <a:lnTo>
                        <a:pt x="287" y="45"/>
                      </a:lnTo>
                      <a:lnTo>
                        <a:pt x="224" y="70"/>
                      </a:lnTo>
                      <a:lnTo>
                        <a:pt x="162" y="94"/>
                      </a:lnTo>
                      <a:lnTo>
                        <a:pt x="131" y="112"/>
                      </a:lnTo>
                      <a:lnTo>
                        <a:pt x="104" y="128"/>
                      </a:lnTo>
                      <a:lnTo>
                        <a:pt x="79" y="146"/>
                      </a:lnTo>
                      <a:lnTo>
                        <a:pt x="55" y="167"/>
                      </a:lnTo>
                      <a:lnTo>
                        <a:pt x="34" y="188"/>
                      </a:lnTo>
                      <a:lnTo>
                        <a:pt x="20" y="212"/>
                      </a:lnTo>
                      <a:lnTo>
                        <a:pt x="6" y="240"/>
                      </a:lnTo>
                      <a:lnTo>
                        <a:pt x="0" y="271"/>
                      </a:lnTo>
                      <a:lnTo>
                        <a:pt x="0" y="302"/>
                      </a:lnTo>
                      <a:lnTo>
                        <a:pt x="6" y="337"/>
                      </a:lnTo>
                      <a:lnTo>
                        <a:pt x="13" y="368"/>
                      </a:lnTo>
                      <a:lnTo>
                        <a:pt x="24" y="399"/>
                      </a:lnTo>
                      <a:lnTo>
                        <a:pt x="37" y="427"/>
                      </a:lnTo>
                      <a:lnTo>
                        <a:pt x="55" y="458"/>
                      </a:lnTo>
                      <a:lnTo>
                        <a:pt x="93" y="514"/>
                      </a:lnTo>
                      <a:lnTo>
                        <a:pt x="134" y="572"/>
                      </a:lnTo>
                      <a:lnTo>
                        <a:pt x="217" y="683"/>
                      </a:lnTo>
                      <a:lnTo>
                        <a:pt x="256" y="738"/>
                      </a:lnTo>
                      <a:lnTo>
                        <a:pt x="287" y="798"/>
                      </a:lnTo>
                      <a:lnTo>
                        <a:pt x="308" y="842"/>
                      </a:lnTo>
                      <a:lnTo>
                        <a:pt x="325" y="891"/>
                      </a:lnTo>
                      <a:lnTo>
                        <a:pt x="352" y="985"/>
                      </a:lnTo>
                      <a:lnTo>
                        <a:pt x="377" y="1082"/>
                      </a:lnTo>
                      <a:lnTo>
                        <a:pt x="394" y="1182"/>
                      </a:lnTo>
                      <a:lnTo>
                        <a:pt x="415" y="1280"/>
                      </a:lnTo>
                      <a:lnTo>
                        <a:pt x="439" y="1376"/>
                      </a:lnTo>
                      <a:lnTo>
                        <a:pt x="470" y="1473"/>
                      </a:lnTo>
                      <a:lnTo>
                        <a:pt x="488" y="1518"/>
                      </a:lnTo>
                      <a:lnTo>
                        <a:pt x="509" y="1567"/>
                      </a:lnTo>
                      <a:lnTo>
                        <a:pt x="529" y="1612"/>
                      </a:lnTo>
                      <a:lnTo>
                        <a:pt x="558" y="1653"/>
                      </a:lnTo>
                      <a:lnTo>
                        <a:pt x="613" y="1736"/>
                      </a:lnTo>
                      <a:lnTo>
                        <a:pt x="672" y="1817"/>
                      </a:lnTo>
                      <a:lnTo>
                        <a:pt x="699" y="1858"/>
                      </a:lnTo>
                      <a:lnTo>
                        <a:pt x="724" y="1903"/>
                      </a:lnTo>
                      <a:lnTo>
                        <a:pt x="745" y="1945"/>
                      </a:lnTo>
                      <a:lnTo>
                        <a:pt x="779" y="2007"/>
                      </a:lnTo>
                      <a:lnTo>
                        <a:pt x="824" y="2080"/>
                      </a:lnTo>
                      <a:lnTo>
                        <a:pt x="852" y="2118"/>
                      </a:lnTo>
                      <a:lnTo>
                        <a:pt x="876" y="2153"/>
                      </a:lnTo>
                      <a:lnTo>
                        <a:pt x="904" y="2187"/>
                      </a:lnTo>
                      <a:lnTo>
                        <a:pt x="931" y="2211"/>
                      </a:lnTo>
                      <a:lnTo>
                        <a:pt x="959" y="2236"/>
                      </a:lnTo>
                      <a:lnTo>
                        <a:pt x="987" y="2246"/>
                      </a:lnTo>
                      <a:lnTo>
                        <a:pt x="1001" y="2250"/>
                      </a:lnTo>
                      <a:lnTo>
                        <a:pt x="1014" y="2253"/>
                      </a:lnTo>
                      <a:lnTo>
                        <a:pt x="1025" y="2250"/>
                      </a:lnTo>
                      <a:lnTo>
                        <a:pt x="1039" y="2246"/>
                      </a:lnTo>
                      <a:lnTo>
                        <a:pt x="1050" y="2239"/>
                      </a:lnTo>
                      <a:lnTo>
                        <a:pt x="1060" y="2229"/>
                      </a:lnTo>
                      <a:lnTo>
                        <a:pt x="1071" y="2215"/>
                      </a:lnTo>
                      <a:lnTo>
                        <a:pt x="1081" y="2198"/>
                      </a:lnTo>
                      <a:lnTo>
                        <a:pt x="1087" y="2184"/>
                      </a:lnTo>
                      <a:lnTo>
                        <a:pt x="1091" y="2169"/>
                      </a:lnTo>
                      <a:lnTo>
                        <a:pt x="1091" y="2135"/>
                      </a:lnTo>
                      <a:lnTo>
                        <a:pt x="1084" y="2101"/>
                      </a:lnTo>
                      <a:lnTo>
                        <a:pt x="1071" y="2062"/>
                      </a:lnTo>
                      <a:lnTo>
                        <a:pt x="1053" y="2025"/>
                      </a:lnTo>
                      <a:lnTo>
                        <a:pt x="1032" y="1983"/>
                      </a:lnTo>
                      <a:lnTo>
                        <a:pt x="983" y="1900"/>
                      </a:lnTo>
                      <a:lnTo>
                        <a:pt x="935" y="1823"/>
                      </a:lnTo>
                      <a:lnTo>
                        <a:pt x="897" y="1761"/>
                      </a:lnTo>
                      <a:lnTo>
                        <a:pt x="883" y="1733"/>
                      </a:lnTo>
                      <a:lnTo>
                        <a:pt x="876" y="1713"/>
                      </a:lnTo>
                      <a:lnTo>
                        <a:pt x="876" y="1699"/>
                      </a:lnTo>
                      <a:lnTo>
                        <a:pt x="879" y="1692"/>
                      </a:lnTo>
                      <a:lnTo>
                        <a:pt x="883" y="1689"/>
                      </a:lnTo>
                      <a:lnTo>
                        <a:pt x="894" y="1699"/>
                      </a:lnTo>
                      <a:lnTo>
                        <a:pt x="907" y="1713"/>
                      </a:lnTo>
                      <a:lnTo>
                        <a:pt x="935" y="1754"/>
                      </a:lnTo>
                      <a:lnTo>
                        <a:pt x="967" y="1806"/>
                      </a:lnTo>
                      <a:lnTo>
                        <a:pt x="998" y="1864"/>
                      </a:lnTo>
                      <a:lnTo>
                        <a:pt x="1056" y="1976"/>
                      </a:lnTo>
                      <a:lnTo>
                        <a:pt x="1081" y="2021"/>
                      </a:lnTo>
                      <a:lnTo>
                        <a:pt x="1098" y="2052"/>
                      </a:lnTo>
                      <a:lnTo>
                        <a:pt x="1132" y="2101"/>
                      </a:lnTo>
                      <a:lnTo>
                        <a:pt x="1171" y="2146"/>
                      </a:lnTo>
                      <a:lnTo>
                        <a:pt x="1188" y="2166"/>
                      </a:lnTo>
                      <a:lnTo>
                        <a:pt x="1212" y="2187"/>
                      </a:lnTo>
                      <a:lnTo>
                        <a:pt x="1236" y="2208"/>
                      </a:lnTo>
                      <a:lnTo>
                        <a:pt x="1261" y="2221"/>
                      </a:lnTo>
                      <a:lnTo>
                        <a:pt x="1285" y="2232"/>
                      </a:lnTo>
                      <a:lnTo>
                        <a:pt x="1306" y="2239"/>
                      </a:lnTo>
                      <a:lnTo>
                        <a:pt x="1330" y="2242"/>
                      </a:lnTo>
                      <a:lnTo>
                        <a:pt x="1355" y="2239"/>
                      </a:lnTo>
                      <a:lnTo>
                        <a:pt x="1376" y="2229"/>
                      </a:lnTo>
                      <a:lnTo>
                        <a:pt x="1396" y="2218"/>
                      </a:lnTo>
                      <a:lnTo>
                        <a:pt x="1410" y="2198"/>
                      </a:lnTo>
                      <a:lnTo>
                        <a:pt x="1424" y="2174"/>
                      </a:lnTo>
                      <a:lnTo>
                        <a:pt x="1428" y="2156"/>
                      </a:lnTo>
                      <a:lnTo>
                        <a:pt x="1428" y="2139"/>
                      </a:lnTo>
                      <a:lnTo>
                        <a:pt x="1428" y="2108"/>
                      </a:lnTo>
                      <a:lnTo>
                        <a:pt x="1420" y="2073"/>
                      </a:lnTo>
                      <a:lnTo>
                        <a:pt x="1407" y="2041"/>
                      </a:lnTo>
                      <a:lnTo>
                        <a:pt x="1389" y="2010"/>
                      </a:lnTo>
                      <a:lnTo>
                        <a:pt x="1371" y="1979"/>
                      </a:lnTo>
                      <a:lnTo>
                        <a:pt x="1334" y="1927"/>
                      </a:lnTo>
                      <a:lnTo>
                        <a:pt x="1295" y="1869"/>
                      </a:lnTo>
                      <a:lnTo>
                        <a:pt x="1226" y="1754"/>
                      </a:lnTo>
                      <a:lnTo>
                        <a:pt x="1195" y="1695"/>
                      </a:lnTo>
                      <a:lnTo>
                        <a:pt x="1171" y="1643"/>
                      </a:lnTo>
                      <a:lnTo>
                        <a:pt x="1163" y="1626"/>
                      </a:lnTo>
                      <a:lnTo>
                        <a:pt x="1163" y="1608"/>
                      </a:lnTo>
                      <a:lnTo>
                        <a:pt x="1163" y="1601"/>
                      </a:lnTo>
                      <a:lnTo>
                        <a:pt x="1167" y="1598"/>
                      </a:lnTo>
                      <a:lnTo>
                        <a:pt x="1171" y="1598"/>
                      </a:lnTo>
                      <a:lnTo>
                        <a:pt x="1184" y="1605"/>
                      </a:lnTo>
                      <a:lnTo>
                        <a:pt x="1199" y="1619"/>
                      </a:lnTo>
                      <a:lnTo>
                        <a:pt x="1226" y="1660"/>
                      </a:lnTo>
                      <a:lnTo>
                        <a:pt x="1267" y="1741"/>
                      </a:lnTo>
                      <a:lnTo>
                        <a:pt x="1316" y="1827"/>
                      </a:lnTo>
                      <a:lnTo>
                        <a:pt x="1365" y="1913"/>
                      </a:lnTo>
                      <a:lnTo>
                        <a:pt x="1417" y="1997"/>
                      </a:lnTo>
                      <a:lnTo>
                        <a:pt x="1444" y="2038"/>
                      </a:lnTo>
                      <a:lnTo>
                        <a:pt x="1476" y="2077"/>
                      </a:lnTo>
                      <a:lnTo>
                        <a:pt x="1496" y="2101"/>
                      </a:lnTo>
                      <a:lnTo>
                        <a:pt x="1520" y="2125"/>
                      </a:lnTo>
                      <a:lnTo>
                        <a:pt x="1548" y="2142"/>
                      </a:lnTo>
                      <a:lnTo>
                        <a:pt x="1572" y="2156"/>
                      </a:lnTo>
                      <a:lnTo>
                        <a:pt x="1604" y="2166"/>
                      </a:lnTo>
                      <a:lnTo>
                        <a:pt x="1632" y="2166"/>
                      </a:lnTo>
                      <a:lnTo>
                        <a:pt x="1649" y="2166"/>
                      </a:lnTo>
                      <a:lnTo>
                        <a:pt x="1663" y="2160"/>
                      </a:lnTo>
                      <a:lnTo>
                        <a:pt x="1681" y="2153"/>
                      </a:lnTo>
                      <a:lnTo>
                        <a:pt x="1694" y="2146"/>
                      </a:lnTo>
                      <a:lnTo>
                        <a:pt x="1715" y="2129"/>
                      </a:lnTo>
                      <a:lnTo>
                        <a:pt x="1728" y="2111"/>
                      </a:lnTo>
                      <a:lnTo>
                        <a:pt x="1739" y="2093"/>
                      </a:lnTo>
                      <a:lnTo>
                        <a:pt x="1746" y="2073"/>
                      </a:lnTo>
                      <a:lnTo>
                        <a:pt x="1746" y="2056"/>
                      </a:lnTo>
                      <a:lnTo>
                        <a:pt x="1746" y="2035"/>
                      </a:lnTo>
                      <a:lnTo>
                        <a:pt x="1743" y="2014"/>
                      </a:lnTo>
                      <a:lnTo>
                        <a:pt x="1736" y="1994"/>
                      </a:lnTo>
                      <a:lnTo>
                        <a:pt x="1718" y="1952"/>
                      </a:lnTo>
                      <a:lnTo>
                        <a:pt x="1694" y="1913"/>
                      </a:lnTo>
                      <a:lnTo>
                        <a:pt x="1645" y="1841"/>
                      </a:lnTo>
                      <a:lnTo>
                        <a:pt x="1507" y="1640"/>
                      </a:lnTo>
                      <a:lnTo>
                        <a:pt x="1434" y="1525"/>
                      </a:lnTo>
                      <a:lnTo>
                        <a:pt x="1379" y="1432"/>
                      </a:lnTo>
                      <a:lnTo>
                        <a:pt x="1428" y="1491"/>
                      </a:lnTo>
                      <a:lnTo>
                        <a:pt x="1479" y="1556"/>
                      </a:lnTo>
                      <a:lnTo>
                        <a:pt x="1514" y="1595"/>
                      </a:lnTo>
                      <a:lnTo>
                        <a:pt x="1569" y="1653"/>
                      </a:lnTo>
                      <a:lnTo>
                        <a:pt x="1624" y="1720"/>
                      </a:lnTo>
                      <a:lnTo>
                        <a:pt x="1663" y="1757"/>
                      </a:lnTo>
                      <a:lnTo>
                        <a:pt x="1691" y="1785"/>
                      </a:lnTo>
                      <a:lnTo>
                        <a:pt x="1718" y="1806"/>
                      </a:lnTo>
                      <a:lnTo>
                        <a:pt x="1746" y="1823"/>
                      </a:lnTo>
                      <a:lnTo>
                        <a:pt x="1774" y="1830"/>
                      </a:lnTo>
                      <a:lnTo>
                        <a:pt x="1798" y="1833"/>
                      </a:lnTo>
                      <a:lnTo>
                        <a:pt x="1822" y="1830"/>
                      </a:lnTo>
                      <a:lnTo>
                        <a:pt x="1846" y="1823"/>
                      </a:lnTo>
                      <a:lnTo>
                        <a:pt x="1871" y="1813"/>
                      </a:lnTo>
                      <a:lnTo>
                        <a:pt x="1888" y="1796"/>
                      </a:lnTo>
                      <a:lnTo>
                        <a:pt x="1902" y="1778"/>
                      </a:lnTo>
                      <a:lnTo>
                        <a:pt x="1913" y="1754"/>
                      </a:lnTo>
                      <a:lnTo>
                        <a:pt x="1916" y="1730"/>
                      </a:lnTo>
                      <a:lnTo>
                        <a:pt x="1913" y="1705"/>
                      </a:lnTo>
                      <a:lnTo>
                        <a:pt x="1905" y="1681"/>
                      </a:lnTo>
                      <a:lnTo>
                        <a:pt x="1898" y="1657"/>
                      </a:lnTo>
                      <a:lnTo>
                        <a:pt x="1888" y="1637"/>
                      </a:lnTo>
                      <a:lnTo>
                        <a:pt x="1861" y="1595"/>
                      </a:lnTo>
                      <a:lnTo>
                        <a:pt x="1833" y="1560"/>
                      </a:lnTo>
                      <a:lnTo>
                        <a:pt x="1804" y="1525"/>
                      </a:lnTo>
                      <a:lnTo>
                        <a:pt x="1777" y="1494"/>
                      </a:lnTo>
                      <a:lnTo>
                        <a:pt x="1725" y="1432"/>
                      </a:lnTo>
                      <a:lnTo>
                        <a:pt x="1656" y="1352"/>
                      </a:lnTo>
                      <a:lnTo>
                        <a:pt x="1618" y="1307"/>
                      </a:lnTo>
                      <a:lnTo>
                        <a:pt x="1580" y="1259"/>
                      </a:lnTo>
                      <a:lnTo>
                        <a:pt x="1545" y="1210"/>
                      </a:lnTo>
                      <a:lnTo>
                        <a:pt x="1517" y="1158"/>
                      </a:lnTo>
                      <a:lnTo>
                        <a:pt x="1507" y="1134"/>
                      </a:lnTo>
                      <a:lnTo>
                        <a:pt x="1496" y="1110"/>
                      </a:lnTo>
                      <a:lnTo>
                        <a:pt x="1493" y="1082"/>
                      </a:lnTo>
                      <a:lnTo>
                        <a:pt x="1486" y="1058"/>
                      </a:lnTo>
                      <a:lnTo>
                        <a:pt x="1493" y="1068"/>
                      </a:lnTo>
                      <a:lnTo>
                        <a:pt x="1499" y="1082"/>
                      </a:lnTo>
                      <a:lnTo>
                        <a:pt x="1531" y="1113"/>
                      </a:lnTo>
                      <a:lnTo>
                        <a:pt x="1577" y="1147"/>
                      </a:lnTo>
                      <a:lnTo>
                        <a:pt x="1632" y="1182"/>
                      </a:lnTo>
                      <a:lnTo>
                        <a:pt x="1684" y="1217"/>
                      </a:lnTo>
                      <a:lnTo>
                        <a:pt x="1736" y="1244"/>
                      </a:lnTo>
                      <a:lnTo>
                        <a:pt x="1777" y="1265"/>
                      </a:lnTo>
                      <a:lnTo>
                        <a:pt x="1804" y="1280"/>
                      </a:lnTo>
                      <a:lnTo>
                        <a:pt x="1836" y="1286"/>
                      </a:lnTo>
                      <a:lnTo>
                        <a:pt x="1864" y="1293"/>
                      </a:lnTo>
                      <a:lnTo>
                        <a:pt x="1892" y="1293"/>
                      </a:lnTo>
                      <a:lnTo>
                        <a:pt x="1919" y="1286"/>
                      </a:lnTo>
                      <a:lnTo>
                        <a:pt x="1940" y="1275"/>
                      </a:lnTo>
                      <a:lnTo>
                        <a:pt x="1950" y="1269"/>
                      </a:lnTo>
                      <a:lnTo>
                        <a:pt x="1961" y="1259"/>
                      </a:lnTo>
                      <a:lnTo>
                        <a:pt x="1968" y="1248"/>
                      </a:lnTo>
                      <a:lnTo>
                        <a:pt x="1971" y="1234"/>
                      </a:lnTo>
                      <a:lnTo>
                        <a:pt x="1975" y="1220"/>
                      </a:lnTo>
                      <a:lnTo>
                        <a:pt x="1978" y="1203"/>
                      </a:lnTo>
                      <a:lnTo>
                        <a:pt x="1978" y="1186"/>
                      </a:lnTo>
                      <a:lnTo>
                        <a:pt x="1975" y="1165"/>
                      </a:lnTo>
                      <a:lnTo>
                        <a:pt x="1968" y="1147"/>
                      </a:lnTo>
                      <a:lnTo>
                        <a:pt x="1961" y="1134"/>
                      </a:lnTo>
                      <a:lnTo>
                        <a:pt x="1937" y="1103"/>
                      </a:lnTo>
                      <a:lnTo>
                        <a:pt x="1909" y="1075"/>
                      </a:lnTo>
                      <a:lnTo>
                        <a:pt x="1877" y="1051"/>
                      </a:lnTo>
                      <a:lnTo>
                        <a:pt x="1846" y="1030"/>
                      </a:lnTo>
                      <a:lnTo>
                        <a:pt x="1784" y="988"/>
                      </a:lnTo>
                      <a:lnTo>
                        <a:pt x="1687" y="905"/>
                      </a:lnTo>
                      <a:lnTo>
                        <a:pt x="1587" y="818"/>
                      </a:lnTo>
                      <a:lnTo>
                        <a:pt x="1486" y="735"/>
                      </a:lnTo>
                      <a:lnTo>
                        <a:pt x="1434" y="694"/>
                      </a:lnTo>
                      <a:lnTo>
                        <a:pt x="1379" y="655"/>
                      </a:lnTo>
                      <a:lnTo>
                        <a:pt x="1348" y="638"/>
                      </a:lnTo>
                      <a:lnTo>
                        <a:pt x="1316" y="621"/>
                      </a:lnTo>
                      <a:lnTo>
                        <a:pt x="1247" y="589"/>
                      </a:lnTo>
                      <a:lnTo>
                        <a:pt x="1178" y="566"/>
                      </a:lnTo>
                      <a:lnTo>
                        <a:pt x="1108" y="545"/>
                      </a:lnTo>
                      <a:lnTo>
                        <a:pt x="1039" y="520"/>
                      </a:lnTo>
                      <a:lnTo>
                        <a:pt x="970" y="496"/>
                      </a:lnTo>
                      <a:lnTo>
                        <a:pt x="935" y="479"/>
                      </a:lnTo>
                      <a:lnTo>
                        <a:pt x="904" y="465"/>
                      </a:lnTo>
                      <a:lnTo>
                        <a:pt x="873" y="444"/>
                      </a:lnTo>
                      <a:lnTo>
                        <a:pt x="842" y="423"/>
                      </a:ln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252" name="Freeform 784">
                  <a:extLst>
                    <a:ext uri="{FF2B5EF4-FFF2-40B4-BE49-F238E27FC236}">
                      <a16:creationId xmlns:a16="http://schemas.microsoft.com/office/drawing/2014/main" id="{331B1A64-410F-4917-B147-D200928CC52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555476">
                  <a:off x="5632977" y="4320621"/>
                  <a:ext cx="62023" cy="126545"/>
                </a:xfrm>
                <a:custGeom>
                  <a:avLst/>
                  <a:gdLst>
                    <a:gd name="T0" fmla="*/ 666 w 3011"/>
                    <a:gd name="T1" fmla="*/ 649 h 8142"/>
                    <a:gd name="T2" fmla="*/ 474 w 3011"/>
                    <a:gd name="T3" fmla="*/ 1083 h 8142"/>
                    <a:gd name="T4" fmla="*/ 319 w 3011"/>
                    <a:gd name="T5" fmla="*/ 1539 h 8142"/>
                    <a:gd name="T6" fmla="*/ 203 w 3011"/>
                    <a:gd name="T7" fmla="*/ 2009 h 8142"/>
                    <a:gd name="T8" fmla="*/ 115 w 3011"/>
                    <a:gd name="T9" fmla="*/ 2476 h 8142"/>
                    <a:gd name="T10" fmla="*/ 45 w 3011"/>
                    <a:gd name="T11" fmla="*/ 2987 h 8142"/>
                    <a:gd name="T12" fmla="*/ 3 w 3011"/>
                    <a:gd name="T13" fmla="*/ 3577 h 8142"/>
                    <a:gd name="T14" fmla="*/ 7 w 3011"/>
                    <a:gd name="T15" fmla="*/ 4120 h 8142"/>
                    <a:gd name="T16" fmla="*/ 70 w 3011"/>
                    <a:gd name="T17" fmla="*/ 4653 h 8142"/>
                    <a:gd name="T18" fmla="*/ 189 w 3011"/>
                    <a:gd name="T19" fmla="*/ 5193 h 8142"/>
                    <a:gd name="T20" fmla="*/ 379 w 3011"/>
                    <a:gd name="T21" fmla="*/ 5765 h 8142"/>
                    <a:gd name="T22" fmla="*/ 641 w 3011"/>
                    <a:gd name="T23" fmla="*/ 6382 h 8142"/>
                    <a:gd name="T24" fmla="*/ 939 w 3011"/>
                    <a:gd name="T25" fmla="*/ 6984 h 8142"/>
                    <a:gd name="T26" fmla="*/ 1290 w 3011"/>
                    <a:gd name="T27" fmla="*/ 7672 h 8142"/>
                    <a:gd name="T28" fmla="*/ 1458 w 3011"/>
                    <a:gd name="T29" fmla="*/ 7960 h 8142"/>
                    <a:gd name="T30" fmla="*/ 1592 w 3011"/>
                    <a:gd name="T31" fmla="*/ 8128 h 8142"/>
                    <a:gd name="T32" fmla="*/ 1577 w 3011"/>
                    <a:gd name="T33" fmla="*/ 8131 h 8142"/>
                    <a:gd name="T34" fmla="*/ 1585 w 3011"/>
                    <a:gd name="T35" fmla="*/ 8139 h 8142"/>
                    <a:gd name="T36" fmla="*/ 1637 w 3011"/>
                    <a:gd name="T37" fmla="*/ 8139 h 8142"/>
                    <a:gd name="T38" fmla="*/ 1753 w 3011"/>
                    <a:gd name="T39" fmla="*/ 8086 h 8142"/>
                    <a:gd name="T40" fmla="*/ 1974 w 3011"/>
                    <a:gd name="T41" fmla="*/ 7942 h 8142"/>
                    <a:gd name="T42" fmla="*/ 2363 w 3011"/>
                    <a:gd name="T43" fmla="*/ 7627 h 8142"/>
                    <a:gd name="T44" fmla="*/ 2735 w 3011"/>
                    <a:gd name="T45" fmla="*/ 7282 h 8142"/>
                    <a:gd name="T46" fmla="*/ 2974 w 3011"/>
                    <a:gd name="T47" fmla="*/ 7020 h 8142"/>
                    <a:gd name="T48" fmla="*/ 3011 w 3011"/>
                    <a:gd name="T49" fmla="*/ 6947 h 8142"/>
                    <a:gd name="T50" fmla="*/ 2903 w 3011"/>
                    <a:gd name="T51" fmla="*/ 6817 h 8142"/>
                    <a:gd name="T52" fmla="*/ 2577 w 3011"/>
                    <a:gd name="T53" fmla="*/ 6487 h 8142"/>
                    <a:gd name="T54" fmla="*/ 2378 w 3011"/>
                    <a:gd name="T55" fmla="*/ 6259 h 8142"/>
                    <a:gd name="T56" fmla="*/ 2247 w 3011"/>
                    <a:gd name="T57" fmla="*/ 6069 h 8142"/>
                    <a:gd name="T58" fmla="*/ 2058 w 3011"/>
                    <a:gd name="T59" fmla="*/ 5712 h 8142"/>
                    <a:gd name="T60" fmla="*/ 1855 w 3011"/>
                    <a:gd name="T61" fmla="*/ 5267 h 8142"/>
                    <a:gd name="T62" fmla="*/ 1729 w 3011"/>
                    <a:gd name="T63" fmla="*/ 4881 h 8142"/>
                    <a:gd name="T64" fmla="*/ 1616 w 3011"/>
                    <a:gd name="T65" fmla="*/ 4415 h 8142"/>
                    <a:gd name="T66" fmla="*/ 1536 w 3011"/>
                    <a:gd name="T67" fmla="*/ 4001 h 8142"/>
                    <a:gd name="T68" fmla="*/ 1515 w 3011"/>
                    <a:gd name="T69" fmla="*/ 3749 h 8142"/>
                    <a:gd name="T70" fmla="*/ 1532 w 3011"/>
                    <a:gd name="T71" fmla="*/ 3556 h 8142"/>
                    <a:gd name="T72" fmla="*/ 1585 w 3011"/>
                    <a:gd name="T73" fmla="*/ 3366 h 8142"/>
                    <a:gd name="T74" fmla="*/ 1725 w 3011"/>
                    <a:gd name="T75" fmla="*/ 2995 h 8142"/>
                    <a:gd name="T76" fmla="*/ 1798 w 3011"/>
                    <a:gd name="T77" fmla="*/ 2746 h 8142"/>
                    <a:gd name="T78" fmla="*/ 1953 w 3011"/>
                    <a:gd name="T79" fmla="*/ 2062 h 8142"/>
                    <a:gd name="T80" fmla="*/ 2027 w 3011"/>
                    <a:gd name="T81" fmla="*/ 1624 h 8142"/>
                    <a:gd name="T82" fmla="*/ 2062 w 3011"/>
                    <a:gd name="T83" fmla="*/ 1189 h 8142"/>
                    <a:gd name="T84" fmla="*/ 2051 w 3011"/>
                    <a:gd name="T85" fmla="*/ 904 h 8142"/>
                    <a:gd name="T86" fmla="*/ 2016 w 3011"/>
                    <a:gd name="T87" fmla="*/ 698 h 8142"/>
                    <a:gd name="T88" fmla="*/ 1956 w 3011"/>
                    <a:gd name="T89" fmla="*/ 501 h 8142"/>
                    <a:gd name="T90" fmla="*/ 1883 w 3011"/>
                    <a:gd name="T91" fmla="*/ 344 h 8142"/>
                    <a:gd name="T92" fmla="*/ 1795 w 3011"/>
                    <a:gd name="T93" fmla="*/ 214 h 8142"/>
                    <a:gd name="T94" fmla="*/ 1697 w 3011"/>
                    <a:gd name="T95" fmla="*/ 116 h 8142"/>
                    <a:gd name="T96" fmla="*/ 1585 w 3011"/>
                    <a:gd name="T97" fmla="*/ 46 h 8142"/>
                    <a:gd name="T98" fmla="*/ 1469 w 3011"/>
                    <a:gd name="T99" fmla="*/ 7 h 8142"/>
                    <a:gd name="T100" fmla="*/ 1350 w 3011"/>
                    <a:gd name="T101" fmla="*/ 0 h 8142"/>
                    <a:gd name="T102" fmla="*/ 1231 w 3011"/>
                    <a:gd name="T103" fmla="*/ 21 h 8142"/>
                    <a:gd name="T104" fmla="*/ 1112 w 3011"/>
                    <a:gd name="T105" fmla="*/ 74 h 8142"/>
                    <a:gd name="T106" fmla="*/ 999 w 3011"/>
                    <a:gd name="T107" fmla="*/ 155 h 8142"/>
                    <a:gd name="T108" fmla="*/ 894 w 3011"/>
                    <a:gd name="T109" fmla="*/ 266 h 8142"/>
                    <a:gd name="T110" fmla="*/ 817 w 3011"/>
                    <a:gd name="T111" fmla="*/ 379 h 81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3011" h="8142">
                      <a:moveTo>
                        <a:pt x="817" y="379"/>
                      </a:moveTo>
                      <a:lnTo>
                        <a:pt x="740" y="512"/>
                      </a:lnTo>
                      <a:lnTo>
                        <a:pt x="666" y="649"/>
                      </a:lnTo>
                      <a:lnTo>
                        <a:pt x="596" y="790"/>
                      </a:lnTo>
                      <a:lnTo>
                        <a:pt x="532" y="933"/>
                      </a:lnTo>
                      <a:lnTo>
                        <a:pt x="474" y="1083"/>
                      </a:lnTo>
                      <a:lnTo>
                        <a:pt x="417" y="1234"/>
                      </a:lnTo>
                      <a:lnTo>
                        <a:pt x="368" y="1386"/>
                      </a:lnTo>
                      <a:lnTo>
                        <a:pt x="319" y="1539"/>
                      </a:lnTo>
                      <a:lnTo>
                        <a:pt x="277" y="1697"/>
                      </a:lnTo>
                      <a:lnTo>
                        <a:pt x="238" y="1851"/>
                      </a:lnTo>
                      <a:lnTo>
                        <a:pt x="203" y="2009"/>
                      </a:lnTo>
                      <a:lnTo>
                        <a:pt x="168" y="2167"/>
                      </a:lnTo>
                      <a:lnTo>
                        <a:pt x="140" y="2322"/>
                      </a:lnTo>
                      <a:lnTo>
                        <a:pt x="115" y="2476"/>
                      </a:lnTo>
                      <a:lnTo>
                        <a:pt x="91" y="2626"/>
                      </a:lnTo>
                      <a:lnTo>
                        <a:pt x="70" y="2778"/>
                      </a:lnTo>
                      <a:lnTo>
                        <a:pt x="45" y="2987"/>
                      </a:lnTo>
                      <a:lnTo>
                        <a:pt x="28" y="3191"/>
                      </a:lnTo>
                      <a:lnTo>
                        <a:pt x="13" y="3384"/>
                      </a:lnTo>
                      <a:lnTo>
                        <a:pt x="3" y="3577"/>
                      </a:lnTo>
                      <a:lnTo>
                        <a:pt x="0" y="3762"/>
                      </a:lnTo>
                      <a:lnTo>
                        <a:pt x="0" y="3941"/>
                      </a:lnTo>
                      <a:lnTo>
                        <a:pt x="7" y="4120"/>
                      </a:lnTo>
                      <a:lnTo>
                        <a:pt x="21" y="4299"/>
                      </a:lnTo>
                      <a:lnTo>
                        <a:pt x="42" y="4474"/>
                      </a:lnTo>
                      <a:lnTo>
                        <a:pt x="70" y="4653"/>
                      </a:lnTo>
                      <a:lnTo>
                        <a:pt x="102" y="4829"/>
                      </a:lnTo>
                      <a:lnTo>
                        <a:pt x="144" y="5011"/>
                      </a:lnTo>
                      <a:lnTo>
                        <a:pt x="189" y="5193"/>
                      </a:lnTo>
                      <a:lnTo>
                        <a:pt x="245" y="5379"/>
                      </a:lnTo>
                      <a:lnTo>
                        <a:pt x="308" y="5568"/>
                      </a:lnTo>
                      <a:lnTo>
                        <a:pt x="379" y="5765"/>
                      </a:lnTo>
                      <a:lnTo>
                        <a:pt x="463" y="5972"/>
                      </a:lnTo>
                      <a:lnTo>
                        <a:pt x="550" y="6179"/>
                      </a:lnTo>
                      <a:lnTo>
                        <a:pt x="641" y="6382"/>
                      </a:lnTo>
                      <a:lnTo>
                        <a:pt x="740" y="6585"/>
                      </a:lnTo>
                      <a:lnTo>
                        <a:pt x="838" y="6785"/>
                      </a:lnTo>
                      <a:lnTo>
                        <a:pt x="939" y="6984"/>
                      </a:lnTo>
                      <a:lnTo>
                        <a:pt x="1146" y="7385"/>
                      </a:lnTo>
                      <a:lnTo>
                        <a:pt x="1241" y="7574"/>
                      </a:lnTo>
                      <a:lnTo>
                        <a:pt x="1290" y="7672"/>
                      </a:lnTo>
                      <a:lnTo>
                        <a:pt x="1342" y="7770"/>
                      </a:lnTo>
                      <a:lnTo>
                        <a:pt x="1399" y="7869"/>
                      </a:lnTo>
                      <a:lnTo>
                        <a:pt x="1458" y="7960"/>
                      </a:lnTo>
                      <a:lnTo>
                        <a:pt x="1521" y="8047"/>
                      </a:lnTo>
                      <a:lnTo>
                        <a:pt x="1557" y="8089"/>
                      </a:lnTo>
                      <a:lnTo>
                        <a:pt x="1592" y="8128"/>
                      </a:lnTo>
                      <a:lnTo>
                        <a:pt x="1588" y="8135"/>
                      </a:lnTo>
                      <a:lnTo>
                        <a:pt x="1585" y="8135"/>
                      </a:lnTo>
                      <a:lnTo>
                        <a:pt x="1577" y="8131"/>
                      </a:lnTo>
                      <a:lnTo>
                        <a:pt x="1571" y="8125"/>
                      </a:lnTo>
                      <a:lnTo>
                        <a:pt x="1577" y="8131"/>
                      </a:lnTo>
                      <a:lnTo>
                        <a:pt x="1585" y="8139"/>
                      </a:lnTo>
                      <a:lnTo>
                        <a:pt x="1595" y="8139"/>
                      </a:lnTo>
                      <a:lnTo>
                        <a:pt x="1609" y="8142"/>
                      </a:lnTo>
                      <a:lnTo>
                        <a:pt x="1637" y="8139"/>
                      </a:lnTo>
                      <a:lnTo>
                        <a:pt x="1669" y="8125"/>
                      </a:lnTo>
                      <a:lnTo>
                        <a:pt x="1711" y="8110"/>
                      </a:lnTo>
                      <a:lnTo>
                        <a:pt x="1753" y="8086"/>
                      </a:lnTo>
                      <a:lnTo>
                        <a:pt x="1803" y="8058"/>
                      </a:lnTo>
                      <a:lnTo>
                        <a:pt x="1855" y="8023"/>
                      </a:lnTo>
                      <a:lnTo>
                        <a:pt x="1974" y="7942"/>
                      </a:lnTo>
                      <a:lnTo>
                        <a:pt x="2096" y="7844"/>
                      </a:lnTo>
                      <a:lnTo>
                        <a:pt x="2230" y="7738"/>
                      </a:lnTo>
                      <a:lnTo>
                        <a:pt x="2363" y="7627"/>
                      </a:lnTo>
                      <a:lnTo>
                        <a:pt x="2493" y="7511"/>
                      </a:lnTo>
                      <a:lnTo>
                        <a:pt x="2619" y="7395"/>
                      </a:lnTo>
                      <a:lnTo>
                        <a:pt x="2735" y="7282"/>
                      </a:lnTo>
                      <a:lnTo>
                        <a:pt x="2834" y="7181"/>
                      </a:lnTo>
                      <a:lnTo>
                        <a:pt x="2914" y="7090"/>
                      </a:lnTo>
                      <a:lnTo>
                        <a:pt x="2974" y="7020"/>
                      </a:lnTo>
                      <a:lnTo>
                        <a:pt x="2995" y="6989"/>
                      </a:lnTo>
                      <a:lnTo>
                        <a:pt x="3008" y="6963"/>
                      </a:lnTo>
                      <a:lnTo>
                        <a:pt x="3011" y="6947"/>
                      </a:lnTo>
                      <a:lnTo>
                        <a:pt x="3011" y="6942"/>
                      </a:lnTo>
                      <a:lnTo>
                        <a:pt x="3011" y="6936"/>
                      </a:lnTo>
                      <a:lnTo>
                        <a:pt x="2903" y="6817"/>
                      </a:lnTo>
                      <a:lnTo>
                        <a:pt x="2795" y="6704"/>
                      </a:lnTo>
                      <a:lnTo>
                        <a:pt x="2686" y="6596"/>
                      </a:lnTo>
                      <a:lnTo>
                        <a:pt x="2577" y="6487"/>
                      </a:lnTo>
                      <a:lnTo>
                        <a:pt x="2475" y="6378"/>
                      </a:lnTo>
                      <a:lnTo>
                        <a:pt x="2426" y="6319"/>
                      </a:lnTo>
                      <a:lnTo>
                        <a:pt x="2378" y="6259"/>
                      </a:lnTo>
                      <a:lnTo>
                        <a:pt x="2331" y="6200"/>
                      </a:lnTo>
                      <a:lnTo>
                        <a:pt x="2286" y="6137"/>
                      </a:lnTo>
                      <a:lnTo>
                        <a:pt x="2247" y="6069"/>
                      </a:lnTo>
                      <a:lnTo>
                        <a:pt x="2206" y="6000"/>
                      </a:lnTo>
                      <a:lnTo>
                        <a:pt x="2132" y="5856"/>
                      </a:lnTo>
                      <a:lnTo>
                        <a:pt x="2058" y="5712"/>
                      </a:lnTo>
                      <a:lnTo>
                        <a:pt x="1985" y="5565"/>
                      </a:lnTo>
                      <a:lnTo>
                        <a:pt x="1917" y="5418"/>
                      </a:lnTo>
                      <a:lnTo>
                        <a:pt x="1855" y="5267"/>
                      </a:lnTo>
                      <a:lnTo>
                        <a:pt x="1798" y="5112"/>
                      </a:lnTo>
                      <a:lnTo>
                        <a:pt x="1750" y="4959"/>
                      </a:lnTo>
                      <a:lnTo>
                        <a:pt x="1729" y="4881"/>
                      </a:lnTo>
                      <a:lnTo>
                        <a:pt x="1708" y="4801"/>
                      </a:lnTo>
                      <a:lnTo>
                        <a:pt x="1648" y="4548"/>
                      </a:lnTo>
                      <a:lnTo>
                        <a:pt x="1616" y="4415"/>
                      </a:lnTo>
                      <a:lnTo>
                        <a:pt x="1585" y="4274"/>
                      </a:lnTo>
                      <a:lnTo>
                        <a:pt x="1557" y="4138"/>
                      </a:lnTo>
                      <a:lnTo>
                        <a:pt x="1536" y="4001"/>
                      </a:lnTo>
                      <a:lnTo>
                        <a:pt x="1521" y="3871"/>
                      </a:lnTo>
                      <a:lnTo>
                        <a:pt x="1515" y="3809"/>
                      </a:lnTo>
                      <a:lnTo>
                        <a:pt x="1515" y="3749"/>
                      </a:lnTo>
                      <a:lnTo>
                        <a:pt x="1515" y="3685"/>
                      </a:lnTo>
                      <a:lnTo>
                        <a:pt x="1521" y="3619"/>
                      </a:lnTo>
                      <a:lnTo>
                        <a:pt x="1532" y="3556"/>
                      </a:lnTo>
                      <a:lnTo>
                        <a:pt x="1547" y="3493"/>
                      </a:lnTo>
                      <a:lnTo>
                        <a:pt x="1563" y="3430"/>
                      </a:lnTo>
                      <a:lnTo>
                        <a:pt x="1585" y="3366"/>
                      </a:lnTo>
                      <a:lnTo>
                        <a:pt x="1630" y="3240"/>
                      </a:lnTo>
                      <a:lnTo>
                        <a:pt x="1676" y="3118"/>
                      </a:lnTo>
                      <a:lnTo>
                        <a:pt x="1725" y="2995"/>
                      </a:lnTo>
                      <a:lnTo>
                        <a:pt x="1767" y="2868"/>
                      </a:lnTo>
                      <a:lnTo>
                        <a:pt x="1785" y="2809"/>
                      </a:lnTo>
                      <a:lnTo>
                        <a:pt x="1798" y="2746"/>
                      </a:lnTo>
                      <a:lnTo>
                        <a:pt x="1858" y="2483"/>
                      </a:lnTo>
                      <a:lnTo>
                        <a:pt x="1922" y="2202"/>
                      </a:lnTo>
                      <a:lnTo>
                        <a:pt x="1953" y="2062"/>
                      </a:lnTo>
                      <a:lnTo>
                        <a:pt x="1981" y="1914"/>
                      </a:lnTo>
                      <a:lnTo>
                        <a:pt x="2006" y="1771"/>
                      </a:lnTo>
                      <a:lnTo>
                        <a:pt x="2027" y="1624"/>
                      </a:lnTo>
                      <a:lnTo>
                        <a:pt x="2044" y="1476"/>
                      </a:lnTo>
                      <a:lnTo>
                        <a:pt x="2058" y="1333"/>
                      </a:lnTo>
                      <a:lnTo>
                        <a:pt x="2062" y="1189"/>
                      </a:lnTo>
                      <a:lnTo>
                        <a:pt x="2062" y="1046"/>
                      </a:lnTo>
                      <a:lnTo>
                        <a:pt x="2054" y="975"/>
                      </a:lnTo>
                      <a:lnTo>
                        <a:pt x="2051" y="904"/>
                      </a:lnTo>
                      <a:lnTo>
                        <a:pt x="2041" y="835"/>
                      </a:lnTo>
                      <a:lnTo>
                        <a:pt x="2030" y="769"/>
                      </a:lnTo>
                      <a:lnTo>
                        <a:pt x="2016" y="698"/>
                      </a:lnTo>
                      <a:lnTo>
                        <a:pt x="1998" y="632"/>
                      </a:lnTo>
                      <a:lnTo>
                        <a:pt x="1981" y="569"/>
                      </a:lnTo>
                      <a:lnTo>
                        <a:pt x="1956" y="501"/>
                      </a:lnTo>
                      <a:lnTo>
                        <a:pt x="1935" y="445"/>
                      </a:lnTo>
                      <a:lnTo>
                        <a:pt x="1911" y="393"/>
                      </a:lnTo>
                      <a:lnTo>
                        <a:pt x="1883" y="344"/>
                      </a:lnTo>
                      <a:lnTo>
                        <a:pt x="1855" y="298"/>
                      </a:lnTo>
                      <a:lnTo>
                        <a:pt x="1827" y="256"/>
                      </a:lnTo>
                      <a:lnTo>
                        <a:pt x="1795" y="214"/>
                      </a:lnTo>
                      <a:lnTo>
                        <a:pt x="1764" y="179"/>
                      </a:lnTo>
                      <a:lnTo>
                        <a:pt x="1729" y="147"/>
                      </a:lnTo>
                      <a:lnTo>
                        <a:pt x="1697" y="116"/>
                      </a:lnTo>
                      <a:lnTo>
                        <a:pt x="1658" y="92"/>
                      </a:lnTo>
                      <a:lnTo>
                        <a:pt x="1624" y="67"/>
                      </a:lnTo>
                      <a:lnTo>
                        <a:pt x="1585" y="46"/>
                      </a:lnTo>
                      <a:lnTo>
                        <a:pt x="1550" y="32"/>
                      </a:lnTo>
                      <a:lnTo>
                        <a:pt x="1511" y="18"/>
                      </a:lnTo>
                      <a:lnTo>
                        <a:pt x="1469" y="7"/>
                      </a:lnTo>
                      <a:lnTo>
                        <a:pt x="1431" y="4"/>
                      </a:lnTo>
                      <a:lnTo>
                        <a:pt x="1392" y="0"/>
                      </a:lnTo>
                      <a:lnTo>
                        <a:pt x="1350" y="0"/>
                      </a:lnTo>
                      <a:lnTo>
                        <a:pt x="1311" y="4"/>
                      </a:lnTo>
                      <a:lnTo>
                        <a:pt x="1269" y="10"/>
                      </a:lnTo>
                      <a:lnTo>
                        <a:pt x="1231" y="21"/>
                      </a:lnTo>
                      <a:lnTo>
                        <a:pt x="1192" y="36"/>
                      </a:lnTo>
                      <a:lnTo>
                        <a:pt x="1150" y="53"/>
                      </a:lnTo>
                      <a:lnTo>
                        <a:pt x="1112" y="74"/>
                      </a:lnTo>
                      <a:lnTo>
                        <a:pt x="1073" y="99"/>
                      </a:lnTo>
                      <a:lnTo>
                        <a:pt x="1038" y="123"/>
                      </a:lnTo>
                      <a:lnTo>
                        <a:pt x="999" y="155"/>
                      </a:lnTo>
                      <a:lnTo>
                        <a:pt x="964" y="189"/>
                      </a:lnTo>
                      <a:lnTo>
                        <a:pt x="928" y="228"/>
                      </a:lnTo>
                      <a:lnTo>
                        <a:pt x="894" y="266"/>
                      </a:lnTo>
                      <a:lnTo>
                        <a:pt x="859" y="313"/>
                      </a:lnTo>
                      <a:lnTo>
                        <a:pt x="827" y="361"/>
                      </a:lnTo>
                      <a:lnTo>
                        <a:pt x="817" y="379"/>
                      </a:lnTo>
                      <a:close/>
                    </a:path>
                  </a:pathLst>
                </a:custGeom>
                <a:solidFill>
                  <a:srgbClr val="002960"/>
                </a:solidFill>
                <a:ln w="9525">
                  <a:solidFill>
                    <a:schemeClr val="tx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53" name="Freeform 1142">
                  <a:extLst>
                    <a:ext uri="{FF2B5EF4-FFF2-40B4-BE49-F238E27FC236}">
                      <a16:creationId xmlns:a16="http://schemas.microsoft.com/office/drawing/2014/main" id="{9D93DA93-E1CD-40D4-BBB6-6670B949542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48813" y="4169078"/>
                  <a:ext cx="106890" cy="146855"/>
                </a:xfrm>
                <a:custGeom>
                  <a:avLst/>
                  <a:gdLst>
                    <a:gd name="T0" fmla="*/ 3437 w 4244"/>
                    <a:gd name="T1" fmla="*/ 198 h 4924"/>
                    <a:gd name="T2" fmla="*/ 3593 w 4244"/>
                    <a:gd name="T3" fmla="*/ 292 h 4924"/>
                    <a:gd name="T4" fmla="*/ 3736 w 4244"/>
                    <a:gd name="T5" fmla="*/ 411 h 4924"/>
                    <a:gd name="T6" fmla="*/ 3827 w 4244"/>
                    <a:gd name="T7" fmla="*/ 511 h 4924"/>
                    <a:gd name="T8" fmla="*/ 3949 w 4244"/>
                    <a:gd name="T9" fmla="*/ 711 h 4924"/>
                    <a:gd name="T10" fmla="*/ 4049 w 4244"/>
                    <a:gd name="T11" fmla="*/ 975 h 4924"/>
                    <a:gd name="T12" fmla="*/ 4115 w 4244"/>
                    <a:gd name="T13" fmla="*/ 1261 h 4924"/>
                    <a:gd name="T14" fmla="*/ 4223 w 4244"/>
                    <a:gd name="T15" fmla="*/ 2031 h 4924"/>
                    <a:gd name="T16" fmla="*/ 4244 w 4244"/>
                    <a:gd name="T17" fmla="*/ 2324 h 4924"/>
                    <a:gd name="T18" fmla="*/ 4241 w 4244"/>
                    <a:gd name="T19" fmla="*/ 2620 h 4924"/>
                    <a:gd name="T20" fmla="*/ 4220 w 4244"/>
                    <a:gd name="T21" fmla="*/ 2920 h 4924"/>
                    <a:gd name="T22" fmla="*/ 4172 w 4244"/>
                    <a:gd name="T23" fmla="*/ 3216 h 4924"/>
                    <a:gd name="T24" fmla="*/ 4099 w 4244"/>
                    <a:gd name="T25" fmla="*/ 3501 h 4924"/>
                    <a:gd name="T26" fmla="*/ 3994 w 4244"/>
                    <a:gd name="T27" fmla="*/ 3777 h 4924"/>
                    <a:gd name="T28" fmla="*/ 3859 w 4244"/>
                    <a:gd name="T29" fmla="*/ 4035 h 4924"/>
                    <a:gd name="T30" fmla="*/ 3691 w 4244"/>
                    <a:gd name="T31" fmla="*/ 4271 h 4924"/>
                    <a:gd name="T32" fmla="*/ 3490 w 4244"/>
                    <a:gd name="T33" fmla="*/ 4481 h 4924"/>
                    <a:gd name="T34" fmla="*/ 3248 w 4244"/>
                    <a:gd name="T35" fmla="*/ 4661 h 4924"/>
                    <a:gd name="T36" fmla="*/ 3061 w 4244"/>
                    <a:gd name="T37" fmla="*/ 4766 h 4924"/>
                    <a:gd name="T38" fmla="*/ 2863 w 4244"/>
                    <a:gd name="T39" fmla="*/ 4843 h 4924"/>
                    <a:gd name="T40" fmla="*/ 2660 w 4244"/>
                    <a:gd name="T41" fmla="*/ 4892 h 4924"/>
                    <a:gd name="T42" fmla="*/ 2455 w 4244"/>
                    <a:gd name="T43" fmla="*/ 4916 h 4924"/>
                    <a:gd name="T44" fmla="*/ 2246 w 4244"/>
                    <a:gd name="T45" fmla="*/ 4919 h 4924"/>
                    <a:gd name="T46" fmla="*/ 2038 w 4244"/>
                    <a:gd name="T47" fmla="*/ 4898 h 4924"/>
                    <a:gd name="T48" fmla="*/ 1832 w 4244"/>
                    <a:gd name="T49" fmla="*/ 4856 h 4924"/>
                    <a:gd name="T50" fmla="*/ 1633 w 4244"/>
                    <a:gd name="T51" fmla="*/ 4790 h 4924"/>
                    <a:gd name="T52" fmla="*/ 1438 w 4244"/>
                    <a:gd name="T53" fmla="*/ 4707 h 4924"/>
                    <a:gd name="T54" fmla="*/ 1254 w 4244"/>
                    <a:gd name="T55" fmla="*/ 4603 h 4924"/>
                    <a:gd name="T56" fmla="*/ 1072 w 4244"/>
                    <a:gd name="T57" fmla="*/ 4474 h 4924"/>
                    <a:gd name="T58" fmla="*/ 892 w 4244"/>
                    <a:gd name="T59" fmla="*/ 4307 h 4924"/>
                    <a:gd name="T60" fmla="*/ 742 w 4244"/>
                    <a:gd name="T61" fmla="*/ 4122 h 4924"/>
                    <a:gd name="T62" fmla="*/ 616 w 4244"/>
                    <a:gd name="T63" fmla="*/ 3923 h 4924"/>
                    <a:gd name="T64" fmla="*/ 513 w 4244"/>
                    <a:gd name="T65" fmla="*/ 3711 h 4924"/>
                    <a:gd name="T66" fmla="*/ 429 w 4244"/>
                    <a:gd name="T67" fmla="*/ 3487 h 4924"/>
                    <a:gd name="T68" fmla="*/ 307 w 4244"/>
                    <a:gd name="T69" fmla="*/ 3024 h 4924"/>
                    <a:gd name="T70" fmla="*/ 223 w 4244"/>
                    <a:gd name="T71" fmla="*/ 2554 h 4924"/>
                    <a:gd name="T72" fmla="*/ 154 w 4244"/>
                    <a:gd name="T73" fmla="*/ 2111 h 4924"/>
                    <a:gd name="T74" fmla="*/ 42 w 4244"/>
                    <a:gd name="T75" fmla="*/ 1641 h 4924"/>
                    <a:gd name="T76" fmla="*/ 4 w 4244"/>
                    <a:gd name="T77" fmla="*/ 1407 h 4924"/>
                    <a:gd name="T78" fmla="*/ 7 w 4244"/>
                    <a:gd name="T79" fmla="*/ 1202 h 4924"/>
                    <a:gd name="T80" fmla="*/ 31 w 4244"/>
                    <a:gd name="T81" fmla="*/ 1115 h 4924"/>
                    <a:gd name="T82" fmla="*/ 108 w 4244"/>
                    <a:gd name="T83" fmla="*/ 982 h 4924"/>
                    <a:gd name="T84" fmla="*/ 216 w 4244"/>
                    <a:gd name="T85" fmla="*/ 850 h 4924"/>
                    <a:gd name="T86" fmla="*/ 339 w 4244"/>
                    <a:gd name="T87" fmla="*/ 735 h 4924"/>
                    <a:gd name="T88" fmla="*/ 624 w 4244"/>
                    <a:gd name="T89" fmla="*/ 540 h 4924"/>
                    <a:gd name="T90" fmla="*/ 1024 w 4244"/>
                    <a:gd name="T91" fmla="*/ 306 h 4924"/>
                    <a:gd name="T92" fmla="*/ 1258 w 4244"/>
                    <a:gd name="T93" fmla="*/ 198 h 4924"/>
                    <a:gd name="T94" fmla="*/ 1620 w 4244"/>
                    <a:gd name="T95" fmla="*/ 87 h 4924"/>
                    <a:gd name="T96" fmla="*/ 2051 w 4244"/>
                    <a:gd name="T97" fmla="*/ 13 h 4924"/>
                    <a:gd name="T98" fmla="*/ 2494 w 4244"/>
                    <a:gd name="T99" fmla="*/ 3 h 4924"/>
                    <a:gd name="T100" fmla="*/ 2813 w 4244"/>
                    <a:gd name="T101" fmla="*/ 24 h 4924"/>
                    <a:gd name="T102" fmla="*/ 3127 w 4244"/>
                    <a:gd name="T103" fmla="*/ 80 h 49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4244" h="4924">
                      <a:moveTo>
                        <a:pt x="3326" y="146"/>
                      </a:moveTo>
                      <a:lnTo>
                        <a:pt x="3382" y="171"/>
                      </a:lnTo>
                      <a:lnTo>
                        <a:pt x="3437" y="198"/>
                      </a:lnTo>
                      <a:lnTo>
                        <a:pt x="3490" y="226"/>
                      </a:lnTo>
                      <a:lnTo>
                        <a:pt x="3541" y="258"/>
                      </a:lnTo>
                      <a:lnTo>
                        <a:pt x="3593" y="292"/>
                      </a:lnTo>
                      <a:lnTo>
                        <a:pt x="3643" y="327"/>
                      </a:lnTo>
                      <a:lnTo>
                        <a:pt x="3691" y="369"/>
                      </a:lnTo>
                      <a:lnTo>
                        <a:pt x="3736" y="411"/>
                      </a:lnTo>
                      <a:lnTo>
                        <a:pt x="3767" y="442"/>
                      </a:lnTo>
                      <a:lnTo>
                        <a:pt x="3799" y="477"/>
                      </a:lnTo>
                      <a:lnTo>
                        <a:pt x="3827" y="511"/>
                      </a:lnTo>
                      <a:lnTo>
                        <a:pt x="3854" y="550"/>
                      </a:lnTo>
                      <a:lnTo>
                        <a:pt x="3904" y="627"/>
                      </a:lnTo>
                      <a:lnTo>
                        <a:pt x="3949" y="711"/>
                      </a:lnTo>
                      <a:lnTo>
                        <a:pt x="3987" y="794"/>
                      </a:lnTo>
                      <a:lnTo>
                        <a:pt x="4022" y="885"/>
                      </a:lnTo>
                      <a:lnTo>
                        <a:pt x="4049" y="975"/>
                      </a:lnTo>
                      <a:lnTo>
                        <a:pt x="4074" y="1070"/>
                      </a:lnTo>
                      <a:lnTo>
                        <a:pt x="4095" y="1164"/>
                      </a:lnTo>
                      <a:lnTo>
                        <a:pt x="4115" y="1261"/>
                      </a:lnTo>
                      <a:lnTo>
                        <a:pt x="4147" y="1457"/>
                      </a:lnTo>
                      <a:lnTo>
                        <a:pt x="4199" y="1839"/>
                      </a:lnTo>
                      <a:lnTo>
                        <a:pt x="4223" y="2031"/>
                      </a:lnTo>
                      <a:lnTo>
                        <a:pt x="4231" y="2129"/>
                      </a:lnTo>
                      <a:lnTo>
                        <a:pt x="4238" y="2227"/>
                      </a:lnTo>
                      <a:lnTo>
                        <a:pt x="4244" y="2324"/>
                      </a:lnTo>
                      <a:lnTo>
                        <a:pt x="4244" y="2422"/>
                      </a:lnTo>
                      <a:lnTo>
                        <a:pt x="4244" y="2522"/>
                      </a:lnTo>
                      <a:lnTo>
                        <a:pt x="4241" y="2620"/>
                      </a:lnTo>
                      <a:lnTo>
                        <a:pt x="4238" y="2721"/>
                      </a:lnTo>
                      <a:lnTo>
                        <a:pt x="4231" y="2818"/>
                      </a:lnTo>
                      <a:lnTo>
                        <a:pt x="4220" y="2920"/>
                      </a:lnTo>
                      <a:lnTo>
                        <a:pt x="4207" y="3018"/>
                      </a:lnTo>
                      <a:lnTo>
                        <a:pt x="4189" y="3118"/>
                      </a:lnTo>
                      <a:lnTo>
                        <a:pt x="4172" y="3216"/>
                      </a:lnTo>
                      <a:lnTo>
                        <a:pt x="4151" y="3310"/>
                      </a:lnTo>
                      <a:lnTo>
                        <a:pt x="4126" y="3408"/>
                      </a:lnTo>
                      <a:lnTo>
                        <a:pt x="4099" y="3501"/>
                      </a:lnTo>
                      <a:lnTo>
                        <a:pt x="4067" y="3596"/>
                      </a:lnTo>
                      <a:lnTo>
                        <a:pt x="4033" y="3686"/>
                      </a:lnTo>
                      <a:lnTo>
                        <a:pt x="3994" y="3777"/>
                      </a:lnTo>
                      <a:lnTo>
                        <a:pt x="3952" y="3864"/>
                      </a:lnTo>
                      <a:lnTo>
                        <a:pt x="3907" y="3951"/>
                      </a:lnTo>
                      <a:lnTo>
                        <a:pt x="3859" y="4035"/>
                      </a:lnTo>
                      <a:lnTo>
                        <a:pt x="3809" y="4115"/>
                      </a:lnTo>
                      <a:lnTo>
                        <a:pt x="3751" y="4194"/>
                      </a:lnTo>
                      <a:lnTo>
                        <a:pt x="3691" y="4271"/>
                      </a:lnTo>
                      <a:lnTo>
                        <a:pt x="3628" y="4345"/>
                      </a:lnTo>
                      <a:lnTo>
                        <a:pt x="3562" y="4415"/>
                      </a:lnTo>
                      <a:lnTo>
                        <a:pt x="3490" y="4481"/>
                      </a:lnTo>
                      <a:lnTo>
                        <a:pt x="3413" y="4547"/>
                      </a:lnTo>
                      <a:lnTo>
                        <a:pt x="3332" y="4606"/>
                      </a:lnTo>
                      <a:lnTo>
                        <a:pt x="3248" y="4661"/>
                      </a:lnTo>
                      <a:lnTo>
                        <a:pt x="3187" y="4700"/>
                      </a:lnTo>
                      <a:lnTo>
                        <a:pt x="3124" y="4735"/>
                      </a:lnTo>
                      <a:lnTo>
                        <a:pt x="3061" y="4766"/>
                      </a:lnTo>
                      <a:lnTo>
                        <a:pt x="2995" y="4795"/>
                      </a:lnTo>
                      <a:lnTo>
                        <a:pt x="2932" y="4819"/>
                      </a:lnTo>
                      <a:lnTo>
                        <a:pt x="2863" y="4843"/>
                      </a:lnTo>
                      <a:lnTo>
                        <a:pt x="2797" y="4861"/>
                      </a:lnTo>
                      <a:lnTo>
                        <a:pt x="2731" y="4877"/>
                      </a:lnTo>
                      <a:lnTo>
                        <a:pt x="2660" y="4892"/>
                      </a:lnTo>
                      <a:lnTo>
                        <a:pt x="2594" y="4903"/>
                      </a:lnTo>
                      <a:lnTo>
                        <a:pt x="2525" y="4913"/>
                      </a:lnTo>
                      <a:lnTo>
                        <a:pt x="2455" y="4916"/>
                      </a:lnTo>
                      <a:lnTo>
                        <a:pt x="2386" y="4919"/>
                      </a:lnTo>
                      <a:lnTo>
                        <a:pt x="2316" y="4924"/>
                      </a:lnTo>
                      <a:lnTo>
                        <a:pt x="2246" y="4919"/>
                      </a:lnTo>
                      <a:lnTo>
                        <a:pt x="2176" y="4916"/>
                      </a:lnTo>
                      <a:lnTo>
                        <a:pt x="2107" y="4909"/>
                      </a:lnTo>
                      <a:lnTo>
                        <a:pt x="2038" y="4898"/>
                      </a:lnTo>
                      <a:lnTo>
                        <a:pt x="1971" y="4885"/>
                      </a:lnTo>
                      <a:lnTo>
                        <a:pt x="1901" y="4871"/>
                      </a:lnTo>
                      <a:lnTo>
                        <a:pt x="1832" y="4856"/>
                      </a:lnTo>
                      <a:lnTo>
                        <a:pt x="1765" y="4835"/>
                      </a:lnTo>
                      <a:lnTo>
                        <a:pt x="1699" y="4816"/>
                      </a:lnTo>
                      <a:lnTo>
                        <a:pt x="1633" y="4790"/>
                      </a:lnTo>
                      <a:lnTo>
                        <a:pt x="1567" y="4766"/>
                      </a:lnTo>
                      <a:lnTo>
                        <a:pt x="1501" y="4738"/>
                      </a:lnTo>
                      <a:lnTo>
                        <a:pt x="1438" y="4707"/>
                      </a:lnTo>
                      <a:lnTo>
                        <a:pt x="1375" y="4676"/>
                      </a:lnTo>
                      <a:lnTo>
                        <a:pt x="1317" y="4640"/>
                      </a:lnTo>
                      <a:lnTo>
                        <a:pt x="1254" y="4603"/>
                      </a:lnTo>
                      <a:lnTo>
                        <a:pt x="1195" y="4564"/>
                      </a:lnTo>
                      <a:lnTo>
                        <a:pt x="1139" y="4523"/>
                      </a:lnTo>
                      <a:lnTo>
                        <a:pt x="1072" y="4474"/>
                      </a:lnTo>
                      <a:lnTo>
                        <a:pt x="1010" y="4418"/>
                      </a:lnTo>
                      <a:lnTo>
                        <a:pt x="951" y="4365"/>
                      </a:lnTo>
                      <a:lnTo>
                        <a:pt x="892" y="4307"/>
                      </a:lnTo>
                      <a:lnTo>
                        <a:pt x="840" y="4247"/>
                      </a:lnTo>
                      <a:lnTo>
                        <a:pt x="790" y="4184"/>
                      </a:lnTo>
                      <a:lnTo>
                        <a:pt x="742" y="4122"/>
                      </a:lnTo>
                      <a:lnTo>
                        <a:pt x="697" y="4055"/>
                      </a:lnTo>
                      <a:lnTo>
                        <a:pt x="655" y="3989"/>
                      </a:lnTo>
                      <a:lnTo>
                        <a:pt x="616" y="3923"/>
                      </a:lnTo>
                      <a:lnTo>
                        <a:pt x="579" y="3854"/>
                      </a:lnTo>
                      <a:lnTo>
                        <a:pt x="547" y="3783"/>
                      </a:lnTo>
                      <a:lnTo>
                        <a:pt x="513" y="3711"/>
                      </a:lnTo>
                      <a:lnTo>
                        <a:pt x="484" y="3637"/>
                      </a:lnTo>
                      <a:lnTo>
                        <a:pt x="457" y="3564"/>
                      </a:lnTo>
                      <a:lnTo>
                        <a:pt x="429" y="3487"/>
                      </a:lnTo>
                      <a:lnTo>
                        <a:pt x="384" y="3337"/>
                      </a:lnTo>
                      <a:lnTo>
                        <a:pt x="342" y="3181"/>
                      </a:lnTo>
                      <a:lnTo>
                        <a:pt x="307" y="3024"/>
                      </a:lnTo>
                      <a:lnTo>
                        <a:pt x="276" y="2868"/>
                      </a:lnTo>
                      <a:lnTo>
                        <a:pt x="247" y="2710"/>
                      </a:lnTo>
                      <a:lnTo>
                        <a:pt x="223" y="2554"/>
                      </a:lnTo>
                      <a:lnTo>
                        <a:pt x="178" y="2243"/>
                      </a:lnTo>
                      <a:lnTo>
                        <a:pt x="168" y="2177"/>
                      </a:lnTo>
                      <a:lnTo>
                        <a:pt x="154" y="2111"/>
                      </a:lnTo>
                      <a:lnTo>
                        <a:pt x="118" y="1961"/>
                      </a:lnTo>
                      <a:lnTo>
                        <a:pt x="81" y="1801"/>
                      </a:lnTo>
                      <a:lnTo>
                        <a:pt x="42" y="1641"/>
                      </a:lnTo>
                      <a:lnTo>
                        <a:pt x="25" y="1560"/>
                      </a:lnTo>
                      <a:lnTo>
                        <a:pt x="15" y="1484"/>
                      </a:lnTo>
                      <a:lnTo>
                        <a:pt x="4" y="1407"/>
                      </a:lnTo>
                      <a:lnTo>
                        <a:pt x="0" y="1334"/>
                      </a:lnTo>
                      <a:lnTo>
                        <a:pt x="0" y="1265"/>
                      </a:lnTo>
                      <a:lnTo>
                        <a:pt x="7" y="1202"/>
                      </a:lnTo>
                      <a:lnTo>
                        <a:pt x="15" y="1170"/>
                      </a:lnTo>
                      <a:lnTo>
                        <a:pt x="25" y="1143"/>
                      </a:lnTo>
                      <a:lnTo>
                        <a:pt x="31" y="1115"/>
                      </a:lnTo>
                      <a:lnTo>
                        <a:pt x="46" y="1091"/>
                      </a:lnTo>
                      <a:lnTo>
                        <a:pt x="78" y="1035"/>
                      </a:lnTo>
                      <a:lnTo>
                        <a:pt x="108" y="982"/>
                      </a:lnTo>
                      <a:lnTo>
                        <a:pt x="144" y="937"/>
                      </a:lnTo>
                      <a:lnTo>
                        <a:pt x="181" y="891"/>
                      </a:lnTo>
                      <a:lnTo>
                        <a:pt x="216" y="850"/>
                      </a:lnTo>
                      <a:lnTo>
                        <a:pt x="258" y="808"/>
                      </a:lnTo>
                      <a:lnTo>
                        <a:pt x="297" y="770"/>
                      </a:lnTo>
                      <a:lnTo>
                        <a:pt x="339" y="735"/>
                      </a:lnTo>
                      <a:lnTo>
                        <a:pt x="429" y="666"/>
                      </a:lnTo>
                      <a:lnTo>
                        <a:pt x="523" y="603"/>
                      </a:lnTo>
                      <a:lnTo>
                        <a:pt x="624" y="540"/>
                      </a:lnTo>
                      <a:lnTo>
                        <a:pt x="729" y="474"/>
                      </a:lnTo>
                      <a:lnTo>
                        <a:pt x="874" y="387"/>
                      </a:lnTo>
                      <a:lnTo>
                        <a:pt x="1024" y="306"/>
                      </a:lnTo>
                      <a:lnTo>
                        <a:pt x="1101" y="268"/>
                      </a:lnTo>
                      <a:lnTo>
                        <a:pt x="1180" y="229"/>
                      </a:lnTo>
                      <a:lnTo>
                        <a:pt x="1258" y="198"/>
                      </a:lnTo>
                      <a:lnTo>
                        <a:pt x="1338" y="167"/>
                      </a:lnTo>
                      <a:lnTo>
                        <a:pt x="1477" y="121"/>
                      </a:lnTo>
                      <a:lnTo>
                        <a:pt x="1620" y="87"/>
                      </a:lnTo>
                      <a:lnTo>
                        <a:pt x="1762" y="55"/>
                      </a:lnTo>
                      <a:lnTo>
                        <a:pt x="1909" y="31"/>
                      </a:lnTo>
                      <a:lnTo>
                        <a:pt x="2051" y="13"/>
                      </a:lnTo>
                      <a:lnTo>
                        <a:pt x="2197" y="3"/>
                      </a:lnTo>
                      <a:lnTo>
                        <a:pt x="2347" y="0"/>
                      </a:lnTo>
                      <a:lnTo>
                        <a:pt x="2494" y="3"/>
                      </a:lnTo>
                      <a:lnTo>
                        <a:pt x="2598" y="7"/>
                      </a:lnTo>
                      <a:lnTo>
                        <a:pt x="2705" y="13"/>
                      </a:lnTo>
                      <a:lnTo>
                        <a:pt x="2813" y="24"/>
                      </a:lnTo>
                      <a:lnTo>
                        <a:pt x="2918" y="38"/>
                      </a:lnTo>
                      <a:lnTo>
                        <a:pt x="3023" y="59"/>
                      </a:lnTo>
                      <a:lnTo>
                        <a:pt x="3127" y="80"/>
                      </a:lnTo>
                      <a:lnTo>
                        <a:pt x="3229" y="111"/>
                      </a:lnTo>
                      <a:lnTo>
                        <a:pt x="3326" y="146"/>
                      </a:ln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endParaRPr>
                </a:p>
              </p:txBody>
            </p:sp>
            <p:grpSp>
              <p:nvGrpSpPr>
                <p:cNvPr id="254" name="Group 623">
                  <a:extLst>
                    <a:ext uri="{FF2B5EF4-FFF2-40B4-BE49-F238E27FC236}">
                      <a16:creationId xmlns:a16="http://schemas.microsoft.com/office/drawing/2014/main" id="{3F59FE90-78F9-4BAE-9A2C-CEDBC0B09E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1816009">
                  <a:off x="5737382" y="4317866"/>
                  <a:ext cx="75460" cy="147766"/>
                  <a:chOff x="9173175" y="3456139"/>
                  <a:chExt cx="226051" cy="403358"/>
                </a:xfrm>
              </p:grpSpPr>
              <p:sp>
                <p:nvSpPr>
                  <p:cNvPr id="274" name="Freeform 179">
                    <a:extLst>
                      <a:ext uri="{FF2B5EF4-FFF2-40B4-BE49-F238E27FC236}">
                        <a16:creationId xmlns:a16="http://schemas.microsoft.com/office/drawing/2014/main" id="{3ACC9D57-BC84-464C-BA01-CA438A7C03C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 rot="21372598">
                    <a:off x="9251172" y="3705411"/>
                    <a:ext cx="130454" cy="144996"/>
                  </a:xfrm>
                  <a:custGeom>
                    <a:avLst/>
                    <a:gdLst>
                      <a:gd name="T0" fmla="*/ 686 w 1978"/>
                      <a:gd name="T1" fmla="*/ 264 h 2253"/>
                      <a:gd name="T2" fmla="*/ 509 w 1978"/>
                      <a:gd name="T3" fmla="*/ 21 h 2253"/>
                      <a:gd name="T4" fmla="*/ 436 w 1978"/>
                      <a:gd name="T5" fmla="*/ 0 h 2253"/>
                      <a:gd name="T6" fmla="*/ 224 w 1978"/>
                      <a:gd name="T7" fmla="*/ 70 h 2253"/>
                      <a:gd name="T8" fmla="*/ 79 w 1978"/>
                      <a:gd name="T9" fmla="*/ 146 h 2253"/>
                      <a:gd name="T10" fmla="*/ 6 w 1978"/>
                      <a:gd name="T11" fmla="*/ 240 h 2253"/>
                      <a:gd name="T12" fmla="*/ 13 w 1978"/>
                      <a:gd name="T13" fmla="*/ 368 h 2253"/>
                      <a:gd name="T14" fmla="*/ 93 w 1978"/>
                      <a:gd name="T15" fmla="*/ 514 h 2253"/>
                      <a:gd name="T16" fmla="*/ 287 w 1978"/>
                      <a:gd name="T17" fmla="*/ 798 h 2253"/>
                      <a:gd name="T18" fmla="*/ 377 w 1978"/>
                      <a:gd name="T19" fmla="*/ 1082 h 2253"/>
                      <a:gd name="T20" fmla="*/ 470 w 1978"/>
                      <a:gd name="T21" fmla="*/ 1473 h 2253"/>
                      <a:gd name="T22" fmla="*/ 558 w 1978"/>
                      <a:gd name="T23" fmla="*/ 1653 h 2253"/>
                      <a:gd name="T24" fmla="*/ 724 w 1978"/>
                      <a:gd name="T25" fmla="*/ 1903 h 2253"/>
                      <a:gd name="T26" fmla="*/ 852 w 1978"/>
                      <a:gd name="T27" fmla="*/ 2118 h 2253"/>
                      <a:gd name="T28" fmla="*/ 959 w 1978"/>
                      <a:gd name="T29" fmla="*/ 2236 h 2253"/>
                      <a:gd name="T30" fmla="*/ 1025 w 1978"/>
                      <a:gd name="T31" fmla="*/ 2250 h 2253"/>
                      <a:gd name="T32" fmla="*/ 1071 w 1978"/>
                      <a:gd name="T33" fmla="*/ 2215 h 2253"/>
                      <a:gd name="T34" fmla="*/ 1091 w 1978"/>
                      <a:gd name="T35" fmla="*/ 2135 h 2253"/>
                      <a:gd name="T36" fmla="*/ 1032 w 1978"/>
                      <a:gd name="T37" fmla="*/ 1983 h 2253"/>
                      <a:gd name="T38" fmla="*/ 883 w 1978"/>
                      <a:gd name="T39" fmla="*/ 1733 h 2253"/>
                      <a:gd name="T40" fmla="*/ 883 w 1978"/>
                      <a:gd name="T41" fmla="*/ 1689 h 2253"/>
                      <a:gd name="T42" fmla="*/ 967 w 1978"/>
                      <a:gd name="T43" fmla="*/ 1806 h 2253"/>
                      <a:gd name="T44" fmla="*/ 1098 w 1978"/>
                      <a:gd name="T45" fmla="*/ 2052 h 2253"/>
                      <a:gd name="T46" fmla="*/ 1212 w 1978"/>
                      <a:gd name="T47" fmla="*/ 2187 h 2253"/>
                      <a:gd name="T48" fmla="*/ 1306 w 1978"/>
                      <a:gd name="T49" fmla="*/ 2239 h 2253"/>
                      <a:gd name="T50" fmla="*/ 1396 w 1978"/>
                      <a:gd name="T51" fmla="*/ 2218 h 2253"/>
                      <a:gd name="T52" fmla="*/ 1428 w 1978"/>
                      <a:gd name="T53" fmla="*/ 2139 h 2253"/>
                      <a:gd name="T54" fmla="*/ 1389 w 1978"/>
                      <a:gd name="T55" fmla="*/ 2010 h 2253"/>
                      <a:gd name="T56" fmla="*/ 1226 w 1978"/>
                      <a:gd name="T57" fmla="*/ 1754 h 2253"/>
                      <a:gd name="T58" fmla="*/ 1163 w 1978"/>
                      <a:gd name="T59" fmla="*/ 1608 h 2253"/>
                      <a:gd name="T60" fmla="*/ 1184 w 1978"/>
                      <a:gd name="T61" fmla="*/ 1605 h 2253"/>
                      <a:gd name="T62" fmla="*/ 1316 w 1978"/>
                      <a:gd name="T63" fmla="*/ 1827 h 2253"/>
                      <a:gd name="T64" fmla="*/ 1476 w 1978"/>
                      <a:gd name="T65" fmla="*/ 2077 h 2253"/>
                      <a:gd name="T66" fmla="*/ 1572 w 1978"/>
                      <a:gd name="T67" fmla="*/ 2156 h 2253"/>
                      <a:gd name="T68" fmla="*/ 1663 w 1978"/>
                      <a:gd name="T69" fmla="*/ 2160 h 2253"/>
                      <a:gd name="T70" fmla="*/ 1728 w 1978"/>
                      <a:gd name="T71" fmla="*/ 2111 h 2253"/>
                      <a:gd name="T72" fmla="*/ 1746 w 1978"/>
                      <a:gd name="T73" fmla="*/ 2035 h 2253"/>
                      <a:gd name="T74" fmla="*/ 1694 w 1978"/>
                      <a:gd name="T75" fmla="*/ 1913 h 2253"/>
                      <a:gd name="T76" fmla="*/ 1379 w 1978"/>
                      <a:gd name="T77" fmla="*/ 1432 h 2253"/>
                      <a:gd name="T78" fmla="*/ 1569 w 1978"/>
                      <a:gd name="T79" fmla="*/ 1653 h 2253"/>
                      <a:gd name="T80" fmla="*/ 1718 w 1978"/>
                      <a:gd name="T81" fmla="*/ 1806 h 2253"/>
                      <a:gd name="T82" fmla="*/ 1822 w 1978"/>
                      <a:gd name="T83" fmla="*/ 1830 h 2253"/>
                      <a:gd name="T84" fmla="*/ 1902 w 1978"/>
                      <a:gd name="T85" fmla="*/ 1778 h 2253"/>
                      <a:gd name="T86" fmla="*/ 1905 w 1978"/>
                      <a:gd name="T87" fmla="*/ 1681 h 2253"/>
                      <a:gd name="T88" fmla="*/ 1833 w 1978"/>
                      <a:gd name="T89" fmla="*/ 1560 h 2253"/>
                      <a:gd name="T90" fmla="*/ 1656 w 1978"/>
                      <a:gd name="T91" fmla="*/ 1352 h 2253"/>
                      <a:gd name="T92" fmla="*/ 1517 w 1978"/>
                      <a:gd name="T93" fmla="*/ 1158 h 2253"/>
                      <a:gd name="T94" fmla="*/ 1486 w 1978"/>
                      <a:gd name="T95" fmla="*/ 1058 h 2253"/>
                      <a:gd name="T96" fmla="*/ 1577 w 1978"/>
                      <a:gd name="T97" fmla="*/ 1147 h 2253"/>
                      <a:gd name="T98" fmla="*/ 1777 w 1978"/>
                      <a:gd name="T99" fmla="*/ 1265 h 2253"/>
                      <a:gd name="T100" fmla="*/ 1892 w 1978"/>
                      <a:gd name="T101" fmla="*/ 1293 h 2253"/>
                      <a:gd name="T102" fmla="*/ 1961 w 1978"/>
                      <a:gd name="T103" fmla="*/ 1259 h 2253"/>
                      <a:gd name="T104" fmla="*/ 1978 w 1978"/>
                      <a:gd name="T105" fmla="*/ 1203 h 2253"/>
                      <a:gd name="T106" fmla="*/ 1961 w 1978"/>
                      <a:gd name="T107" fmla="*/ 1134 h 2253"/>
                      <a:gd name="T108" fmla="*/ 1846 w 1978"/>
                      <a:gd name="T109" fmla="*/ 1030 h 2253"/>
                      <a:gd name="T110" fmla="*/ 1486 w 1978"/>
                      <a:gd name="T111" fmla="*/ 735 h 2253"/>
                      <a:gd name="T112" fmla="*/ 1316 w 1978"/>
                      <a:gd name="T113" fmla="*/ 621 h 2253"/>
                      <a:gd name="T114" fmla="*/ 1039 w 1978"/>
                      <a:gd name="T115" fmla="*/ 520 h 2253"/>
                      <a:gd name="T116" fmla="*/ 873 w 1978"/>
                      <a:gd name="T117" fmla="*/ 444 h 2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</a:cxnLst>
                    <a:rect l="0" t="0" r="r" b="b"/>
                    <a:pathLst>
                      <a:path w="1978" h="2253">
                        <a:moveTo>
                          <a:pt x="842" y="423"/>
                        </a:moveTo>
                        <a:lnTo>
                          <a:pt x="810" y="396"/>
                        </a:lnTo>
                        <a:lnTo>
                          <a:pt x="748" y="333"/>
                        </a:lnTo>
                        <a:lnTo>
                          <a:pt x="686" y="264"/>
                        </a:lnTo>
                        <a:lnTo>
                          <a:pt x="630" y="194"/>
                        </a:lnTo>
                        <a:lnTo>
                          <a:pt x="578" y="122"/>
                        </a:lnTo>
                        <a:lnTo>
                          <a:pt x="529" y="45"/>
                        </a:lnTo>
                        <a:lnTo>
                          <a:pt x="509" y="21"/>
                        </a:lnTo>
                        <a:lnTo>
                          <a:pt x="488" y="8"/>
                        </a:lnTo>
                        <a:lnTo>
                          <a:pt x="477" y="4"/>
                        </a:lnTo>
                        <a:lnTo>
                          <a:pt x="467" y="0"/>
                        </a:lnTo>
                        <a:lnTo>
                          <a:pt x="436" y="0"/>
                        </a:lnTo>
                        <a:lnTo>
                          <a:pt x="398" y="11"/>
                        </a:lnTo>
                        <a:lnTo>
                          <a:pt x="346" y="29"/>
                        </a:lnTo>
                        <a:lnTo>
                          <a:pt x="287" y="45"/>
                        </a:lnTo>
                        <a:lnTo>
                          <a:pt x="224" y="70"/>
                        </a:lnTo>
                        <a:lnTo>
                          <a:pt x="162" y="94"/>
                        </a:lnTo>
                        <a:lnTo>
                          <a:pt x="131" y="112"/>
                        </a:lnTo>
                        <a:lnTo>
                          <a:pt x="104" y="128"/>
                        </a:lnTo>
                        <a:lnTo>
                          <a:pt x="79" y="146"/>
                        </a:lnTo>
                        <a:lnTo>
                          <a:pt x="55" y="167"/>
                        </a:lnTo>
                        <a:lnTo>
                          <a:pt x="34" y="188"/>
                        </a:lnTo>
                        <a:lnTo>
                          <a:pt x="20" y="212"/>
                        </a:lnTo>
                        <a:lnTo>
                          <a:pt x="6" y="240"/>
                        </a:lnTo>
                        <a:lnTo>
                          <a:pt x="0" y="271"/>
                        </a:lnTo>
                        <a:lnTo>
                          <a:pt x="0" y="302"/>
                        </a:lnTo>
                        <a:lnTo>
                          <a:pt x="6" y="337"/>
                        </a:lnTo>
                        <a:lnTo>
                          <a:pt x="13" y="368"/>
                        </a:lnTo>
                        <a:lnTo>
                          <a:pt x="24" y="399"/>
                        </a:lnTo>
                        <a:lnTo>
                          <a:pt x="37" y="427"/>
                        </a:lnTo>
                        <a:lnTo>
                          <a:pt x="55" y="458"/>
                        </a:lnTo>
                        <a:lnTo>
                          <a:pt x="93" y="514"/>
                        </a:lnTo>
                        <a:lnTo>
                          <a:pt x="134" y="572"/>
                        </a:lnTo>
                        <a:lnTo>
                          <a:pt x="217" y="683"/>
                        </a:lnTo>
                        <a:lnTo>
                          <a:pt x="256" y="738"/>
                        </a:lnTo>
                        <a:lnTo>
                          <a:pt x="287" y="798"/>
                        </a:lnTo>
                        <a:lnTo>
                          <a:pt x="308" y="842"/>
                        </a:lnTo>
                        <a:lnTo>
                          <a:pt x="325" y="891"/>
                        </a:lnTo>
                        <a:lnTo>
                          <a:pt x="352" y="985"/>
                        </a:lnTo>
                        <a:lnTo>
                          <a:pt x="377" y="1082"/>
                        </a:lnTo>
                        <a:lnTo>
                          <a:pt x="394" y="1182"/>
                        </a:lnTo>
                        <a:lnTo>
                          <a:pt x="415" y="1280"/>
                        </a:lnTo>
                        <a:lnTo>
                          <a:pt x="439" y="1376"/>
                        </a:lnTo>
                        <a:lnTo>
                          <a:pt x="470" y="1473"/>
                        </a:lnTo>
                        <a:lnTo>
                          <a:pt x="488" y="1518"/>
                        </a:lnTo>
                        <a:lnTo>
                          <a:pt x="509" y="1567"/>
                        </a:lnTo>
                        <a:lnTo>
                          <a:pt x="529" y="1612"/>
                        </a:lnTo>
                        <a:lnTo>
                          <a:pt x="558" y="1653"/>
                        </a:lnTo>
                        <a:lnTo>
                          <a:pt x="613" y="1736"/>
                        </a:lnTo>
                        <a:lnTo>
                          <a:pt x="672" y="1817"/>
                        </a:lnTo>
                        <a:lnTo>
                          <a:pt x="699" y="1858"/>
                        </a:lnTo>
                        <a:lnTo>
                          <a:pt x="724" y="1903"/>
                        </a:lnTo>
                        <a:lnTo>
                          <a:pt x="745" y="1945"/>
                        </a:lnTo>
                        <a:lnTo>
                          <a:pt x="779" y="2007"/>
                        </a:lnTo>
                        <a:lnTo>
                          <a:pt x="824" y="2080"/>
                        </a:lnTo>
                        <a:lnTo>
                          <a:pt x="852" y="2118"/>
                        </a:lnTo>
                        <a:lnTo>
                          <a:pt x="876" y="2153"/>
                        </a:lnTo>
                        <a:lnTo>
                          <a:pt x="904" y="2187"/>
                        </a:lnTo>
                        <a:lnTo>
                          <a:pt x="931" y="2211"/>
                        </a:lnTo>
                        <a:lnTo>
                          <a:pt x="959" y="2236"/>
                        </a:lnTo>
                        <a:lnTo>
                          <a:pt x="987" y="2246"/>
                        </a:lnTo>
                        <a:lnTo>
                          <a:pt x="1001" y="2250"/>
                        </a:lnTo>
                        <a:lnTo>
                          <a:pt x="1014" y="2253"/>
                        </a:lnTo>
                        <a:lnTo>
                          <a:pt x="1025" y="2250"/>
                        </a:lnTo>
                        <a:lnTo>
                          <a:pt x="1039" y="2246"/>
                        </a:lnTo>
                        <a:lnTo>
                          <a:pt x="1050" y="2239"/>
                        </a:lnTo>
                        <a:lnTo>
                          <a:pt x="1060" y="2229"/>
                        </a:lnTo>
                        <a:lnTo>
                          <a:pt x="1071" y="2215"/>
                        </a:lnTo>
                        <a:lnTo>
                          <a:pt x="1081" y="2198"/>
                        </a:lnTo>
                        <a:lnTo>
                          <a:pt x="1087" y="2184"/>
                        </a:lnTo>
                        <a:lnTo>
                          <a:pt x="1091" y="2169"/>
                        </a:lnTo>
                        <a:lnTo>
                          <a:pt x="1091" y="2135"/>
                        </a:lnTo>
                        <a:lnTo>
                          <a:pt x="1084" y="2101"/>
                        </a:lnTo>
                        <a:lnTo>
                          <a:pt x="1071" y="2062"/>
                        </a:lnTo>
                        <a:lnTo>
                          <a:pt x="1053" y="2025"/>
                        </a:lnTo>
                        <a:lnTo>
                          <a:pt x="1032" y="1983"/>
                        </a:lnTo>
                        <a:lnTo>
                          <a:pt x="983" y="1900"/>
                        </a:lnTo>
                        <a:lnTo>
                          <a:pt x="935" y="1823"/>
                        </a:lnTo>
                        <a:lnTo>
                          <a:pt x="897" y="1761"/>
                        </a:lnTo>
                        <a:lnTo>
                          <a:pt x="883" y="1733"/>
                        </a:lnTo>
                        <a:lnTo>
                          <a:pt x="876" y="1713"/>
                        </a:lnTo>
                        <a:lnTo>
                          <a:pt x="876" y="1699"/>
                        </a:lnTo>
                        <a:lnTo>
                          <a:pt x="879" y="1692"/>
                        </a:lnTo>
                        <a:lnTo>
                          <a:pt x="883" y="1689"/>
                        </a:lnTo>
                        <a:lnTo>
                          <a:pt x="894" y="1699"/>
                        </a:lnTo>
                        <a:lnTo>
                          <a:pt x="907" y="1713"/>
                        </a:lnTo>
                        <a:lnTo>
                          <a:pt x="935" y="1754"/>
                        </a:lnTo>
                        <a:lnTo>
                          <a:pt x="967" y="1806"/>
                        </a:lnTo>
                        <a:lnTo>
                          <a:pt x="998" y="1864"/>
                        </a:lnTo>
                        <a:lnTo>
                          <a:pt x="1056" y="1976"/>
                        </a:lnTo>
                        <a:lnTo>
                          <a:pt x="1081" y="2021"/>
                        </a:lnTo>
                        <a:lnTo>
                          <a:pt x="1098" y="2052"/>
                        </a:lnTo>
                        <a:lnTo>
                          <a:pt x="1132" y="2101"/>
                        </a:lnTo>
                        <a:lnTo>
                          <a:pt x="1171" y="2146"/>
                        </a:lnTo>
                        <a:lnTo>
                          <a:pt x="1188" y="2166"/>
                        </a:lnTo>
                        <a:lnTo>
                          <a:pt x="1212" y="2187"/>
                        </a:lnTo>
                        <a:lnTo>
                          <a:pt x="1236" y="2208"/>
                        </a:lnTo>
                        <a:lnTo>
                          <a:pt x="1261" y="2221"/>
                        </a:lnTo>
                        <a:lnTo>
                          <a:pt x="1285" y="2232"/>
                        </a:lnTo>
                        <a:lnTo>
                          <a:pt x="1306" y="2239"/>
                        </a:lnTo>
                        <a:lnTo>
                          <a:pt x="1330" y="2242"/>
                        </a:lnTo>
                        <a:lnTo>
                          <a:pt x="1355" y="2239"/>
                        </a:lnTo>
                        <a:lnTo>
                          <a:pt x="1376" y="2229"/>
                        </a:lnTo>
                        <a:lnTo>
                          <a:pt x="1396" y="2218"/>
                        </a:lnTo>
                        <a:lnTo>
                          <a:pt x="1410" y="2198"/>
                        </a:lnTo>
                        <a:lnTo>
                          <a:pt x="1424" y="2174"/>
                        </a:lnTo>
                        <a:lnTo>
                          <a:pt x="1428" y="2156"/>
                        </a:lnTo>
                        <a:lnTo>
                          <a:pt x="1428" y="2139"/>
                        </a:lnTo>
                        <a:lnTo>
                          <a:pt x="1428" y="2108"/>
                        </a:lnTo>
                        <a:lnTo>
                          <a:pt x="1420" y="2073"/>
                        </a:lnTo>
                        <a:lnTo>
                          <a:pt x="1407" y="2041"/>
                        </a:lnTo>
                        <a:lnTo>
                          <a:pt x="1389" y="2010"/>
                        </a:lnTo>
                        <a:lnTo>
                          <a:pt x="1371" y="1979"/>
                        </a:lnTo>
                        <a:lnTo>
                          <a:pt x="1334" y="1927"/>
                        </a:lnTo>
                        <a:lnTo>
                          <a:pt x="1295" y="1869"/>
                        </a:lnTo>
                        <a:lnTo>
                          <a:pt x="1226" y="1754"/>
                        </a:lnTo>
                        <a:lnTo>
                          <a:pt x="1195" y="1695"/>
                        </a:lnTo>
                        <a:lnTo>
                          <a:pt x="1171" y="1643"/>
                        </a:lnTo>
                        <a:lnTo>
                          <a:pt x="1163" y="1626"/>
                        </a:lnTo>
                        <a:lnTo>
                          <a:pt x="1163" y="1608"/>
                        </a:lnTo>
                        <a:lnTo>
                          <a:pt x="1163" y="1601"/>
                        </a:lnTo>
                        <a:lnTo>
                          <a:pt x="1167" y="1598"/>
                        </a:lnTo>
                        <a:lnTo>
                          <a:pt x="1171" y="1598"/>
                        </a:lnTo>
                        <a:lnTo>
                          <a:pt x="1184" y="1605"/>
                        </a:lnTo>
                        <a:lnTo>
                          <a:pt x="1199" y="1619"/>
                        </a:lnTo>
                        <a:lnTo>
                          <a:pt x="1226" y="1660"/>
                        </a:lnTo>
                        <a:lnTo>
                          <a:pt x="1267" y="1741"/>
                        </a:lnTo>
                        <a:lnTo>
                          <a:pt x="1316" y="1827"/>
                        </a:lnTo>
                        <a:lnTo>
                          <a:pt x="1365" y="1913"/>
                        </a:lnTo>
                        <a:lnTo>
                          <a:pt x="1417" y="1997"/>
                        </a:lnTo>
                        <a:lnTo>
                          <a:pt x="1444" y="2038"/>
                        </a:lnTo>
                        <a:lnTo>
                          <a:pt x="1476" y="2077"/>
                        </a:lnTo>
                        <a:lnTo>
                          <a:pt x="1496" y="2101"/>
                        </a:lnTo>
                        <a:lnTo>
                          <a:pt x="1520" y="2125"/>
                        </a:lnTo>
                        <a:lnTo>
                          <a:pt x="1548" y="2142"/>
                        </a:lnTo>
                        <a:lnTo>
                          <a:pt x="1572" y="2156"/>
                        </a:lnTo>
                        <a:lnTo>
                          <a:pt x="1604" y="2166"/>
                        </a:lnTo>
                        <a:lnTo>
                          <a:pt x="1632" y="2166"/>
                        </a:lnTo>
                        <a:lnTo>
                          <a:pt x="1649" y="2166"/>
                        </a:lnTo>
                        <a:lnTo>
                          <a:pt x="1663" y="2160"/>
                        </a:lnTo>
                        <a:lnTo>
                          <a:pt x="1681" y="2153"/>
                        </a:lnTo>
                        <a:lnTo>
                          <a:pt x="1694" y="2146"/>
                        </a:lnTo>
                        <a:lnTo>
                          <a:pt x="1715" y="2129"/>
                        </a:lnTo>
                        <a:lnTo>
                          <a:pt x="1728" y="2111"/>
                        </a:lnTo>
                        <a:lnTo>
                          <a:pt x="1739" y="2093"/>
                        </a:lnTo>
                        <a:lnTo>
                          <a:pt x="1746" y="2073"/>
                        </a:lnTo>
                        <a:lnTo>
                          <a:pt x="1746" y="2056"/>
                        </a:lnTo>
                        <a:lnTo>
                          <a:pt x="1746" y="2035"/>
                        </a:lnTo>
                        <a:lnTo>
                          <a:pt x="1743" y="2014"/>
                        </a:lnTo>
                        <a:lnTo>
                          <a:pt x="1736" y="1994"/>
                        </a:lnTo>
                        <a:lnTo>
                          <a:pt x="1718" y="1952"/>
                        </a:lnTo>
                        <a:lnTo>
                          <a:pt x="1694" y="1913"/>
                        </a:lnTo>
                        <a:lnTo>
                          <a:pt x="1645" y="1841"/>
                        </a:lnTo>
                        <a:lnTo>
                          <a:pt x="1507" y="1640"/>
                        </a:lnTo>
                        <a:lnTo>
                          <a:pt x="1434" y="1525"/>
                        </a:lnTo>
                        <a:lnTo>
                          <a:pt x="1379" y="1432"/>
                        </a:lnTo>
                        <a:lnTo>
                          <a:pt x="1428" y="1491"/>
                        </a:lnTo>
                        <a:lnTo>
                          <a:pt x="1479" y="1556"/>
                        </a:lnTo>
                        <a:lnTo>
                          <a:pt x="1514" y="1595"/>
                        </a:lnTo>
                        <a:lnTo>
                          <a:pt x="1569" y="1653"/>
                        </a:lnTo>
                        <a:lnTo>
                          <a:pt x="1624" y="1720"/>
                        </a:lnTo>
                        <a:lnTo>
                          <a:pt x="1663" y="1757"/>
                        </a:lnTo>
                        <a:lnTo>
                          <a:pt x="1691" y="1785"/>
                        </a:lnTo>
                        <a:lnTo>
                          <a:pt x="1718" y="1806"/>
                        </a:lnTo>
                        <a:lnTo>
                          <a:pt x="1746" y="1823"/>
                        </a:lnTo>
                        <a:lnTo>
                          <a:pt x="1774" y="1830"/>
                        </a:lnTo>
                        <a:lnTo>
                          <a:pt x="1798" y="1833"/>
                        </a:lnTo>
                        <a:lnTo>
                          <a:pt x="1822" y="1830"/>
                        </a:lnTo>
                        <a:lnTo>
                          <a:pt x="1846" y="1823"/>
                        </a:lnTo>
                        <a:lnTo>
                          <a:pt x="1871" y="1813"/>
                        </a:lnTo>
                        <a:lnTo>
                          <a:pt x="1888" y="1796"/>
                        </a:lnTo>
                        <a:lnTo>
                          <a:pt x="1902" y="1778"/>
                        </a:lnTo>
                        <a:lnTo>
                          <a:pt x="1913" y="1754"/>
                        </a:lnTo>
                        <a:lnTo>
                          <a:pt x="1916" y="1730"/>
                        </a:lnTo>
                        <a:lnTo>
                          <a:pt x="1913" y="1705"/>
                        </a:lnTo>
                        <a:lnTo>
                          <a:pt x="1905" y="1681"/>
                        </a:lnTo>
                        <a:lnTo>
                          <a:pt x="1898" y="1657"/>
                        </a:lnTo>
                        <a:lnTo>
                          <a:pt x="1888" y="1637"/>
                        </a:lnTo>
                        <a:lnTo>
                          <a:pt x="1861" y="1595"/>
                        </a:lnTo>
                        <a:lnTo>
                          <a:pt x="1833" y="1560"/>
                        </a:lnTo>
                        <a:lnTo>
                          <a:pt x="1804" y="1525"/>
                        </a:lnTo>
                        <a:lnTo>
                          <a:pt x="1777" y="1494"/>
                        </a:lnTo>
                        <a:lnTo>
                          <a:pt x="1725" y="1432"/>
                        </a:lnTo>
                        <a:lnTo>
                          <a:pt x="1656" y="1352"/>
                        </a:lnTo>
                        <a:lnTo>
                          <a:pt x="1618" y="1307"/>
                        </a:lnTo>
                        <a:lnTo>
                          <a:pt x="1580" y="1259"/>
                        </a:lnTo>
                        <a:lnTo>
                          <a:pt x="1545" y="1210"/>
                        </a:lnTo>
                        <a:lnTo>
                          <a:pt x="1517" y="1158"/>
                        </a:lnTo>
                        <a:lnTo>
                          <a:pt x="1507" y="1134"/>
                        </a:lnTo>
                        <a:lnTo>
                          <a:pt x="1496" y="1110"/>
                        </a:lnTo>
                        <a:lnTo>
                          <a:pt x="1493" y="1082"/>
                        </a:lnTo>
                        <a:lnTo>
                          <a:pt x="1486" y="1058"/>
                        </a:lnTo>
                        <a:lnTo>
                          <a:pt x="1493" y="1068"/>
                        </a:lnTo>
                        <a:lnTo>
                          <a:pt x="1499" y="1082"/>
                        </a:lnTo>
                        <a:lnTo>
                          <a:pt x="1531" y="1113"/>
                        </a:lnTo>
                        <a:lnTo>
                          <a:pt x="1577" y="1147"/>
                        </a:lnTo>
                        <a:lnTo>
                          <a:pt x="1632" y="1182"/>
                        </a:lnTo>
                        <a:lnTo>
                          <a:pt x="1684" y="1217"/>
                        </a:lnTo>
                        <a:lnTo>
                          <a:pt x="1736" y="1244"/>
                        </a:lnTo>
                        <a:lnTo>
                          <a:pt x="1777" y="1265"/>
                        </a:lnTo>
                        <a:lnTo>
                          <a:pt x="1804" y="1280"/>
                        </a:lnTo>
                        <a:lnTo>
                          <a:pt x="1836" y="1286"/>
                        </a:lnTo>
                        <a:lnTo>
                          <a:pt x="1864" y="1293"/>
                        </a:lnTo>
                        <a:lnTo>
                          <a:pt x="1892" y="1293"/>
                        </a:lnTo>
                        <a:lnTo>
                          <a:pt x="1919" y="1286"/>
                        </a:lnTo>
                        <a:lnTo>
                          <a:pt x="1940" y="1275"/>
                        </a:lnTo>
                        <a:lnTo>
                          <a:pt x="1950" y="1269"/>
                        </a:lnTo>
                        <a:lnTo>
                          <a:pt x="1961" y="1259"/>
                        </a:lnTo>
                        <a:lnTo>
                          <a:pt x="1968" y="1248"/>
                        </a:lnTo>
                        <a:lnTo>
                          <a:pt x="1971" y="1234"/>
                        </a:lnTo>
                        <a:lnTo>
                          <a:pt x="1975" y="1220"/>
                        </a:lnTo>
                        <a:lnTo>
                          <a:pt x="1978" y="1203"/>
                        </a:lnTo>
                        <a:lnTo>
                          <a:pt x="1978" y="1186"/>
                        </a:lnTo>
                        <a:lnTo>
                          <a:pt x="1975" y="1165"/>
                        </a:lnTo>
                        <a:lnTo>
                          <a:pt x="1968" y="1147"/>
                        </a:lnTo>
                        <a:lnTo>
                          <a:pt x="1961" y="1134"/>
                        </a:lnTo>
                        <a:lnTo>
                          <a:pt x="1937" y="1103"/>
                        </a:lnTo>
                        <a:lnTo>
                          <a:pt x="1909" y="1075"/>
                        </a:lnTo>
                        <a:lnTo>
                          <a:pt x="1877" y="1051"/>
                        </a:lnTo>
                        <a:lnTo>
                          <a:pt x="1846" y="1030"/>
                        </a:lnTo>
                        <a:lnTo>
                          <a:pt x="1784" y="988"/>
                        </a:lnTo>
                        <a:lnTo>
                          <a:pt x="1687" y="905"/>
                        </a:lnTo>
                        <a:lnTo>
                          <a:pt x="1587" y="818"/>
                        </a:lnTo>
                        <a:lnTo>
                          <a:pt x="1486" y="735"/>
                        </a:lnTo>
                        <a:lnTo>
                          <a:pt x="1434" y="694"/>
                        </a:lnTo>
                        <a:lnTo>
                          <a:pt x="1379" y="655"/>
                        </a:lnTo>
                        <a:lnTo>
                          <a:pt x="1348" y="638"/>
                        </a:lnTo>
                        <a:lnTo>
                          <a:pt x="1316" y="621"/>
                        </a:lnTo>
                        <a:lnTo>
                          <a:pt x="1247" y="589"/>
                        </a:lnTo>
                        <a:lnTo>
                          <a:pt x="1178" y="566"/>
                        </a:lnTo>
                        <a:lnTo>
                          <a:pt x="1108" y="545"/>
                        </a:lnTo>
                        <a:lnTo>
                          <a:pt x="1039" y="520"/>
                        </a:lnTo>
                        <a:lnTo>
                          <a:pt x="970" y="496"/>
                        </a:lnTo>
                        <a:lnTo>
                          <a:pt x="935" y="479"/>
                        </a:lnTo>
                        <a:lnTo>
                          <a:pt x="904" y="465"/>
                        </a:lnTo>
                        <a:lnTo>
                          <a:pt x="873" y="444"/>
                        </a:lnTo>
                        <a:lnTo>
                          <a:pt x="842" y="423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/>
                  <a:lstStyle/>
                  <a:p>
                    <a:pPr marL="0" marR="0" lvl="0" indent="0" algn="l" defTabSz="681306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125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275" name="Freeform 784">
                    <a:extLst>
                      <a:ext uri="{FF2B5EF4-FFF2-40B4-BE49-F238E27FC236}">
                        <a16:creationId xmlns:a16="http://schemas.microsoft.com/office/drawing/2014/main" id="{E3D6F13B-7056-4B14-85B3-4651A40A7B0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 rot="21555476">
                    <a:off x="9128114" y="3301331"/>
                    <a:ext cx="158125" cy="400870"/>
                  </a:xfrm>
                  <a:custGeom>
                    <a:avLst/>
                    <a:gdLst>
                      <a:gd name="T0" fmla="*/ 666 w 3011"/>
                      <a:gd name="T1" fmla="*/ 649 h 8142"/>
                      <a:gd name="T2" fmla="*/ 474 w 3011"/>
                      <a:gd name="T3" fmla="*/ 1083 h 8142"/>
                      <a:gd name="T4" fmla="*/ 319 w 3011"/>
                      <a:gd name="T5" fmla="*/ 1539 h 8142"/>
                      <a:gd name="T6" fmla="*/ 203 w 3011"/>
                      <a:gd name="T7" fmla="*/ 2009 h 8142"/>
                      <a:gd name="T8" fmla="*/ 115 w 3011"/>
                      <a:gd name="T9" fmla="*/ 2476 h 8142"/>
                      <a:gd name="T10" fmla="*/ 45 w 3011"/>
                      <a:gd name="T11" fmla="*/ 2987 h 8142"/>
                      <a:gd name="T12" fmla="*/ 3 w 3011"/>
                      <a:gd name="T13" fmla="*/ 3577 h 8142"/>
                      <a:gd name="T14" fmla="*/ 7 w 3011"/>
                      <a:gd name="T15" fmla="*/ 4120 h 8142"/>
                      <a:gd name="T16" fmla="*/ 70 w 3011"/>
                      <a:gd name="T17" fmla="*/ 4653 h 8142"/>
                      <a:gd name="T18" fmla="*/ 189 w 3011"/>
                      <a:gd name="T19" fmla="*/ 5193 h 8142"/>
                      <a:gd name="T20" fmla="*/ 379 w 3011"/>
                      <a:gd name="T21" fmla="*/ 5765 h 8142"/>
                      <a:gd name="T22" fmla="*/ 641 w 3011"/>
                      <a:gd name="T23" fmla="*/ 6382 h 8142"/>
                      <a:gd name="T24" fmla="*/ 939 w 3011"/>
                      <a:gd name="T25" fmla="*/ 6984 h 8142"/>
                      <a:gd name="T26" fmla="*/ 1290 w 3011"/>
                      <a:gd name="T27" fmla="*/ 7672 h 8142"/>
                      <a:gd name="T28" fmla="*/ 1458 w 3011"/>
                      <a:gd name="T29" fmla="*/ 7960 h 8142"/>
                      <a:gd name="T30" fmla="*/ 1592 w 3011"/>
                      <a:gd name="T31" fmla="*/ 8128 h 8142"/>
                      <a:gd name="T32" fmla="*/ 1577 w 3011"/>
                      <a:gd name="T33" fmla="*/ 8131 h 8142"/>
                      <a:gd name="T34" fmla="*/ 1585 w 3011"/>
                      <a:gd name="T35" fmla="*/ 8139 h 8142"/>
                      <a:gd name="T36" fmla="*/ 1637 w 3011"/>
                      <a:gd name="T37" fmla="*/ 8139 h 8142"/>
                      <a:gd name="T38" fmla="*/ 1753 w 3011"/>
                      <a:gd name="T39" fmla="*/ 8086 h 8142"/>
                      <a:gd name="T40" fmla="*/ 1974 w 3011"/>
                      <a:gd name="T41" fmla="*/ 7942 h 8142"/>
                      <a:gd name="T42" fmla="*/ 2363 w 3011"/>
                      <a:gd name="T43" fmla="*/ 7627 h 8142"/>
                      <a:gd name="T44" fmla="*/ 2735 w 3011"/>
                      <a:gd name="T45" fmla="*/ 7282 h 8142"/>
                      <a:gd name="T46" fmla="*/ 2974 w 3011"/>
                      <a:gd name="T47" fmla="*/ 7020 h 8142"/>
                      <a:gd name="T48" fmla="*/ 3011 w 3011"/>
                      <a:gd name="T49" fmla="*/ 6947 h 8142"/>
                      <a:gd name="T50" fmla="*/ 2903 w 3011"/>
                      <a:gd name="T51" fmla="*/ 6817 h 8142"/>
                      <a:gd name="T52" fmla="*/ 2577 w 3011"/>
                      <a:gd name="T53" fmla="*/ 6487 h 8142"/>
                      <a:gd name="T54" fmla="*/ 2378 w 3011"/>
                      <a:gd name="T55" fmla="*/ 6259 h 8142"/>
                      <a:gd name="T56" fmla="*/ 2247 w 3011"/>
                      <a:gd name="T57" fmla="*/ 6069 h 8142"/>
                      <a:gd name="T58" fmla="*/ 2058 w 3011"/>
                      <a:gd name="T59" fmla="*/ 5712 h 8142"/>
                      <a:gd name="T60" fmla="*/ 1855 w 3011"/>
                      <a:gd name="T61" fmla="*/ 5267 h 8142"/>
                      <a:gd name="T62" fmla="*/ 1729 w 3011"/>
                      <a:gd name="T63" fmla="*/ 4881 h 8142"/>
                      <a:gd name="T64" fmla="*/ 1616 w 3011"/>
                      <a:gd name="T65" fmla="*/ 4415 h 8142"/>
                      <a:gd name="T66" fmla="*/ 1536 w 3011"/>
                      <a:gd name="T67" fmla="*/ 4001 h 8142"/>
                      <a:gd name="T68" fmla="*/ 1515 w 3011"/>
                      <a:gd name="T69" fmla="*/ 3749 h 8142"/>
                      <a:gd name="T70" fmla="*/ 1532 w 3011"/>
                      <a:gd name="T71" fmla="*/ 3556 h 8142"/>
                      <a:gd name="T72" fmla="*/ 1585 w 3011"/>
                      <a:gd name="T73" fmla="*/ 3366 h 8142"/>
                      <a:gd name="T74" fmla="*/ 1725 w 3011"/>
                      <a:gd name="T75" fmla="*/ 2995 h 8142"/>
                      <a:gd name="T76" fmla="*/ 1798 w 3011"/>
                      <a:gd name="T77" fmla="*/ 2746 h 8142"/>
                      <a:gd name="T78" fmla="*/ 1953 w 3011"/>
                      <a:gd name="T79" fmla="*/ 2062 h 8142"/>
                      <a:gd name="T80" fmla="*/ 2027 w 3011"/>
                      <a:gd name="T81" fmla="*/ 1624 h 8142"/>
                      <a:gd name="T82" fmla="*/ 2062 w 3011"/>
                      <a:gd name="T83" fmla="*/ 1189 h 8142"/>
                      <a:gd name="T84" fmla="*/ 2051 w 3011"/>
                      <a:gd name="T85" fmla="*/ 904 h 8142"/>
                      <a:gd name="T86" fmla="*/ 2016 w 3011"/>
                      <a:gd name="T87" fmla="*/ 698 h 8142"/>
                      <a:gd name="T88" fmla="*/ 1956 w 3011"/>
                      <a:gd name="T89" fmla="*/ 501 h 8142"/>
                      <a:gd name="T90" fmla="*/ 1883 w 3011"/>
                      <a:gd name="T91" fmla="*/ 344 h 8142"/>
                      <a:gd name="T92" fmla="*/ 1795 w 3011"/>
                      <a:gd name="T93" fmla="*/ 214 h 8142"/>
                      <a:gd name="T94" fmla="*/ 1697 w 3011"/>
                      <a:gd name="T95" fmla="*/ 116 h 8142"/>
                      <a:gd name="T96" fmla="*/ 1585 w 3011"/>
                      <a:gd name="T97" fmla="*/ 46 h 8142"/>
                      <a:gd name="T98" fmla="*/ 1469 w 3011"/>
                      <a:gd name="T99" fmla="*/ 7 h 8142"/>
                      <a:gd name="T100" fmla="*/ 1350 w 3011"/>
                      <a:gd name="T101" fmla="*/ 0 h 8142"/>
                      <a:gd name="T102" fmla="*/ 1231 w 3011"/>
                      <a:gd name="T103" fmla="*/ 21 h 8142"/>
                      <a:gd name="T104" fmla="*/ 1112 w 3011"/>
                      <a:gd name="T105" fmla="*/ 74 h 8142"/>
                      <a:gd name="T106" fmla="*/ 999 w 3011"/>
                      <a:gd name="T107" fmla="*/ 155 h 8142"/>
                      <a:gd name="T108" fmla="*/ 894 w 3011"/>
                      <a:gd name="T109" fmla="*/ 266 h 8142"/>
                      <a:gd name="T110" fmla="*/ 817 w 3011"/>
                      <a:gd name="T111" fmla="*/ 379 h 81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</a:cxnLst>
                    <a:rect l="0" t="0" r="r" b="b"/>
                    <a:pathLst>
                      <a:path w="3011" h="8142">
                        <a:moveTo>
                          <a:pt x="817" y="379"/>
                        </a:moveTo>
                        <a:lnTo>
                          <a:pt x="740" y="512"/>
                        </a:lnTo>
                        <a:lnTo>
                          <a:pt x="666" y="649"/>
                        </a:lnTo>
                        <a:lnTo>
                          <a:pt x="596" y="790"/>
                        </a:lnTo>
                        <a:lnTo>
                          <a:pt x="532" y="933"/>
                        </a:lnTo>
                        <a:lnTo>
                          <a:pt x="474" y="1083"/>
                        </a:lnTo>
                        <a:lnTo>
                          <a:pt x="417" y="1234"/>
                        </a:lnTo>
                        <a:lnTo>
                          <a:pt x="368" y="1386"/>
                        </a:lnTo>
                        <a:lnTo>
                          <a:pt x="319" y="1539"/>
                        </a:lnTo>
                        <a:lnTo>
                          <a:pt x="277" y="1697"/>
                        </a:lnTo>
                        <a:lnTo>
                          <a:pt x="238" y="1851"/>
                        </a:lnTo>
                        <a:lnTo>
                          <a:pt x="203" y="2009"/>
                        </a:lnTo>
                        <a:lnTo>
                          <a:pt x="168" y="2167"/>
                        </a:lnTo>
                        <a:lnTo>
                          <a:pt x="140" y="2322"/>
                        </a:lnTo>
                        <a:lnTo>
                          <a:pt x="115" y="2476"/>
                        </a:lnTo>
                        <a:lnTo>
                          <a:pt x="91" y="2626"/>
                        </a:lnTo>
                        <a:lnTo>
                          <a:pt x="70" y="2778"/>
                        </a:lnTo>
                        <a:lnTo>
                          <a:pt x="45" y="2987"/>
                        </a:lnTo>
                        <a:lnTo>
                          <a:pt x="28" y="3191"/>
                        </a:lnTo>
                        <a:lnTo>
                          <a:pt x="13" y="3384"/>
                        </a:lnTo>
                        <a:lnTo>
                          <a:pt x="3" y="3577"/>
                        </a:lnTo>
                        <a:lnTo>
                          <a:pt x="0" y="3762"/>
                        </a:lnTo>
                        <a:lnTo>
                          <a:pt x="0" y="3941"/>
                        </a:lnTo>
                        <a:lnTo>
                          <a:pt x="7" y="4120"/>
                        </a:lnTo>
                        <a:lnTo>
                          <a:pt x="21" y="4299"/>
                        </a:lnTo>
                        <a:lnTo>
                          <a:pt x="42" y="4474"/>
                        </a:lnTo>
                        <a:lnTo>
                          <a:pt x="70" y="4653"/>
                        </a:lnTo>
                        <a:lnTo>
                          <a:pt x="102" y="4829"/>
                        </a:lnTo>
                        <a:lnTo>
                          <a:pt x="144" y="5011"/>
                        </a:lnTo>
                        <a:lnTo>
                          <a:pt x="189" y="5193"/>
                        </a:lnTo>
                        <a:lnTo>
                          <a:pt x="245" y="5379"/>
                        </a:lnTo>
                        <a:lnTo>
                          <a:pt x="308" y="5568"/>
                        </a:lnTo>
                        <a:lnTo>
                          <a:pt x="379" y="5765"/>
                        </a:lnTo>
                        <a:lnTo>
                          <a:pt x="463" y="5972"/>
                        </a:lnTo>
                        <a:lnTo>
                          <a:pt x="550" y="6179"/>
                        </a:lnTo>
                        <a:lnTo>
                          <a:pt x="641" y="6382"/>
                        </a:lnTo>
                        <a:lnTo>
                          <a:pt x="740" y="6585"/>
                        </a:lnTo>
                        <a:lnTo>
                          <a:pt x="838" y="6785"/>
                        </a:lnTo>
                        <a:lnTo>
                          <a:pt x="939" y="6984"/>
                        </a:lnTo>
                        <a:lnTo>
                          <a:pt x="1146" y="7385"/>
                        </a:lnTo>
                        <a:lnTo>
                          <a:pt x="1241" y="7574"/>
                        </a:lnTo>
                        <a:lnTo>
                          <a:pt x="1290" y="7672"/>
                        </a:lnTo>
                        <a:lnTo>
                          <a:pt x="1342" y="7770"/>
                        </a:lnTo>
                        <a:lnTo>
                          <a:pt x="1399" y="7869"/>
                        </a:lnTo>
                        <a:lnTo>
                          <a:pt x="1458" y="7960"/>
                        </a:lnTo>
                        <a:lnTo>
                          <a:pt x="1521" y="8047"/>
                        </a:lnTo>
                        <a:lnTo>
                          <a:pt x="1557" y="8089"/>
                        </a:lnTo>
                        <a:lnTo>
                          <a:pt x="1592" y="8128"/>
                        </a:lnTo>
                        <a:lnTo>
                          <a:pt x="1588" y="8135"/>
                        </a:lnTo>
                        <a:lnTo>
                          <a:pt x="1585" y="8135"/>
                        </a:lnTo>
                        <a:lnTo>
                          <a:pt x="1577" y="8131"/>
                        </a:lnTo>
                        <a:lnTo>
                          <a:pt x="1571" y="8125"/>
                        </a:lnTo>
                        <a:lnTo>
                          <a:pt x="1577" y="8131"/>
                        </a:lnTo>
                        <a:lnTo>
                          <a:pt x="1585" y="8139"/>
                        </a:lnTo>
                        <a:lnTo>
                          <a:pt x="1595" y="8139"/>
                        </a:lnTo>
                        <a:lnTo>
                          <a:pt x="1609" y="8142"/>
                        </a:lnTo>
                        <a:lnTo>
                          <a:pt x="1637" y="8139"/>
                        </a:lnTo>
                        <a:lnTo>
                          <a:pt x="1669" y="8125"/>
                        </a:lnTo>
                        <a:lnTo>
                          <a:pt x="1711" y="8110"/>
                        </a:lnTo>
                        <a:lnTo>
                          <a:pt x="1753" y="8086"/>
                        </a:lnTo>
                        <a:lnTo>
                          <a:pt x="1803" y="8058"/>
                        </a:lnTo>
                        <a:lnTo>
                          <a:pt x="1855" y="8023"/>
                        </a:lnTo>
                        <a:lnTo>
                          <a:pt x="1974" y="7942"/>
                        </a:lnTo>
                        <a:lnTo>
                          <a:pt x="2096" y="7844"/>
                        </a:lnTo>
                        <a:lnTo>
                          <a:pt x="2230" y="7738"/>
                        </a:lnTo>
                        <a:lnTo>
                          <a:pt x="2363" y="7627"/>
                        </a:lnTo>
                        <a:lnTo>
                          <a:pt x="2493" y="7511"/>
                        </a:lnTo>
                        <a:lnTo>
                          <a:pt x="2619" y="7395"/>
                        </a:lnTo>
                        <a:lnTo>
                          <a:pt x="2735" y="7282"/>
                        </a:lnTo>
                        <a:lnTo>
                          <a:pt x="2834" y="7181"/>
                        </a:lnTo>
                        <a:lnTo>
                          <a:pt x="2914" y="7090"/>
                        </a:lnTo>
                        <a:lnTo>
                          <a:pt x="2974" y="7020"/>
                        </a:lnTo>
                        <a:lnTo>
                          <a:pt x="2995" y="6989"/>
                        </a:lnTo>
                        <a:lnTo>
                          <a:pt x="3008" y="6963"/>
                        </a:lnTo>
                        <a:lnTo>
                          <a:pt x="3011" y="6947"/>
                        </a:lnTo>
                        <a:lnTo>
                          <a:pt x="3011" y="6942"/>
                        </a:lnTo>
                        <a:lnTo>
                          <a:pt x="3011" y="6936"/>
                        </a:lnTo>
                        <a:lnTo>
                          <a:pt x="2903" y="6817"/>
                        </a:lnTo>
                        <a:lnTo>
                          <a:pt x="2795" y="6704"/>
                        </a:lnTo>
                        <a:lnTo>
                          <a:pt x="2686" y="6596"/>
                        </a:lnTo>
                        <a:lnTo>
                          <a:pt x="2577" y="6487"/>
                        </a:lnTo>
                        <a:lnTo>
                          <a:pt x="2475" y="6378"/>
                        </a:lnTo>
                        <a:lnTo>
                          <a:pt x="2426" y="6319"/>
                        </a:lnTo>
                        <a:lnTo>
                          <a:pt x="2378" y="6259"/>
                        </a:lnTo>
                        <a:lnTo>
                          <a:pt x="2331" y="6200"/>
                        </a:lnTo>
                        <a:lnTo>
                          <a:pt x="2286" y="6137"/>
                        </a:lnTo>
                        <a:lnTo>
                          <a:pt x="2247" y="6069"/>
                        </a:lnTo>
                        <a:lnTo>
                          <a:pt x="2206" y="6000"/>
                        </a:lnTo>
                        <a:lnTo>
                          <a:pt x="2132" y="5856"/>
                        </a:lnTo>
                        <a:lnTo>
                          <a:pt x="2058" y="5712"/>
                        </a:lnTo>
                        <a:lnTo>
                          <a:pt x="1985" y="5565"/>
                        </a:lnTo>
                        <a:lnTo>
                          <a:pt x="1917" y="5418"/>
                        </a:lnTo>
                        <a:lnTo>
                          <a:pt x="1855" y="5267"/>
                        </a:lnTo>
                        <a:lnTo>
                          <a:pt x="1798" y="5112"/>
                        </a:lnTo>
                        <a:lnTo>
                          <a:pt x="1750" y="4959"/>
                        </a:lnTo>
                        <a:lnTo>
                          <a:pt x="1729" y="4881"/>
                        </a:lnTo>
                        <a:lnTo>
                          <a:pt x="1708" y="4801"/>
                        </a:lnTo>
                        <a:lnTo>
                          <a:pt x="1648" y="4548"/>
                        </a:lnTo>
                        <a:lnTo>
                          <a:pt x="1616" y="4415"/>
                        </a:lnTo>
                        <a:lnTo>
                          <a:pt x="1585" y="4274"/>
                        </a:lnTo>
                        <a:lnTo>
                          <a:pt x="1557" y="4138"/>
                        </a:lnTo>
                        <a:lnTo>
                          <a:pt x="1536" y="4001"/>
                        </a:lnTo>
                        <a:lnTo>
                          <a:pt x="1521" y="3871"/>
                        </a:lnTo>
                        <a:lnTo>
                          <a:pt x="1515" y="3809"/>
                        </a:lnTo>
                        <a:lnTo>
                          <a:pt x="1515" y="3749"/>
                        </a:lnTo>
                        <a:lnTo>
                          <a:pt x="1515" y="3685"/>
                        </a:lnTo>
                        <a:lnTo>
                          <a:pt x="1521" y="3619"/>
                        </a:lnTo>
                        <a:lnTo>
                          <a:pt x="1532" y="3556"/>
                        </a:lnTo>
                        <a:lnTo>
                          <a:pt x="1547" y="3493"/>
                        </a:lnTo>
                        <a:lnTo>
                          <a:pt x="1563" y="3430"/>
                        </a:lnTo>
                        <a:lnTo>
                          <a:pt x="1585" y="3366"/>
                        </a:lnTo>
                        <a:lnTo>
                          <a:pt x="1630" y="3240"/>
                        </a:lnTo>
                        <a:lnTo>
                          <a:pt x="1676" y="3118"/>
                        </a:lnTo>
                        <a:lnTo>
                          <a:pt x="1725" y="2995"/>
                        </a:lnTo>
                        <a:lnTo>
                          <a:pt x="1767" y="2868"/>
                        </a:lnTo>
                        <a:lnTo>
                          <a:pt x="1785" y="2809"/>
                        </a:lnTo>
                        <a:lnTo>
                          <a:pt x="1798" y="2746"/>
                        </a:lnTo>
                        <a:lnTo>
                          <a:pt x="1858" y="2483"/>
                        </a:lnTo>
                        <a:lnTo>
                          <a:pt x="1922" y="2202"/>
                        </a:lnTo>
                        <a:lnTo>
                          <a:pt x="1953" y="2062"/>
                        </a:lnTo>
                        <a:lnTo>
                          <a:pt x="1981" y="1914"/>
                        </a:lnTo>
                        <a:lnTo>
                          <a:pt x="2006" y="1771"/>
                        </a:lnTo>
                        <a:lnTo>
                          <a:pt x="2027" y="1624"/>
                        </a:lnTo>
                        <a:lnTo>
                          <a:pt x="2044" y="1476"/>
                        </a:lnTo>
                        <a:lnTo>
                          <a:pt x="2058" y="1333"/>
                        </a:lnTo>
                        <a:lnTo>
                          <a:pt x="2062" y="1189"/>
                        </a:lnTo>
                        <a:lnTo>
                          <a:pt x="2062" y="1046"/>
                        </a:lnTo>
                        <a:lnTo>
                          <a:pt x="2054" y="975"/>
                        </a:lnTo>
                        <a:lnTo>
                          <a:pt x="2051" y="904"/>
                        </a:lnTo>
                        <a:lnTo>
                          <a:pt x="2041" y="835"/>
                        </a:lnTo>
                        <a:lnTo>
                          <a:pt x="2030" y="769"/>
                        </a:lnTo>
                        <a:lnTo>
                          <a:pt x="2016" y="698"/>
                        </a:lnTo>
                        <a:lnTo>
                          <a:pt x="1998" y="632"/>
                        </a:lnTo>
                        <a:lnTo>
                          <a:pt x="1981" y="569"/>
                        </a:lnTo>
                        <a:lnTo>
                          <a:pt x="1956" y="501"/>
                        </a:lnTo>
                        <a:lnTo>
                          <a:pt x="1935" y="445"/>
                        </a:lnTo>
                        <a:lnTo>
                          <a:pt x="1911" y="393"/>
                        </a:lnTo>
                        <a:lnTo>
                          <a:pt x="1883" y="344"/>
                        </a:lnTo>
                        <a:lnTo>
                          <a:pt x="1855" y="298"/>
                        </a:lnTo>
                        <a:lnTo>
                          <a:pt x="1827" y="256"/>
                        </a:lnTo>
                        <a:lnTo>
                          <a:pt x="1795" y="214"/>
                        </a:lnTo>
                        <a:lnTo>
                          <a:pt x="1764" y="179"/>
                        </a:lnTo>
                        <a:lnTo>
                          <a:pt x="1729" y="147"/>
                        </a:lnTo>
                        <a:lnTo>
                          <a:pt x="1697" y="116"/>
                        </a:lnTo>
                        <a:lnTo>
                          <a:pt x="1658" y="92"/>
                        </a:lnTo>
                        <a:lnTo>
                          <a:pt x="1624" y="67"/>
                        </a:lnTo>
                        <a:lnTo>
                          <a:pt x="1585" y="46"/>
                        </a:lnTo>
                        <a:lnTo>
                          <a:pt x="1550" y="32"/>
                        </a:lnTo>
                        <a:lnTo>
                          <a:pt x="1511" y="18"/>
                        </a:lnTo>
                        <a:lnTo>
                          <a:pt x="1469" y="7"/>
                        </a:lnTo>
                        <a:lnTo>
                          <a:pt x="1431" y="4"/>
                        </a:lnTo>
                        <a:lnTo>
                          <a:pt x="1392" y="0"/>
                        </a:lnTo>
                        <a:lnTo>
                          <a:pt x="1350" y="0"/>
                        </a:lnTo>
                        <a:lnTo>
                          <a:pt x="1311" y="4"/>
                        </a:lnTo>
                        <a:lnTo>
                          <a:pt x="1269" y="10"/>
                        </a:lnTo>
                        <a:lnTo>
                          <a:pt x="1231" y="21"/>
                        </a:lnTo>
                        <a:lnTo>
                          <a:pt x="1192" y="36"/>
                        </a:lnTo>
                        <a:lnTo>
                          <a:pt x="1150" y="53"/>
                        </a:lnTo>
                        <a:lnTo>
                          <a:pt x="1112" y="74"/>
                        </a:lnTo>
                        <a:lnTo>
                          <a:pt x="1073" y="99"/>
                        </a:lnTo>
                        <a:lnTo>
                          <a:pt x="1038" y="123"/>
                        </a:lnTo>
                        <a:lnTo>
                          <a:pt x="999" y="155"/>
                        </a:lnTo>
                        <a:lnTo>
                          <a:pt x="964" y="189"/>
                        </a:lnTo>
                        <a:lnTo>
                          <a:pt x="928" y="228"/>
                        </a:lnTo>
                        <a:lnTo>
                          <a:pt x="894" y="266"/>
                        </a:lnTo>
                        <a:lnTo>
                          <a:pt x="859" y="313"/>
                        </a:lnTo>
                        <a:lnTo>
                          <a:pt x="827" y="361"/>
                        </a:lnTo>
                        <a:lnTo>
                          <a:pt x="817" y="379"/>
                        </a:lnTo>
                        <a:close/>
                      </a:path>
                    </a:pathLst>
                  </a:custGeom>
                  <a:solidFill>
                    <a:srgbClr val="002960"/>
                  </a:solidFill>
                  <a:ln w="9525">
                    <a:solidFill>
                      <a:schemeClr val="tx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681306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125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255" name="Freeform 624">
                  <a:extLst>
                    <a:ext uri="{FF2B5EF4-FFF2-40B4-BE49-F238E27FC236}">
                      <a16:creationId xmlns:a16="http://schemas.microsoft.com/office/drawing/2014/main" id="{99609104-C1C5-4FB3-B6DC-8E6085BDE812}"/>
                    </a:ext>
                  </a:extLst>
                </p:cNvPr>
                <p:cNvSpPr/>
                <p:nvPr/>
              </p:nvSpPr>
              <p:spPr bwMode="gray">
                <a:xfrm>
                  <a:off x="5603946" y="4161267"/>
                  <a:ext cx="146478" cy="176538"/>
                </a:xfrm>
                <a:custGeom>
                  <a:avLst/>
                  <a:gdLst>
                    <a:gd name="connsiteX0" fmla="*/ 9525 w 152400"/>
                    <a:gd name="connsiteY0" fmla="*/ 146685 h 146685"/>
                    <a:gd name="connsiteX1" fmla="*/ 34290 w 152400"/>
                    <a:gd name="connsiteY1" fmla="*/ 55245 h 146685"/>
                    <a:gd name="connsiteX2" fmla="*/ 43815 w 152400"/>
                    <a:gd name="connsiteY2" fmla="*/ 26670 h 146685"/>
                    <a:gd name="connsiteX3" fmla="*/ 74295 w 152400"/>
                    <a:gd name="connsiteY3" fmla="*/ 34290 h 146685"/>
                    <a:gd name="connsiteX4" fmla="*/ 112395 w 152400"/>
                    <a:gd name="connsiteY4" fmla="*/ 38100 h 146685"/>
                    <a:gd name="connsiteX5" fmla="*/ 152400 w 152400"/>
                    <a:gd name="connsiteY5" fmla="*/ 30480 h 146685"/>
                    <a:gd name="connsiteX6" fmla="*/ 133350 w 152400"/>
                    <a:gd name="connsiteY6" fmla="*/ 9525 h 146685"/>
                    <a:gd name="connsiteX7" fmla="*/ 93345 w 152400"/>
                    <a:gd name="connsiteY7" fmla="*/ 0 h 146685"/>
                    <a:gd name="connsiteX8" fmla="*/ 40005 w 152400"/>
                    <a:gd name="connsiteY8" fmla="*/ 17145 h 146685"/>
                    <a:gd name="connsiteX9" fmla="*/ 0 w 152400"/>
                    <a:gd name="connsiteY9" fmla="*/ 70485 h 146685"/>
                    <a:gd name="connsiteX10" fmla="*/ 9525 w 152400"/>
                    <a:gd name="connsiteY10" fmla="*/ 146685 h 146685"/>
                    <a:gd name="connsiteX0" fmla="*/ 9525 w 169545"/>
                    <a:gd name="connsiteY0" fmla="*/ 146685 h 146685"/>
                    <a:gd name="connsiteX1" fmla="*/ 34290 w 169545"/>
                    <a:gd name="connsiteY1" fmla="*/ 55245 h 146685"/>
                    <a:gd name="connsiteX2" fmla="*/ 43815 w 169545"/>
                    <a:gd name="connsiteY2" fmla="*/ 26670 h 146685"/>
                    <a:gd name="connsiteX3" fmla="*/ 74295 w 169545"/>
                    <a:gd name="connsiteY3" fmla="*/ 34290 h 146685"/>
                    <a:gd name="connsiteX4" fmla="*/ 112395 w 169545"/>
                    <a:gd name="connsiteY4" fmla="*/ 38100 h 146685"/>
                    <a:gd name="connsiteX5" fmla="*/ 169545 w 169545"/>
                    <a:gd name="connsiteY5" fmla="*/ 38100 h 146685"/>
                    <a:gd name="connsiteX6" fmla="*/ 133350 w 169545"/>
                    <a:gd name="connsiteY6" fmla="*/ 9525 h 146685"/>
                    <a:gd name="connsiteX7" fmla="*/ 93345 w 169545"/>
                    <a:gd name="connsiteY7" fmla="*/ 0 h 146685"/>
                    <a:gd name="connsiteX8" fmla="*/ 40005 w 169545"/>
                    <a:gd name="connsiteY8" fmla="*/ 17145 h 146685"/>
                    <a:gd name="connsiteX9" fmla="*/ 0 w 169545"/>
                    <a:gd name="connsiteY9" fmla="*/ 70485 h 146685"/>
                    <a:gd name="connsiteX10" fmla="*/ 9525 w 169545"/>
                    <a:gd name="connsiteY10" fmla="*/ 146685 h 146685"/>
                    <a:gd name="connsiteX0" fmla="*/ 15240 w 169545"/>
                    <a:gd name="connsiteY0" fmla="*/ 169545 h 169545"/>
                    <a:gd name="connsiteX1" fmla="*/ 34290 w 169545"/>
                    <a:gd name="connsiteY1" fmla="*/ 55245 h 169545"/>
                    <a:gd name="connsiteX2" fmla="*/ 43815 w 169545"/>
                    <a:gd name="connsiteY2" fmla="*/ 26670 h 169545"/>
                    <a:gd name="connsiteX3" fmla="*/ 74295 w 169545"/>
                    <a:gd name="connsiteY3" fmla="*/ 34290 h 169545"/>
                    <a:gd name="connsiteX4" fmla="*/ 112395 w 169545"/>
                    <a:gd name="connsiteY4" fmla="*/ 38100 h 169545"/>
                    <a:gd name="connsiteX5" fmla="*/ 169545 w 169545"/>
                    <a:gd name="connsiteY5" fmla="*/ 38100 h 169545"/>
                    <a:gd name="connsiteX6" fmla="*/ 133350 w 169545"/>
                    <a:gd name="connsiteY6" fmla="*/ 9525 h 169545"/>
                    <a:gd name="connsiteX7" fmla="*/ 93345 w 169545"/>
                    <a:gd name="connsiteY7" fmla="*/ 0 h 169545"/>
                    <a:gd name="connsiteX8" fmla="*/ 40005 w 169545"/>
                    <a:gd name="connsiteY8" fmla="*/ 17145 h 169545"/>
                    <a:gd name="connsiteX9" fmla="*/ 0 w 169545"/>
                    <a:gd name="connsiteY9" fmla="*/ 70485 h 169545"/>
                    <a:gd name="connsiteX10" fmla="*/ 15240 w 169545"/>
                    <a:gd name="connsiteY10" fmla="*/ 169545 h 169545"/>
                    <a:gd name="connsiteX0" fmla="*/ 16005 w 170310"/>
                    <a:gd name="connsiteY0" fmla="*/ 169545 h 169607"/>
                    <a:gd name="connsiteX1" fmla="*/ 35055 w 170310"/>
                    <a:gd name="connsiteY1" fmla="*/ 55245 h 169607"/>
                    <a:gd name="connsiteX2" fmla="*/ 44580 w 170310"/>
                    <a:gd name="connsiteY2" fmla="*/ 26670 h 169607"/>
                    <a:gd name="connsiteX3" fmla="*/ 75060 w 170310"/>
                    <a:gd name="connsiteY3" fmla="*/ 34290 h 169607"/>
                    <a:gd name="connsiteX4" fmla="*/ 113160 w 170310"/>
                    <a:gd name="connsiteY4" fmla="*/ 38100 h 169607"/>
                    <a:gd name="connsiteX5" fmla="*/ 170310 w 170310"/>
                    <a:gd name="connsiteY5" fmla="*/ 38100 h 169607"/>
                    <a:gd name="connsiteX6" fmla="*/ 134115 w 170310"/>
                    <a:gd name="connsiteY6" fmla="*/ 9525 h 169607"/>
                    <a:gd name="connsiteX7" fmla="*/ 94110 w 170310"/>
                    <a:gd name="connsiteY7" fmla="*/ 0 h 169607"/>
                    <a:gd name="connsiteX8" fmla="*/ 40770 w 170310"/>
                    <a:gd name="connsiteY8" fmla="*/ 17145 h 169607"/>
                    <a:gd name="connsiteX9" fmla="*/ 765 w 170310"/>
                    <a:gd name="connsiteY9" fmla="*/ 70485 h 169607"/>
                    <a:gd name="connsiteX10" fmla="*/ 16005 w 170310"/>
                    <a:gd name="connsiteY10" fmla="*/ 169545 h 169607"/>
                    <a:gd name="connsiteX0" fmla="*/ 15240 w 169545"/>
                    <a:gd name="connsiteY0" fmla="*/ 169545 h 169607"/>
                    <a:gd name="connsiteX1" fmla="*/ 34290 w 169545"/>
                    <a:gd name="connsiteY1" fmla="*/ 55245 h 169607"/>
                    <a:gd name="connsiteX2" fmla="*/ 43815 w 169545"/>
                    <a:gd name="connsiteY2" fmla="*/ 26670 h 169607"/>
                    <a:gd name="connsiteX3" fmla="*/ 74295 w 169545"/>
                    <a:gd name="connsiteY3" fmla="*/ 34290 h 169607"/>
                    <a:gd name="connsiteX4" fmla="*/ 112395 w 169545"/>
                    <a:gd name="connsiteY4" fmla="*/ 38100 h 169607"/>
                    <a:gd name="connsiteX5" fmla="*/ 169545 w 169545"/>
                    <a:gd name="connsiteY5" fmla="*/ 38100 h 169607"/>
                    <a:gd name="connsiteX6" fmla="*/ 133350 w 169545"/>
                    <a:gd name="connsiteY6" fmla="*/ 9525 h 169607"/>
                    <a:gd name="connsiteX7" fmla="*/ 93345 w 169545"/>
                    <a:gd name="connsiteY7" fmla="*/ 0 h 169607"/>
                    <a:gd name="connsiteX8" fmla="*/ 40005 w 169545"/>
                    <a:gd name="connsiteY8" fmla="*/ 17145 h 169607"/>
                    <a:gd name="connsiteX9" fmla="*/ 15240 w 169545"/>
                    <a:gd name="connsiteY9" fmla="*/ 17145 h 169607"/>
                    <a:gd name="connsiteX10" fmla="*/ 0 w 169545"/>
                    <a:gd name="connsiteY10" fmla="*/ 70485 h 169607"/>
                    <a:gd name="connsiteX11" fmla="*/ 15240 w 169545"/>
                    <a:gd name="connsiteY11" fmla="*/ 169545 h 169607"/>
                    <a:gd name="connsiteX0" fmla="*/ 15240 w 169545"/>
                    <a:gd name="connsiteY0" fmla="*/ 169545 h 169607"/>
                    <a:gd name="connsiteX1" fmla="*/ 34290 w 169545"/>
                    <a:gd name="connsiteY1" fmla="*/ 55245 h 169607"/>
                    <a:gd name="connsiteX2" fmla="*/ 43815 w 169545"/>
                    <a:gd name="connsiteY2" fmla="*/ 26670 h 169607"/>
                    <a:gd name="connsiteX3" fmla="*/ 47625 w 169545"/>
                    <a:gd name="connsiteY3" fmla="*/ 47625 h 169607"/>
                    <a:gd name="connsiteX4" fmla="*/ 112395 w 169545"/>
                    <a:gd name="connsiteY4" fmla="*/ 38100 h 169607"/>
                    <a:gd name="connsiteX5" fmla="*/ 169545 w 169545"/>
                    <a:gd name="connsiteY5" fmla="*/ 38100 h 169607"/>
                    <a:gd name="connsiteX6" fmla="*/ 133350 w 169545"/>
                    <a:gd name="connsiteY6" fmla="*/ 9525 h 169607"/>
                    <a:gd name="connsiteX7" fmla="*/ 93345 w 169545"/>
                    <a:gd name="connsiteY7" fmla="*/ 0 h 169607"/>
                    <a:gd name="connsiteX8" fmla="*/ 40005 w 169545"/>
                    <a:gd name="connsiteY8" fmla="*/ 17145 h 169607"/>
                    <a:gd name="connsiteX9" fmla="*/ 15240 w 169545"/>
                    <a:gd name="connsiteY9" fmla="*/ 17145 h 169607"/>
                    <a:gd name="connsiteX10" fmla="*/ 0 w 169545"/>
                    <a:gd name="connsiteY10" fmla="*/ 70485 h 169607"/>
                    <a:gd name="connsiteX11" fmla="*/ 15240 w 169545"/>
                    <a:gd name="connsiteY11" fmla="*/ 169545 h 169607"/>
                    <a:gd name="connsiteX0" fmla="*/ 15240 w 169545"/>
                    <a:gd name="connsiteY0" fmla="*/ 169545 h 169607"/>
                    <a:gd name="connsiteX1" fmla="*/ 34290 w 169545"/>
                    <a:gd name="connsiteY1" fmla="*/ 55245 h 169607"/>
                    <a:gd name="connsiteX2" fmla="*/ 43815 w 169545"/>
                    <a:gd name="connsiteY2" fmla="*/ 26670 h 169607"/>
                    <a:gd name="connsiteX3" fmla="*/ 47625 w 169545"/>
                    <a:gd name="connsiteY3" fmla="*/ 47625 h 169607"/>
                    <a:gd name="connsiteX4" fmla="*/ 104775 w 169545"/>
                    <a:gd name="connsiteY4" fmla="*/ 47625 h 169607"/>
                    <a:gd name="connsiteX5" fmla="*/ 169545 w 169545"/>
                    <a:gd name="connsiteY5" fmla="*/ 38100 h 169607"/>
                    <a:gd name="connsiteX6" fmla="*/ 133350 w 169545"/>
                    <a:gd name="connsiteY6" fmla="*/ 9525 h 169607"/>
                    <a:gd name="connsiteX7" fmla="*/ 93345 w 169545"/>
                    <a:gd name="connsiteY7" fmla="*/ 0 h 169607"/>
                    <a:gd name="connsiteX8" fmla="*/ 40005 w 169545"/>
                    <a:gd name="connsiteY8" fmla="*/ 17145 h 169607"/>
                    <a:gd name="connsiteX9" fmla="*/ 15240 w 169545"/>
                    <a:gd name="connsiteY9" fmla="*/ 17145 h 169607"/>
                    <a:gd name="connsiteX10" fmla="*/ 0 w 169545"/>
                    <a:gd name="connsiteY10" fmla="*/ 70485 h 169607"/>
                    <a:gd name="connsiteX11" fmla="*/ 15240 w 169545"/>
                    <a:gd name="connsiteY11" fmla="*/ 169545 h 169607"/>
                    <a:gd name="connsiteX0" fmla="*/ 15240 w 150495"/>
                    <a:gd name="connsiteY0" fmla="*/ 169545 h 169607"/>
                    <a:gd name="connsiteX1" fmla="*/ 34290 w 150495"/>
                    <a:gd name="connsiteY1" fmla="*/ 55245 h 169607"/>
                    <a:gd name="connsiteX2" fmla="*/ 43815 w 150495"/>
                    <a:gd name="connsiteY2" fmla="*/ 26670 h 169607"/>
                    <a:gd name="connsiteX3" fmla="*/ 47625 w 150495"/>
                    <a:gd name="connsiteY3" fmla="*/ 47625 h 169607"/>
                    <a:gd name="connsiteX4" fmla="*/ 104775 w 150495"/>
                    <a:gd name="connsiteY4" fmla="*/ 47625 h 169607"/>
                    <a:gd name="connsiteX5" fmla="*/ 150495 w 150495"/>
                    <a:gd name="connsiteY5" fmla="*/ 30480 h 169607"/>
                    <a:gd name="connsiteX6" fmla="*/ 133350 w 150495"/>
                    <a:gd name="connsiteY6" fmla="*/ 9525 h 169607"/>
                    <a:gd name="connsiteX7" fmla="*/ 93345 w 150495"/>
                    <a:gd name="connsiteY7" fmla="*/ 0 h 169607"/>
                    <a:gd name="connsiteX8" fmla="*/ 40005 w 150495"/>
                    <a:gd name="connsiteY8" fmla="*/ 17145 h 169607"/>
                    <a:gd name="connsiteX9" fmla="*/ 15240 w 150495"/>
                    <a:gd name="connsiteY9" fmla="*/ 17145 h 169607"/>
                    <a:gd name="connsiteX10" fmla="*/ 0 w 150495"/>
                    <a:gd name="connsiteY10" fmla="*/ 70485 h 169607"/>
                    <a:gd name="connsiteX11" fmla="*/ 15240 w 150495"/>
                    <a:gd name="connsiteY11" fmla="*/ 169545 h 169607"/>
                    <a:gd name="connsiteX0" fmla="*/ 15240 w 160020"/>
                    <a:gd name="connsiteY0" fmla="*/ 169545 h 169607"/>
                    <a:gd name="connsiteX1" fmla="*/ 34290 w 160020"/>
                    <a:gd name="connsiteY1" fmla="*/ 55245 h 169607"/>
                    <a:gd name="connsiteX2" fmla="*/ 43815 w 160020"/>
                    <a:gd name="connsiteY2" fmla="*/ 26670 h 169607"/>
                    <a:gd name="connsiteX3" fmla="*/ 47625 w 160020"/>
                    <a:gd name="connsiteY3" fmla="*/ 47625 h 169607"/>
                    <a:gd name="connsiteX4" fmla="*/ 104775 w 160020"/>
                    <a:gd name="connsiteY4" fmla="*/ 47625 h 169607"/>
                    <a:gd name="connsiteX5" fmla="*/ 160020 w 160020"/>
                    <a:gd name="connsiteY5" fmla="*/ 36195 h 169607"/>
                    <a:gd name="connsiteX6" fmla="*/ 133350 w 160020"/>
                    <a:gd name="connsiteY6" fmla="*/ 9525 h 169607"/>
                    <a:gd name="connsiteX7" fmla="*/ 93345 w 160020"/>
                    <a:gd name="connsiteY7" fmla="*/ 0 h 169607"/>
                    <a:gd name="connsiteX8" fmla="*/ 40005 w 160020"/>
                    <a:gd name="connsiteY8" fmla="*/ 17145 h 169607"/>
                    <a:gd name="connsiteX9" fmla="*/ 15240 w 160020"/>
                    <a:gd name="connsiteY9" fmla="*/ 17145 h 169607"/>
                    <a:gd name="connsiteX10" fmla="*/ 0 w 160020"/>
                    <a:gd name="connsiteY10" fmla="*/ 70485 h 169607"/>
                    <a:gd name="connsiteX11" fmla="*/ 15240 w 160020"/>
                    <a:gd name="connsiteY11" fmla="*/ 169545 h 169607"/>
                    <a:gd name="connsiteX0" fmla="*/ 15240 w 160020"/>
                    <a:gd name="connsiteY0" fmla="*/ 177165 h 177227"/>
                    <a:gd name="connsiteX1" fmla="*/ 34290 w 160020"/>
                    <a:gd name="connsiteY1" fmla="*/ 62865 h 177227"/>
                    <a:gd name="connsiteX2" fmla="*/ 43815 w 160020"/>
                    <a:gd name="connsiteY2" fmla="*/ 34290 h 177227"/>
                    <a:gd name="connsiteX3" fmla="*/ 47625 w 160020"/>
                    <a:gd name="connsiteY3" fmla="*/ 55245 h 177227"/>
                    <a:gd name="connsiteX4" fmla="*/ 104775 w 160020"/>
                    <a:gd name="connsiteY4" fmla="*/ 55245 h 177227"/>
                    <a:gd name="connsiteX5" fmla="*/ 160020 w 160020"/>
                    <a:gd name="connsiteY5" fmla="*/ 43815 h 177227"/>
                    <a:gd name="connsiteX6" fmla="*/ 133350 w 160020"/>
                    <a:gd name="connsiteY6" fmla="*/ 17145 h 177227"/>
                    <a:gd name="connsiteX7" fmla="*/ 91440 w 160020"/>
                    <a:gd name="connsiteY7" fmla="*/ 0 h 177227"/>
                    <a:gd name="connsiteX8" fmla="*/ 40005 w 160020"/>
                    <a:gd name="connsiteY8" fmla="*/ 24765 h 177227"/>
                    <a:gd name="connsiteX9" fmla="*/ 15240 w 160020"/>
                    <a:gd name="connsiteY9" fmla="*/ 24765 h 177227"/>
                    <a:gd name="connsiteX10" fmla="*/ 0 w 160020"/>
                    <a:gd name="connsiteY10" fmla="*/ 78105 h 177227"/>
                    <a:gd name="connsiteX11" fmla="*/ 15240 w 160020"/>
                    <a:gd name="connsiteY11" fmla="*/ 177165 h 177227"/>
                    <a:gd name="connsiteX0" fmla="*/ 15240 w 160020"/>
                    <a:gd name="connsiteY0" fmla="*/ 177165 h 177227"/>
                    <a:gd name="connsiteX1" fmla="*/ 34290 w 160020"/>
                    <a:gd name="connsiteY1" fmla="*/ 62865 h 177227"/>
                    <a:gd name="connsiteX2" fmla="*/ 43815 w 160020"/>
                    <a:gd name="connsiteY2" fmla="*/ 34290 h 177227"/>
                    <a:gd name="connsiteX3" fmla="*/ 47625 w 160020"/>
                    <a:gd name="connsiteY3" fmla="*/ 55245 h 177227"/>
                    <a:gd name="connsiteX4" fmla="*/ 104775 w 160020"/>
                    <a:gd name="connsiteY4" fmla="*/ 55245 h 177227"/>
                    <a:gd name="connsiteX5" fmla="*/ 160020 w 160020"/>
                    <a:gd name="connsiteY5" fmla="*/ 43815 h 177227"/>
                    <a:gd name="connsiteX6" fmla="*/ 133350 w 160020"/>
                    <a:gd name="connsiteY6" fmla="*/ 17145 h 177227"/>
                    <a:gd name="connsiteX7" fmla="*/ 91440 w 160020"/>
                    <a:gd name="connsiteY7" fmla="*/ 0 h 177227"/>
                    <a:gd name="connsiteX8" fmla="*/ 40005 w 160020"/>
                    <a:gd name="connsiteY8" fmla="*/ 24765 h 177227"/>
                    <a:gd name="connsiteX9" fmla="*/ 15240 w 160020"/>
                    <a:gd name="connsiteY9" fmla="*/ 24765 h 177227"/>
                    <a:gd name="connsiteX10" fmla="*/ 0 w 160020"/>
                    <a:gd name="connsiteY10" fmla="*/ 78105 h 177227"/>
                    <a:gd name="connsiteX11" fmla="*/ 15240 w 160020"/>
                    <a:gd name="connsiteY11" fmla="*/ 177165 h 177227"/>
                    <a:gd name="connsiteX0" fmla="*/ 15240 w 160020"/>
                    <a:gd name="connsiteY0" fmla="*/ 177264 h 177326"/>
                    <a:gd name="connsiteX1" fmla="*/ 34290 w 160020"/>
                    <a:gd name="connsiteY1" fmla="*/ 62964 h 177326"/>
                    <a:gd name="connsiteX2" fmla="*/ 43815 w 160020"/>
                    <a:gd name="connsiteY2" fmla="*/ 34389 h 177326"/>
                    <a:gd name="connsiteX3" fmla="*/ 47625 w 160020"/>
                    <a:gd name="connsiteY3" fmla="*/ 55344 h 177326"/>
                    <a:gd name="connsiteX4" fmla="*/ 104775 w 160020"/>
                    <a:gd name="connsiteY4" fmla="*/ 55344 h 177326"/>
                    <a:gd name="connsiteX5" fmla="*/ 160020 w 160020"/>
                    <a:gd name="connsiteY5" fmla="*/ 43914 h 177326"/>
                    <a:gd name="connsiteX6" fmla="*/ 133350 w 160020"/>
                    <a:gd name="connsiteY6" fmla="*/ 17244 h 177326"/>
                    <a:gd name="connsiteX7" fmla="*/ 91440 w 160020"/>
                    <a:gd name="connsiteY7" fmla="*/ 99 h 177326"/>
                    <a:gd name="connsiteX8" fmla="*/ 40005 w 160020"/>
                    <a:gd name="connsiteY8" fmla="*/ 24864 h 177326"/>
                    <a:gd name="connsiteX9" fmla="*/ 15240 w 160020"/>
                    <a:gd name="connsiteY9" fmla="*/ 24864 h 177326"/>
                    <a:gd name="connsiteX10" fmla="*/ 0 w 160020"/>
                    <a:gd name="connsiteY10" fmla="*/ 78204 h 177326"/>
                    <a:gd name="connsiteX11" fmla="*/ 15240 w 160020"/>
                    <a:gd name="connsiteY11" fmla="*/ 177264 h 177326"/>
                    <a:gd name="connsiteX0" fmla="*/ 15240 w 160739"/>
                    <a:gd name="connsiteY0" fmla="*/ 177264 h 177326"/>
                    <a:gd name="connsiteX1" fmla="*/ 34290 w 160739"/>
                    <a:gd name="connsiteY1" fmla="*/ 62964 h 177326"/>
                    <a:gd name="connsiteX2" fmla="*/ 43815 w 160739"/>
                    <a:gd name="connsiteY2" fmla="*/ 34389 h 177326"/>
                    <a:gd name="connsiteX3" fmla="*/ 47625 w 160739"/>
                    <a:gd name="connsiteY3" fmla="*/ 55344 h 177326"/>
                    <a:gd name="connsiteX4" fmla="*/ 104775 w 160739"/>
                    <a:gd name="connsiteY4" fmla="*/ 55344 h 177326"/>
                    <a:gd name="connsiteX5" fmla="*/ 160020 w 160739"/>
                    <a:gd name="connsiteY5" fmla="*/ 43914 h 177326"/>
                    <a:gd name="connsiteX6" fmla="*/ 133350 w 160739"/>
                    <a:gd name="connsiteY6" fmla="*/ 17244 h 177326"/>
                    <a:gd name="connsiteX7" fmla="*/ 91440 w 160739"/>
                    <a:gd name="connsiteY7" fmla="*/ 99 h 177326"/>
                    <a:gd name="connsiteX8" fmla="*/ 40005 w 160739"/>
                    <a:gd name="connsiteY8" fmla="*/ 24864 h 177326"/>
                    <a:gd name="connsiteX9" fmla="*/ 15240 w 160739"/>
                    <a:gd name="connsiteY9" fmla="*/ 24864 h 177326"/>
                    <a:gd name="connsiteX10" fmla="*/ 0 w 160739"/>
                    <a:gd name="connsiteY10" fmla="*/ 78204 h 177326"/>
                    <a:gd name="connsiteX11" fmla="*/ 15240 w 160739"/>
                    <a:gd name="connsiteY11" fmla="*/ 177264 h 177326"/>
                    <a:gd name="connsiteX0" fmla="*/ 15240 w 160739"/>
                    <a:gd name="connsiteY0" fmla="*/ 177264 h 177326"/>
                    <a:gd name="connsiteX1" fmla="*/ 34290 w 160739"/>
                    <a:gd name="connsiteY1" fmla="*/ 62964 h 177326"/>
                    <a:gd name="connsiteX2" fmla="*/ 43815 w 160739"/>
                    <a:gd name="connsiteY2" fmla="*/ 34389 h 177326"/>
                    <a:gd name="connsiteX3" fmla="*/ 47625 w 160739"/>
                    <a:gd name="connsiteY3" fmla="*/ 55344 h 177326"/>
                    <a:gd name="connsiteX4" fmla="*/ 104775 w 160739"/>
                    <a:gd name="connsiteY4" fmla="*/ 55344 h 177326"/>
                    <a:gd name="connsiteX5" fmla="*/ 160020 w 160739"/>
                    <a:gd name="connsiteY5" fmla="*/ 43914 h 177326"/>
                    <a:gd name="connsiteX6" fmla="*/ 133350 w 160739"/>
                    <a:gd name="connsiteY6" fmla="*/ 17244 h 177326"/>
                    <a:gd name="connsiteX7" fmla="*/ 91440 w 160739"/>
                    <a:gd name="connsiteY7" fmla="*/ 99 h 177326"/>
                    <a:gd name="connsiteX8" fmla="*/ 40005 w 160739"/>
                    <a:gd name="connsiteY8" fmla="*/ 24864 h 177326"/>
                    <a:gd name="connsiteX9" fmla="*/ 15240 w 160739"/>
                    <a:gd name="connsiteY9" fmla="*/ 24864 h 177326"/>
                    <a:gd name="connsiteX10" fmla="*/ 0 w 160739"/>
                    <a:gd name="connsiteY10" fmla="*/ 78204 h 177326"/>
                    <a:gd name="connsiteX11" fmla="*/ 15240 w 160739"/>
                    <a:gd name="connsiteY11" fmla="*/ 177264 h 177326"/>
                    <a:gd name="connsiteX0" fmla="*/ 15240 w 160739"/>
                    <a:gd name="connsiteY0" fmla="*/ 177264 h 177326"/>
                    <a:gd name="connsiteX1" fmla="*/ 34290 w 160739"/>
                    <a:gd name="connsiteY1" fmla="*/ 62964 h 177326"/>
                    <a:gd name="connsiteX2" fmla="*/ 43815 w 160739"/>
                    <a:gd name="connsiteY2" fmla="*/ 34389 h 177326"/>
                    <a:gd name="connsiteX3" fmla="*/ 70485 w 160739"/>
                    <a:gd name="connsiteY3" fmla="*/ 51534 h 177326"/>
                    <a:gd name="connsiteX4" fmla="*/ 104775 w 160739"/>
                    <a:gd name="connsiteY4" fmla="*/ 55344 h 177326"/>
                    <a:gd name="connsiteX5" fmla="*/ 160020 w 160739"/>
                    <a:gd name="connsiteY5" fmla="*/ 43914 h 177326"/>
                    <a:gd name="connsiteX6" fmla="*/ 133350 w 160739"/>
                    <a:gd name="connsiteY6" fmla="*/ 17244 h 177326"/>
                    <a:gd name="connsiteX7" fmla="*/ 91440 w 160739"/>
                    <a:gd name="connsiteY7" fmla="*/ 99 h 177326"/>
                    <a:gd name="connsiteX8" fmla="*/ 40005 w 160739"/>
                    <a:gd name="connsiteY8" fmla="*/ 24864 h 177326"/>
                    <a:gd name="connsiteX9" fmla="*/ 15240 w 160739"/>
                    <a:gd name="connsiteY9" fmla="*/ 24864 h 177326"/>
                    <a:gd name="connsiteX10" fmla="*/ 0 w 160739"/>
                    <a:gd name="connsiteY10" fmla="*/ 78204 h 177326"/>
                    <a:gd name="connsiteX11" fmla="*/ 15240 w 160739"/>
                    <a:gd name="connsiteY11" fmla="*/ 177264 h 177326"/>
                    <a:gd name="connsiteX0" fmla="*/ 15240 w 153377"/>
                    <a:gd name="connsiteY0" fmla="*/ 177258 h 177320"/>
                    <a:gd name="connsiteX1" fmla="*/ 34290 w 153377"/>
                    <a:gd name="connsiteY1" fmla="*/ 62958 h 177320"/>
                    <a:gd name="connsiteX2" fmla="*/ 43815 w 153377"/>
                    <a:gd name="connsiteY2" fmla="*/ 34383 h 177320"/>
                    <a:gd name="connsiteX3" fmla="*/ 70485 w 153377"/>
                    <a:gd name="connsiteY3" fmla="*/ 51528 h 177320"/>
                    <a:gd name="connsiteX4" fmla="*/ 104775 w 153377"/>
                    <a:gd name="connsiteY4" fmla="*/ 55338 h 177320"/>
                    <a:gd name="connsiteX5" fmla="*/ 152400 w 153377"/>
                    <a:gd name="connsiteY5" fmla="*/ 38193 h 177320"/>
                    <a:gd name="connsiteX6" fmla="*/ 133350 w 153377"/>
                    <a:gd name="connsiteY6" fmla="*/ 17238 h 177320"/>
                    <a:gd name="connsiteX7" fmla="*/ 91440 w 153377"/>
                    <a:gd name="connsiteY7" fmla="*/ 93 h 177320"/>
                    <a:gd name="connsiteX8" fmla="*/ 40005 w 153377"/>
                    <a:gd name="connsiteY8" fmla="*/ 24858 h 177320"/>
                    <a:gd name="connsiteX9" fmla="*/ 15240 w 153377"/>
                    <a:gd name="connsiteY9" fmla="*/ 24858 h 177320"/>
                    <a:gd name="connsiteX10" fmla="*/ 0 w 153377"/>
                    <a:gd name="connsiteY10" fmla="*/ 78198 h 177320"/>
                    <a:gd name="connsiteX11" fmla="*/ 15240 w 153377"/>
                    <a:gd name="connsiteY11" fmla="*/ 177258 h 177320"/>
                    <a:gd name="connsiteX0" fmla="*/ 15240 w 153377"/>
                    <a:gd name="connsiteY0" fmla="*/ 177258 h 177320"/>
                    <a:gd name="connsiteX1" fmla="*/ 34290 w 153377"/>
                    <a:gd name="connsiteY1" fmla="*/ 62958 h 177320"/>
                    <a:gd name="connsiteX2" fmla="*/ 34290 w 153377"/>
                    <a:gd name="connsiteY2" fmla="*/ 45813 h 177320"/>
                    <a:gd name="connsiteX3" fmla="*/ 70485 w 153377"/>
                    <a:gd name="connsiteY3" fmla="*/ 51528 h 177320"/>
                    <a:gd name="connsiteX4" fmla="*/ 104775 w 153377"/>
                    <a:gd name="connsiteY4" fmla="*/ 55338 h 177320"/>
                    <a:gd name="connsiteX5" fmla="*/ 152400 w 153377"/>
                    <a:gd name="connsiteY5" fmla="*/ 38193 h 177320"/>
                    <a:gd name="connsiteX6" fmla="*/ 133350 w 153377"/>
                    <a:gd name="connsiteY6" fmla="*/ 17238 h 177320"/>
                    <a:gd name="connsiteX7" fmla="*/ 91440 w 153377"/>
                    <a:gd name="connsiteY7" fmla="*/ 93 h 177320"/>
                    <a:gd name="connsiteX8" fmla="*/ 40005 w 153377"/>
                    <a:gd name="connsiteY8" fmla="*/ 24858 h 177320"/>
                    <a:gd name="connsiteX9" fmla="*/ 15240 w 153377"/>
                    <a:gd name="connsiteY9" fmla="*/ 24858 h 177320"/>
                    <a:gd name="connsiteX10" fmla="*/ 0 w 153377"/>
                    <a:gd name="connsiteY10" fmla="*/ 78198 h 177320"/>
                    <a:gd name="connsiteX11" fmla="*/ 15240 w 153377"/>
                    <a:gd name="connsiteY11" fmla="*/ 177258 h 177320"/>
                    <a:gd name="connsiteX0" fmla="*/ 15240 w 153377"/>
                    <a:gd name="connsiteY0" fmla="*/ 177258 h 177320"/>
                    <a:gd name="connsiteX1" fmla="*/ 34290 w 153377"/>
                    <a:gd name="connsiteY1" fmla="*/ 62958 h 177320"/>
                    <a:gd name="connsiteX2" fmla="*/ 34290 w 153377"/>
                    <a:gd name="connsiteY2" fmla="*/ 45813 h 177320"/>
                    <a:gd name="connsiteX3" fmla="*/ 30479 w 153377"/>
                    <a:gd name="connsiteY3" fmla="*/ 59148 h 177320"/>
                    <a:gd name="connsiteX4" fmla="*/ 70485 w 153377"/>
                    <a:gd name="connsiteY4" fmla="*/ 51528 h 177320"/>
                    <a:gd name="connsiteX5" fmla="*/ 104775 w 153377"/>
                    <a:gd name="connsiteY5" fmla="*/ 55338 h 177320"/>
                    <a:gd name="connsiteX6" fmla="*/ 152400 w 153377"/>
                    <a:gd name="connsiteY6" fmla="*/ 38193 h 177320"/>
                    <a:gd name="connsiteX7" fmla="*/ 133350 w 153377"/>
                    <a:gd name="connsiteY7" fmla="*/ 17238 h 177320"/>
                    <a:gd name="connsiteX8" fmla="*/ 91440 w 153377"/>
                    <a:gd name="connsiteY8" fmla="*/ 93 h 177320"/>
                    <a:gd name="connsiteX9" fmla="*/ 40005 w 153377"/>
                    <a:gd name="connsiteY9" fmla="*/ 24858 h 177320"/>
                    <a:gd name="connsiteX10" fmla="*/ 15240 w 153377"/>
                    <a:gd name="connsiteY10" fmla="*/ 24858 h 177320"/>
                    <a:gd name="connsiteX11" fmla="*/ 0 w 153377"/>
                    <a:gd name="connsiteY11" fmla="*/ 78198 h 177320"/>
                    <a:gd name="connsiteX12" fmla="*/ 15240 w 153377"/>
                    <a:gd name="connsiteY12" fmla="*/ 177258 h 177320"/>
                    <a:gd name="connsiteX0" fmla="*/ 15240 w 146282"/>
                    <a:gd name="connsiteY0" fmla="*/ 177267 h 177329"/>
                    <a:gd name="connsiteX1" fmla="*/ 34290 w 146282"/>
                    <a:gd name="connsiteY1" fmla="*/ 62967 h 177329"/>
                    <a:gd name="connsiteX2" fmla="*/ 34290 w 146282"/>
                    <a:gd name="connsiteY2" fmla="*/ 45822 h 177329"/>
                    <a:gd name="connsiteX3" fmla="*/ 30479 w 146282"/>
                    <a:gd name="connsiteY3" fmla="*/ 59157 h 177329"/>
                    <a:gd name="connsiteX4" fmla="*/ 70485 w 146282"/>
                    <a:gd name="connsiteY4" fmla="*/ 51537 h 177329"/>
                    <a:gd name="connsiteX5" fmla="*/ 104775 w 146282"/>
                    <a:gd name="connsiteY5" fmla="*/ 55347 h 177329"/>
                    <a:gd name="connsiteX6" fmla="*/ 144780 w 146282"/>
                    <a:gd name="connsiteY6" fmla="*/ 45822 h 177329"/>
                    <a:gd name="connsiteX7" fmla="*/ 133350 w 146282"/>
                    <a:gd name="connsiteY7" fmla="*/ 17247 h 177329"/>
                    <a:gd name="connsiteX8" fmla="*/ 91440 w 146282"/>
                    <a:gd name="connsiteY8" fmla="*/ 102 h 177329"/>
                    <a:gd name="connsiteX9" fmla="*/ 40005 w 146282"/>
                    <a:gd name="connsiteY9" fmla="*/ 24867 h 177329"/>
                    <a:gd name="connsiteX10" fmla="*/ 15240 w 146282"/>
                    <a:gd name="connsiteY10" fmla="*/ 24867 h 177329"/>
                    <a:gd name="connsiteX11" fmla="*/ 0 w 146282"/>
                    <a:gd name="connsiteY11" fmla="*/ 78207 h 177329"/>
                    <a:gd name="connsiteX12" fmla="*/ 15240 w 146282"/>
                    <a:gd name="connsiteY12" fmla="*/ 177267 h 177329"/>
                    <a:gd name="connsiteX0" fmla="*/ 15240 w 146282"/>
                    <a:gd name="connsiteY0" fmla="*/ 177267 h 177329"/>
                    <a:gd name="connsiteX1" fmla="*/ 34290 w 146282"/>
                    <a:gd name="connsiteY1" fmla="*/ 62967 h 177329"/>
                    <a:gd name="connsiteX2" fmla="*/ 34290 w 146282"/>
                    <a:gd name="connsiteY2" fmla="*/ 45822 h 177329"/>
                    <a:gd name="connsiteX3" fmla="*/ 70485 w 146282"/>
                    <a:gd name="connsiteY3" fmla="*/ 51537 h 177329"/>
                    <a:gd name="connsiteX4" fmla="*/ 104775 w 146282"/>
                    <a:gd name="connsiteY4" fmla="*/ 55347 h 177329"/>
                    <a:gd name="connsiteX5" fmla="*/ 144780 w 146282"/>
                    <a:gd name="connsiteY5" fmla="*/ 45822 h 177329"/>
                    <a:gd name="connsiteX6" fmla="*/ 133350 w 146282"/>
                    <a:gd name="connsiteY6" fmla="*/ 17247 h 177329"/>
                    <a:gd name="connsiteX7" fmla="*/ 91440 w 146282"/>
                    <a:gd name="connsiteY7" fmla="*/ 102 h 177329"/>
                    <a:gd name="connsiteX8" fmla="*/ 40005 w 146282"/>
                    <a:gd name="connsiteY8" fmla="*/ 24867 h 177329"/>
                    <a:gd name="connsiteX9" fmla="*/ 15240 w 146282"/>
                    <a:gd name="connsiteY9" fmla="*/ 24867 h 177329"/>
                    <a:gd name="connsiteX10" fmla="*/ 0 w 146282"/>
                    <a:gd name="connsiteY10" fmla="*/ 78207 h 177329"/>
                    <a:gd name="connsiteX11" fmla="*/ 15240 w 146282"/>
                    <a:gd name="connsiteY11" fmla="*/ 177267 h 177329"/>
                    <a:gd name="connsiteX0" fmla="*/ 15240 w 146282"/>
                    <a:gd name="connsiteY0" fmla="*/ 177267 h 177329"/>
                    <a:gd name="connsiteX1" fmla="*/ 26670 w 146282"/>
                    <a:gd name="connsiteY1" fmla="*/ 51537 h 177329"/>
                    <a:gd name="connsiteX2" fmla="*/ 34290 w 146282"/>
                    <a:gd name="connsiteY2" fmla="*/ 45822 h 177329"/>
                    <a:gd name="connsiteX3" fmla="*/ 70485 w 146282"/>
                    <a:gd name="connsiteY3" fmla="*/ 51537 h 177329"/>
                    <a:gd name="connsiteX4" fmla="*/ 104775 w 146282"/>
                    <a:gd name="connsiteY4" fmla="*/ 55347 h 177329"/>
                    <a:gd name="connsiteX5" fmla="*/ 144780 w 146282"/>
                    <a:gd name="connsiteY5" fmla="*/ 45822 h 177329"/>
                    <a:gd name="connsiteX6" fmla="*/ 133350 w 146282"/>
                    <a:gd name="connsiteY6" fmla="*/ 17247 h 177329"/>
                    <a:gd name="connsiteX7" fmla="*/ 91440 w 146282"/>
                    <a:gd name="connsiteY7" fmla="*/ 102 h 177329"/>
                    <a:gd name="connsiteX8" fmla="*/ 40005 w 146282"/>
                    <a:gd name="connsiteY8" fmla="*/ 24867 h 177329"/>
                    <a:gd name="connsiteX9" fmla="*/ 15240 w 146282"/>
                    <a:gd name="connsiteY9" fmla="*/ 24867 h 177329"/>
                    <a:gd name="connsiteX10" fmla="*/ 0 w 146282"/>
                    <a:gd name="connsiteY10" fmla="*/ 78207 h 177329"/>
                    <a:gd name="connsiteX11" fmla="*/ 15240 w 146282"/>
                    <a:gd name="connsiteY11" fmla="*/ 177267 h 177329"/>
                    <a:gd name="connsiteX0" fmla="*/ 15240 w 146282"/>
                    <a:gd name="connsiteY0" fmla="*/ 177267 h 177329"/>
                    <a:gd name="connsiteX1" fmla="*/ 36195 w 146282"/>
                    <a:gd name="connsiteY1" fmla="*/ 74397 h 177329"/>
                    <a:gd name="connsiteX2" fmla="*/ 34290 w 146282"/>
                    <a:gd name="connsiteY2" fmla="*/ 45822 h 177329"/>
                    <a:gd name="connsiteX3" fmla="*/ 70485 w 146282"/>
                    <a:gd name="connsiteY3" fmla="*/ 51537 h 177329"/>
                    <a:gd name="connsiteX4" fmla="*/ 104775 w 146282"/>
                    <a:gd name="connsiteY4" fmla="*/ 55347 h 177329"/>
                    <a:gd name="connsiteX5" fmla="*/ 144780 w 146282"/>
                    <a:gd name="connsiteY5" fmla="*/ 45822 h 177329"/>
                    <a:gd name="connsiteX6" fmla="*/ 133350 w 146282"/>
                    <a:gd name="connsiteY6" fmla="*/ 17247 h 177329"/>
                    <a:gd name="connsiteX7" fmla="*/ 91440 w 146282"/>
                    <a:gd name="connsiteY7" fmla="*/ 102 h 177329"/>
                    <a:gd name="connsiteX8" fmla="*/ 40005 w 146282"/>
                    <a:gd name="connsiteY8" fmla="*/ 24867 h 177329"/>
                    <a:gd name="connsiteX9" fmla="*/ 15240 w 146282"/>
                    <a:gd name="connsiteY9" fmla="*/ 24867 h 177329"/>
                    <a:gd name="connsiteX10" fmla="*/ 0 w 146282"/>
                    <a:gd name="connsiteY10" fmla="*/ 78207 h 177329"/>
                    <a:gd name="connsiteX11" fmla="*/ 15240 w 146282"/>
                    <a:gd name="connsiteY11" fmla="*/ 177267 h 177329"/>
                    <a:gd name="connsiteX0" fmla="*/ 15240 w 146282"/>
                    <a:gd name="connsiteY0" fmla="*/ 177267 h 177327"/>
                    <a:gd name="connsiteX1" fmla="*/ 36195 w 146282"/>
                    <a:gd name="connsiteY1" fmla="*/ 74397 h 177327"/>
                    <a:gd name="connsiteX2" fmla="*/ 34290 w 146282"/>
                    <a:gd name="connsiteY2" fmla="*/ 45822 h 177327"/>
                    <a:gd name="connsiteX3" fmla="*/ 70485 w 146282"/>
                    <a:gd name="connsiteY3" fmla="*/ 51537 h 177327"/>
                    <a:gd name="connsiteX4" fmla="*/ 104775 w 146282"/>
                    <a:gd name="connsiteY4" fmla="*/ 55347 h 177327"/>
                    <a:gd name="connsiteX5" fmla="*/ 144780 w 146282"/>
                    <a:gd name="connsiteY5" fmla="*/ 45822 h 177327"/>
                    <a:gd name="connsiteX6" fmla="*/ 133350 w 146282"/>
                    <a:gd name="connsiteY6" fmla="*/ 17247 h 177327"/>
                    <a:gd name="connsiteX7" fmla="*/ 91440 w 146282"/>
                    <a:gd name="connsiteY7" fmla="*/ 102 h 177327"/>
                    <a:gd name="connsiteX8" fmla="*/ 40005 w 146282"/>
                    <a:gd name="connsiteY8" fmla="*/ 24867 h 177327"/>
                    <a:gd name="connsiteX9" fmla="*/ 15240 w 146282"/>
                    <a:gd name="connsiteY9" fmla="*/ 40107 h 177327"/>
                    <a:gd name="connsiteX10" fmla="*/ 0 w 146282"/>
                    <a:gd name="connsiteY10" fmla="*/ 78207 h 177327"/>
                    <a:gd name="connsiteX11" fmla="*/ 15240 w 146282"/>
                    <a:gd name="connsiteY11" fmla="*/ 177267 h 177327"/>
                    <a:gd name="connsiteX0" fmla="*/ 15240 w 146282"/>
                    <a:gd name="connsiteY0" fmla="*/ 177267 h 177327"/>
                    <a:gd name="connsiteX1" fmla="*/ 41910 w 146282"/>
                    <a:gd name="connsiteY1" fmla="*/ 87732 h 177327"/>
                    <a:gd name="connsiteX2" fmla="*/ 34290 w 146282"/>
                    <a:gd name="connsiteY2" fmla="*/ 45822 h 177327"/>
                    <a:gd name="connsiteX3" fmla="*/ 70485 w 146282"/>
                    <a:gd name="connsiteY3" fmla="*/ 51537 h 177327"/>
                    <a:gd name="connsiteX4" fmla="*/ 104775 w 146282"/>
                    <a:gd name="connsiteY4" fmla="*/ 55347 h 177327"/>
                    <a:gd name="connsiteX5" fmla="*/ 144780 w 146282"/>
                    <a:gd name="connsiteY5" fmla="*/ 45822 h 177327"/>
                    <a:gd name="connsiteX6" fmla="*/ 133350 w 146282"/>
                    <a:gd name="connsiteY6" fmla="*/ 17247 h 177327"/>
                    <a:gd name="connsiteX7" fmla="*/ 91440 w 146282"/>
                    <a:gd name="connsiteY7" fmla="*/ 102 h 177327"/>
                    <a:gd name="connsiteX8" fmla="*/ 40005 w 146282"/>
                    <a:gd name="connsiteY8" fmla="*/ 24867 h 177327"/>
                    <a:gd name="connsiteX9" fmla="*/ 15240 w 146282"/>
                    <a:gd name="connsiteY9" fmla="*/ 40107 h 177327"/>
                    <a:gd name="connsiteX10" fmla="*/ 0 w 146282"/>
                    <a:gd name="connsiteY10" fmla="*/ 78207 h 177327"/>
                    <a:gd name="connsiteX11" fmla="*/ 15240 w 146282"/>
                    <a:gd name="connsiteY11" fmla="*/ 177267 h 177327"/>
                    <a:gd name="connsiteX0" fmla="*/ 15240 w 146282"/>
                    <a:gd name="connsiteY0" fmla="*/ 177267 h 177327"/>
                    <a:gd name="connsiteX1" fmla="*/ 41910 w 146282"/>
                    <a:gd name="connsiteY1" fmla="*/ 87732 h 177327"/>
                    <a:gd name="connsiteX2" fmla="*/ 34290 w 146282"/>
                    <a:gd name="connsiteY2" fmla="*/ 45822 h 177327"/>
                    <a:gd name="connsiteX3" fmla="*/ 36194 w 146282"/>
                    <a:gd name="connsiteY3" fmla="*/ 64873 h 177327"/>
                    <a:gd name="connsiteX4" fmla="*/ 70485 w 146282"/>
                    <a:gd name="connsiteY4" fmla="*/ 51537 h 177327"/>
                    <a:gd name="connsiteX5" fmla="*/ 104775 w 146282"/>
                    <a:gd name="connsiteY5" fmla="*/ 55347 h 177327"/>
                    <a:gd name="connsiteX6" fmla="*/ 144780 w 146282"/>
                    <a:gd name="connsiteY6" fmla="*/ 45822 h 177327"/>
                    <a:gd name="connsiteX7" fmla="*/ 133350 w 146282"/>
                    <a:gd name="connsiteY7" fmla="*/ 17247 h 177327"/>
                    <a:gd name="connsiteX8" fmla="*/ 91440 w 146282"/>
                    <a:gd name="connsiteY8" fmla="*/ 102 h 177327"/>
                    <a:gd name="connsiteX9" fmla="*/ 40005 w 146282"/>
                    <a:gd name="connsiteY9" fmla="*/ 24867 h 177327"/>
                    <a:gd name="connsiteX10" fmla="*/ 15240 w 146282"/>
                    <a:gd name="connsiteY10" fmla="*/ 40107 h 177327"/>
                    <a:gd name="connsiteX11" fmla="*/ 0 w 146282"/>
                    <a:gd name="connsiteY11" fmla="*/ 78207 h 177327"/>
                    <a:gd name="connsiteX12" fmla="*/ 15240 w 146282"/>
                    <a:gd name="connsiteY12" fmla="*/ 177267 h 1773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46282" h="177327">
                      <a:moveTo>
                        <a:pt x="15240" y="177267"/>
                      </a:moveTo>
                      <a:lnTo>
                        <a:pt x="41910" y="87732"/>
                      </a:lnTo>
                      <a:lnTo>
                        <a:pt x="34290" y="45822"/>
                      </a:lnTo>
                      <a:cubicBezTo>
                        <a:pt x="36195" y="38837"/>
                        <a:pt x="30162" y="63921"/>
                        <a:pt x="36194" y="64873"/>
                      </a:cubicBezTo>
                      <a:cubicBezTo>
                        <a:pt x="42226" y="65825"/>
                        <a:pt x="59055" y="53125"/>
                        <a:pt x="70485" y="51537"/>
                      </a:cubicBezTo>
                      <a:cubicBezTo>
                        <a:pt x="81915" y="49949"/>
                        <a:pt x="92393" y="56300"/>
                        <a:pt x="104775" y="55347"/>
                      </a:cubicBezTo>
                      <a:cubicBezTo>
                        <a:pt x="117158" y="54395"/>
                        <a:pt x="126365" y="49632"/>
                        <a:pt x="144780" y="45822"/>
                      </a:cubicBezTo>
                      <a:cubicBezTo>
                        <a:pt x="149542" y="39472"/>
                        <a:pt x="142240" y="24867"/>
                        <a:pt x="133350" y="17247"/>
                      </a:cubicBezTo>
                      <a:cubicBezTo>
                        <a:pt x="124460" y="9627"/>
                        <a:pt x="106997" y="-1168"/>
                        <a:pt x="91440" y="102"/>
                      </a:cubicBezTo>
                      <a:cubicBezTo>
                        <a:pt x="75883" y="1372"/>
                        <a:pt x="52705" y="20740"/>
                        <a:pt x="40005" y="24867"/>
                      </a:cubicBezTo>
                      <a:cubicBezTo>
                        <a:pt x="27940" y="30264"/>
                        <a:pt x="21908" y="31217"/>
                        <a:pt x="15240" y="40107"/>
                      </a:cubicBezTo>
                      <a:cubicBezTo>
                        <a:pt x="8573" y="48997"/>
                        <a:pt x="0" y="55347"/>
                        <a:pt x="0" y="78207"/>
                      </a:cubicBezTo>
                      <a:cubicBezTo>
                        <a:pt x="0" y="101067"/>
                        <a:pt x="9525" y="179807"/>
                        <a:pt x="15240" y="177267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56" name="Freeform 1143">
                  <a:extLst>
                    <a:ext uri="{FF2B5EF4-FFF2-40B4-BE49-F238E27FC236}">
                      <a16:creationId xmlns:a16="http://schemas.microsoft.com/office/drawing/2014/main" id="{03D5333A-4E2D-4A37-BF19-5EF20F4D3EA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739867" y="4234694"/>
                  <a:ext cx="10557" cy="10936"/>
                </a:xfrm>
                <a:custGeom>
                  <a:avLst/>
                  <a:gdLst>
                    <a:gd name="T0" fmla="*/ 2147483646 w 345"/>
                    <a:gd name="T1" fmla="*/ 0 h 369"/>
                    <a:gd name="T2" fmla="*/ 2147483646 w 345"/>
                    <a:gd name="T3" fmla="*/ 0 h 369"/>
                    <a:gd name="T4" fmla="*/ 2147483646 w 345"/>
                    <a:gd name="T5" fmla="*/ 2147483646 h 369"/>
                    <a:gd name="T6" fmla="*/ 2147483646 w 345"/>
                    <a:gd name="T7" fmla="*/ 2147483646 h 369"/>
                    <a:gd name="T8" fmla="*/ 2147483646 w 345"/>
                    <a:gd name="T9" fmla="*/ 2147483646 h 369"/>
                    <a:gd name="T10" fmla="*/ 2147483646 w 345"/>
                    <a:gd name="T11" fmla="*/ 2147483646 h 369"/>
                    <a:gd name="T12" fmla="*/ 2147483646 w 345"/>
                    <a:gd name="T13" fmla="*/ 2147483646 h 369"/>
                    <a:gd name="T14" fmla="*/ 2147483646 w 345"/>
                    <a:gd name="T15" fmla="*/ 2147483646 h 369"/>
                    <a:gd name="T16" fmla="*/ 2147483646 w 345"/>
                    <a:gd name="T17" fmla="*/ 2147483646 h 369"/>
                    <a:gd name="T18" fmla="*/ 2147483646 w 345"/>
                    <a:gd name="T19" fmla="*/ 2147483646 h 369"/>
                    <a:gd name="T20" fmla="*/ 2147483646 w 345"/>
                    <a:gd name="T21" fmla="*/ 2147483646 h 369"/>
                    <a:gd name="T22" fmla="*/ 2147483646 w 345"/>
                    <a:gd name="T23" fmla="*/ 2147483646 h 369"/>
                    <a:gd name="T24" fmla="*/ 2147483646 w 345"/>
                    <a:gd name="T25" fmla="*/ 2147483646 h 369"/>
                    <a:gd name="T26" fmla="*/ 2147483646 w 345"/>
                    <a:gd name="T27" fmla="*/ 2147483646 h 369"/>
                    <a:gd name="T28" fmla="*/ 2147483646 w 345"/>
                    <a:gd name="T29" fmla="*/ 2147483646 h 369"/>
                    <a:gd name="T30" fmla="*/ 2147483646 w 345"/>
                    <a:gd name="T31" fmla="*/ 2147483646 h 369"/>
                    <a:gd name="T32" fmla="*/ 2147483646 w 345"/>
                    <a:gd name="T33" fmla="*/ 2147483646 h 369"/>
                    <a:gd name="T34" fmla="*/ 2147483646 w 345"/>
                    <a:gd name="T35" fmla="*/ 2147483646 h 369"/>
                    <a:gd name="T36" fmla="*/ 2147483646 w 345"/>
                    <a:gd name="T37" fmla="*/ 2147483646 h 369"/>
                    <a:gd name="T38" fmla="*/ 2147483646 w 345"/>
                    <a:gd name="T39" fmla="*/ 2147483646 h 369"/>
                    <a:gd name="T40" fmla="*/ 2147483646 w 345"/>
                    <a:gd name="T41" fmla="*/ 2147483646 h 369"/>
                    <a:gd name="T42" fmla="*/ 2147483646 w 345"/>
                    <a:gd name="T43" fmla="*/ 2147483646 h 369"/>
                    <a:gd name="T44" fmla="*/ 2147483646 w 345"/>
                    <a:gd name="T45" fmla="*/ 2147483646 h 369"/>
                    <a:gd name="T46" fmla="*/ 2147483646 w 345"/>
                    <a:gd name="T47" fmla="*/ 2147483646 h 369"/>
                    <a:gd name="T48" fmla="*/ 2147483646 w 345"/>
                    <a:gd name="T49" fmla="*/ 2147483646 h 369"/>
                    <a:gd name="T50" fmla="*/ 2147483646 w 345"/>
                    <a:gd name="T51" fmla="*/ 2147483646 h 369"/>
                    <a:gd name="T52" fmla="*/ 2147483646 w 345"/>
                    <a:gd name="T53" fmla="*/ 2147483646 h 369"/>
                    <a:gd name="T54" fmla="*/ 2147483646 w 345"/>
                    <a:gd name="T55" fmla="*/ 2147483646 h 369"/>
                    <a:gd name="T56" fmla="*/ 2147483646 w 345"/>
                    <a:gd name="T57" fmla="*/ 2147483646 h 369"/>
                    <a:gd name="T58" fmla="*/ 2147483646 w 345"/>
                    <a:gd name="T59" fmla="*/ 2147483646 h 369"/>
                    <a:gd name="T60" fmla="*/ 2147483646 w 345"/>
                    <a:gd name="T61" fmla="*/ 2147483646 h 369"/>
                    <a:gd name="T62" fmla="*/ 2147483646 w 345"/>
                    <a:gd name="T63" fmla="*/ 2147483646 h 369"/>
                    <a:gd name="T64" fmla="*/ 0 w 345"/>
                    <a:gd name="T65" fmla="*/ 2147483646 h 369"/>
                    <a:gd name="T66" fmla="*/ 2147483646 w 345"/>
                    <a:gd name="T67" fmla="*/ 2147483646 h 369"/>
                    <a:gd name="T68" fmla="*/ 2147483646 w 345"/>
                    <a:gd name="T69" fmla="*/ 2147483646 h 369"/>
                    <a:gd name="T70" fmla="*/ 2147483646 w 345"/>
                    <a:gd name="T71" fmla="*/ 2147483646 h 369"/>
                    <a:gd name="T72" fmla="*/ 2147483646 w 345"/>
                    <a:gd name="T73" fmla="*/ 2147483646 h 369"/>
                    <a:gd name="T74" fmla="*/ 2147483646 w 345"/>
                    <a:gd name="T75" fmla="*/ 2147483646 h 369"/>
                    <a:gd name="T76" fmla="*/ 2147483646 w 345"/>
                    <a:gd name="T77" fmla="*/ 2147483646 h 369"/>
                    <a:gd name="T78" fmla="*/ 2147483646 w 345"/>
                    <a:gd name="T79" fmla="*/ 2147483646 h 369"/>
                    <a:gd name="T80" fmla="*/ 2147483646 w 345"/>
                    <a:gd name="T81" fmla="*/ 2147483646 h 369"/>
                    <a:gd name="T82" fmla="*/ 2147483646 w 345"/>
                    <a:gd name="T83" fmla="*/ 2147483646 h 369"/>
                    <a:gd name="T84" fmla="*/ 2147483646 w 345"/>
                    <a:gd name="T85" fmla="*/ 0 h 369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345" h="369">
                      <a:moveTo>
                        <a:pt x="161" y="0"/>
                      </a:moveTo>
                      <a:lnTo>
                        <a:pt x="192" y="0"/>
                      </a:lnTo>
                      <a:lnTo>
                        <a:pt x="219" y="3"/>
                      </a:lnTo>
                      <a:lnTo>
                        <a:pt x="248" y="9"/>
                      </a:lnTo>
                      <a:lnTo>
                        <a:pt x="276" y="27"/>
                      </a:lnTo>
                      <a:lnTo>
                        <a:pt x="297" y="45"/>
                      </a:lnTo>
                      <a:lnTo>
                        <a:pt x="317" y="69"/>
                      </a:lnTo>
                      <a:lnTo>
                        <a:pt x="332" y="100"/>
                      </a:lnTo>
                      <a:lnTo>
                        <a:pt x="342" y="138"/>
                      </a:lnTo>
                      <a:lnTo>
                        <a:pt x="345" y="159"/>
                      </a:lnTo>
                      <a:lnTo>
                        <a:pt x="345" y="180"/>
                      </a:lnTo>
                      <a:lnTo>
                        <a:pt x="338" y="222"/>
                      </a:lnTo>
                      <a:lnTo>
                        <a:pt x="327" y="264"/>
                      </a:lnTo>
                      <a:lnTo>
                        <a:pt x="317" y="282"/>
                      </a:lnTo>
                      <a:lnTo>
                        <a:pt x="307" y="299"/>
                      </a:lnTo>
                      <a:lnTo>
                        <a:pt x="297" y="312"/>
                      </a:lnTo>
                      <a:lnTo>
                        <a:pt x="279" y="330"/>
                      </a:lnTo>
                      <a:lnTo>
                        <a:pt x="266" y="341"/>
                      </a:lnTo>
                      <a:lnTo>
                        <a:pt x="248" y="351"/>
                      </a:lnTo>
                      <a:lnTo>
                        <a:pt x="230" y="358"/>
                      </a:lnTo>
                      <a:lnTo>
                        <a:pt x="210" y="365"/>
                      </a:lnTo>
                      <a:lnTo>
                        <a:pt x="189" y="369"/>
                      </a:lnTo>
                      <a:lnTo>
                        <a:pt x="164" y="365"/>
                      </a:lnTo>
                      <a:lnTo>
                        <a:pt x="143" y="365"/>
                      </a:lnTo>
                      <a:lnTo>
                        <a:pt x="126" y="358"/>
                      </a:lnTo>
                      <a:lnTo>
                        <a:pt x="105" y="351"/>
                      </a:lnTo>
                      <a:lnTo>
                        <a:pt x="87" y="341"/>
                      </a:lnTo>
                      <a:lnTo>
                        <a:pt x="74" y="330"/>
                      </a:lnTo>
                      <a:lnTo>
                        <a:pt x="60" y="320"/>
                      </a:lnTo>
                      <a:lnTo>
                        <a:pt x="35" y="288"/>
                      </a:lnTo>
                      <a:lnTo>
                        <a:pt x="18" y="257"/>
                      </a:lnTo>
                      <a:lnTo>
                        <a:pt x="5" y="219"/>
                      </a:lnTo>
                      <a:lnTo>
                        <a:pt x="0" y="180"/>
                      </a:lnTo>
                      <a:lnTo>
                        <a:pt x="5" y="163"/>
                      </a:lnTo>
                      <a:lnTo>
                        <a:pt x="8" y="142"/>
                      </a:lnTo>
                      <a:lnTo>
                        <a:pt x="15" y="111"/>
                      </a:lnTo>
                      <a:lnTo>
                        <a:pt x="29" y="87"/>
                      </a:lnTo>
                      <a:lnTo>
                        <a:pt x="45" y="61"/>
                      </a:lnTo>
                      <a:lnTo>
                        <a:pt x="63" y="41"/>
                      </a:lnTo>
                      <a:lnTo>
                        <a:pt x="87" y="27"/>
                      </a:lnTo>
                      <a:lnTo>
                        <a:pt x="112" y="13"/>
                      </a:lnTo>
                      <a:lnTo>
                        <a:pt x="137" y="6"/>
                      </a:lnTo>
                      <a:lnTo>
                        <a:pt x="161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57" name="Freeform 1144">
                  <a:extLst>
                    <a:ext uri="{FF2B5EF4-FFF2-40B4-BE49-F238E27FC236}">
                      <a16:creationId xmlns:a16="http://schemas.microsoft.com/office/drawing/2014/main" id="{954084FE-1F92-41A6-9D36-CC1BCE5E0DF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741186" y="4236257"/>
                  <a:ext cx="7918" cy="7811"/>
                </a:xfrm>
                <a:custGeom>
                  <a:avLst/>
                  <a:gdLst>
                    <a:gd name="T0" fmla="*/ 2147483646 w 258"/>
                    <a:gd name="T1" fmla="*/ 0 h 279"/>
                    <a:gd name="T2" fmla="*/ 2147483646 w 258"/>
                    <a:gd name="T3" fmla="*/ 0 h 279"/>
                    <a:gd name="T4" fmla="*/ 2147483646 w 258"/>
                    <a:gd name="T5" fmla="*/ 2147483646 h 279"/>
                    <a:gd name="T6" fmla="*/ 2147483646 w 258"/>
                    <a:gd name="T7" fmla="*/ 2147483646 h 279"/>
                    <a:gd name="T8" fmla="*/ 2147483646 w 258"/>
                    <a:gd name="T9" fmla="*/ 2147483646 h 279"/>
                    <a:gd name="T10" fmla="*/ 2147483646 w 258"/>
                    <a:gd name="T11" fmla="*/ 2147483646 h 279"/>
                    <a:gd name="T12" fmla="*/ 2147483646 w 258"/>
                    <a:gd name="T13" fmla="*/ 2147483646 h 279"/>
                    <a:gd name="T14" fmla="*/ 2147483646 w 258"/>
                    <a:gd name="T15" fmla="*/ 2147483646 h 279"/>
                    <a:gd name="T16" fmla="*/ 2147483646 w 258"/>
                    <a:gd name="T17" fmla="*/ 2147483646 h 279"/>
                    <a:gd name="T18" fmla="*/ 2147483646 w 258"/>
                    <a:gd name="T19" fmla="*/ 2147483646 h 279"/>
                    <a:gd name="T20" fmla="*/ 2147483646 w 258"/>
                    <a:gd name="T21" fmla="*/ 2147483646 h 279"/>
                    <a:gd name="T22" fmla="*/ 2147483646 w 258"/>
                    <a:gd name="T23" fmla="*/ 2147483646 h 279"/>
                    <a:gd name="T24" fmla="*/ 2147483646 w 258"/>
                    <a:gd name="T25" fmla="*/ 2147483646 h 279"/>
                    <a:gd name="T26" fmla="*/ 2147483646 w 258"/>
                    <a:gd name="T27" fmla="*/ 2147483646 h 279"/>
                    <a:gd name="T28" fmla="*/ 2147483646 w 258"/>
                    <a:gd name="T29" fmla="*/ 2147483646 h 279"/>
                    <a:gd name="T30" fmla="*/ 2147483646 w 258"/>
                    <a:gd name="T31" fmla="*/ 2147483646 h 279"/>
                    <a:gd name="T32" fmla="*/ 2147483646 w 258"/>
                    <a:gd name="T33" fmla="*/ 2147483646 h 279"/>
                    <a:gd name="T34" fmla="*/ 2147483646 w 258"/>
                    <a:gd name="T35" fmla="*/ 2147483646 h 279"/>
                    <a:gd name="T36" fmla="*/ 2147483646 w 258"/>
                    <a:gd name="T37" fmla="*/ 2147483646 h 279"/>
                    <a:gd name="T38" fmla="*/ 2147483646 w 258"/>
                    <a:gd name="T39" fmla="*/ 2147483646 h 279"/>
                    <a:gd name="T40" fmla="*/ 2147483646 w 258"/>
                    <a:gd name="T41" fmla="*/ 2147483646 h 279"/>
                    <a:gd name="T42" fmla="*/ 2147483646 w 258"/>
                    <a:gd name="T43" fmla="*/ 2147483646 h 279"/>
                    <a:gd name="T44" fmla="*/ 2147483646 w 258"/>
                    <a:gd name="T45" fmla="*/ 2147483646 h 279"/>
                    <a:gd name="T46" fmla="*/ 2147483646 w 258"/>
                    <a:gd name="T47" fmla="*/ 2147483646 h 279"/>
                    <a:gd name="T48" fmla="*/ 2147483646 w 258"/>
                    <a:gd name="T49" fmla="*/ 2147483646 h 279"/>
                    <a:gd name="T50" fmla="*/ 0 w 258"/>
                    <a:gd name="T51" fmla="*/ 2147483646 h 279"/>
                    <a:gd name="T52" fmla="*/ 2147483646 w 258"/>
                    <a:gd name="T53" fmla="*/ 2147483646 h 279"/>
                    <a:gd name="T54" fmla="*/ 2147483646 w 258"/>
                    <a:gd name="T55" fmla="*/ 2147483646 h 279"/>
                    <a:gd name="T56" fmla="*/ 2147483646 w 258"/>
                    <a:gd name="T57" fmla="*/ 2147483646 h 279"/>
                    <a:gd name="T58" fmla="*/ 2147483646 w 258"/>
                    <a:gd name="T59" fmla="*/ 2147483646 h 279"/>
                    <a:gd name="T60" fmla="*/ 2147483646 w 258"/>
                    <a:gd name="T61" fmla="*/ 2147483646 h 279"/>
                    <a:gd name="T62" fmla="*/ 2147483646 w 258"/>
                    <a:gd name="T63" fmla="*/ 2147483646 h 279"/>
                    <a:gd name="T64" fmla="*/ 2147483646 w 258"/>
                    <a:gd name="T65" fmla="*/ 2147483646 h 279"/>
                    <a:gd name="T66" fmla="*/ 2147483646 w 258"/>
                    <a:gd name="T67" fmla="*/ 2147483646 h 279"/>
                    <a:gd name="T68" fmla="*/ 2147483646 w 258"/>
                    <a:gd name="T69" fmla="*/ 0 h 27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258" h="279">
                      <a:moveTo>
                        <a:pt x="119" y="0"/>
                      </a:moveTo>
                      <a:lnTo>
                        <a:pt x="144" y="0"/>
                      </a:lnTo>
                      <a:lnTo>
                        <a:pt x="165" y="4"/>
                      </a:lnTo>
                      <a:lnTo>
                        <a:pt x="185" y="11"/>
                      </a:lnTo>
                      <a:lnTo>
                        <a:pt x="206" y="21"/>
                      </a:lnTo>
                      <a:lnTo>
                        <a:pt x="224" y="35"/>
                      </a:lnTo>
                      <a:lnTo>
                        <a:pt x="237" y="53"/>
                      </a:lnTo>
                      <a:lnTo>
                        <a:pt x="248" y="77"/>
                      </a:lnTo>
                      <a:lnTo>
                        <a:pt x="255" y="105"/>
                      </a:lnTo>
                      <a:lnTo>
                        <a:pt x="258" y="137"/>
                      </a:lnTo>
                      <a:lnTo>
                        <a:pt x="255" y="171"/>
                      </a:lnTo>
                      <a:lnTo>
                        <a:pt x="245" y="199"/>
                      </a:lnTo>
                      <a:lnTo>
                        <a:pt x="231" y="227"/>
                      </a:lnTo>
                      <a:lnTo>
                        <a:pt x="210" y="251"/>
                      </a:lnTo>
                      <a:lnTo>
                        <a:pt x="185" y="269"/>
                      </a:lnTo>
                      <a:lnTo>
                        <a:pt x="171" y="272"/>
                      </a:lnTo>
                      <a:lnTo>
                        <a:pt x="158" y="279"/>
                      </a:lnTo>
                      <a:lnTo>
                        <a:pt x="140" y="279"/>
                      </a:lnTo>
                      <a:lnTo>
                        <a:pt x="123" y="279"/>
                      </a:lnTo>
                      <a:lnTo>
                        <a:pt x="95" y="272"/>
                      </a:lnTo>
                      <a:lnTo>
                        <a:pt x="67" y="262"/>
                      </a:lnTo>
                      <a:lnTo>
                        <a:pt x="47" y="245"/>
                      </a:lnTo>
                      <a:lnTo>
                        <a:pt x="26" y="220"/>
                      </a:lnTo>
                      <a:lnTo>
                        <a:pt x="11" y="195"/>
                      </a:lnTo>
                      <a:lnTo>
                        <a:pt x="5" y="168"/>
                      </a:lnTo>
                      <a:lnTo>
                        <a:pt x="0" y="140"/>
                      </a:lnTo>
                      <a:lnTo>
                        <a:pt x="5" y="108"/>
                      </a:lnTo>
                      <a:lnTo>
                        <a:pt x="11" y="84"/>
                      </a:lnTo>
                      <a:lnTo>
                        <a:pt x="21" y="66"/>
                      </a:lnTo>
                      <a:lnTo>
                        <a:pt x="36" y="50"/>
                      </a:lnTo>
                      <a:lnTo>
                        <a:pt x="50" y="32"/>
                      </a:lnTo>
                      <a:lnTo>
                        <a:pt x="67" y="21"/>
                      </a:lnTo>
                      <a:lnTo>
                        <a:pt x="84" y="11"/>
                      </a:lnTo>
                      <a:lnTo>
                        <a:pt x="102" y="4"/>
                      </a:lnTo>
                      <a:lnTo>
                        <a:pt x="119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58" name="Freeform 1145">
                  <a:extLst>
                    <a:ext uri="{FF2B5EF4-FFF2-40B4-BE49-F238E27FC236}">
                      <a16:creationId xmlns:a16="http://schemas.microsoft.com/office/drawing/2014/main" id="{958197E7-65CC-4592-BA9D-527D3A56490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742506" y="4237819"/>
                  <a:ext cx="5278" cy="4687"/>
                </a:xfrm>
                <a:custGeom>
                  <a:avLst/>
                  <a:gdLst>
                    <a:gd name="T0" fmla="*/ 2147483646 w 163"/>
                    <a:gd name="T1" fmla="*/ 0 h 180"/>
                    <a:gd name="T2" fmla="*/ 2147483646 w 163"/>
                    <a:gd name="T3" fmla="*/ 0 h 180"/>
                    <a:gd name="T4" fmla="*/ 2147483646 w 163"/>
                    <a:gd name="T5" fmla="*/ 2147483646 h 180"/>
                    <a:gd name="T6" fmla="*/ 2147483646 w 163"/>
                    <a:gd name="T7" fmla="*/ 2147483646 h 180"/>
                    <a:gd name="T8" fmla="*/ 2147483646 w 163"/>
                    <a:gd name="T9" fmla="*/ 2147483646 h 180"/>
                    <a:gd name="T10" fmla="*/ 2147483646 w 163"/>
                    <a:gd name="T11" fmla="*/ 2147483646 h 180"/>
                    <a:gd name="T12" fmla="*/ 2147483646 w 163"/>
                    <a:gd name="T13" fmla="*/ 2147483646 h 180"/>
                    <a:gd name="T14" fmla="*/ 2147483646 w 163"/>
                    <a:gd name="T15" fmla="*/ 2147483646 h 180"/>
                    <a:gd name="T16" fmla="*/ 2147483646 w 163"/>
                    <a:gd name="T17" fmla="*/ 2147483646 h 180"/>
                    <a:gd name="T18" fmla="*/ 2147483646 w 163"/>
                    <a:gd name="T19" fmla="*/ 2147483646 h 180"/>
                    <a:gd name="T20" fmla="*/ 2147483646 w 163"/>
                    <a:gd name="T21" fmla="*/ 2147483646 h 180"/>
                    <a:gd name="T22" fmla="*/ 2147483646 w 163"/>
                    <a:gd name="T23" fmla="*/ 2147483646 h 180"/>
                    <a:gd name="T24" fmla="*/ 2147483646 w 163"/>
                    <a:gd name="T25" fmla="*/ 2147483646 h 180"/>
                    <a:gd name="T26" fmla="*/ 2147483646 w 163"/>
                    <a:gd name="T27" fmla="*/ 2147483646 h 180"/>
                    <a:gd name="T28" fmla="*/ 2147483646 w 163"/>
                    <a:gd name="T29" fmla="*/ 2147483646 h 180"/>
                    <a:gd name="T30" fmla="*/ 2147483646 w 163"/>
                    <a:gd name="T31" fmla="*/ 2147483646 h 180"/>
                    <a:gd name="T32" fmla="*/ 2147483646 w 163"/>
                    <a:gd name="T33" fmla="*/ 2147483646 h 180"/>
                    <a:gd name="T34" fmla="*/ 2147483646 w 163"/>
                    <a:gd name="T35" fmla="*/ 2147483646 h 180"/>
                    <a:gd name="T36" fmla="*/ 2147483646 w 163"/>
                    <a:gd name="T37" fmla="*/ 2147483646 h 180"/>
                    <a:gd name="T38" fmla="*/ 2147483646 w 163"/>
                    <a:gd name="T39" fmla="*/ 2147483646 h 180"/>
                    <a:gd name="T40" fmla="*/ 2147483646 w 163"/>
                    <a:gd name="T41" fmla="*/ 2147483646 h 180"/>
                    <a:gd name="T42" fmla="*/ 2147483646 w 163"/>
                    <a:gd name="T43" fmla="*/ 2147483646 h 180"/>
                    <a:gd name="T44" fmla="*/ 0 w 163"/>
                    <a:gd name="T45" fmla="*/ 2147483646 h 180"/>
                    <a:gd name="T46" fmla="*/ 0 w 163"/>
                    <a:gd name="T47" fmla="*/ 2147483646 h 180"/>
                    <a:gd name="T48" fmla="*/ 0 w 163"/>
                    <a:gd name="T49" fmla="*/ 2147483646 h 180"/>
                    <a:gd name="T50" fmla="*/ 2147483646 w 163"/>
                    <a:gd name="T51" fmla="*/ 2147483646 h 180"/>
                    <a:gd name="T52" fmla="*/ 2147483646 w 163"/>
                    <a:gd name="T53" fmla="*/ 2147483646 h 180"/>
                    <a:gd name="T54" fmla="*/ 2147483646 w 163"/>
                    <a:gd name="T55" fmla="*/ 2147483646 h 180"/>
                    <a:gd name="T56" fmla="*/ 2147483646 w 163"/>
                    <a:gd name="T57" fmla="*/ 2147483646 h 180"/>
                    <a:gd name="T58" fmla="*/ 2147483646 w 163"/>
                    <a:gd name="T59" fmla="*/ 2147483646 h 180"/>
                    <a:gd name="T60" fmla="*/ 2147483646 w 163"/>
                    <a:gd name="T61" fmla="*/ 0 h 18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163" h="180">
                      <a:moveTo>
                        <a:pt x="76" y="0"/>
                      </a:moveTo>
                      <a:lnTo>
                        <a:pt x="90" y="0"/>
                      </a:lnTo>
                      <a:lnTo>
                        <a:pt x="104" y="3"/>
                      </a:lnTo>
                      <a:lnTo>
                        <a:pt x="118" y="6"/>
                      </a:lnTo>
                      <a:lnTo>
                        <a:pt x="129" y="13"/>
                      </a:lnTo>
                      <a:lnTo>
                        <a:pt x="139" y="24"/>
                      </a:lnTo>
                      <a:lnTo>
                        <a:pt x="150" y="34"/>
                      </a:lnTo>
                      <a:lnTo>
                        <a:pt x="156" y="51"/>
                      </a:lnTo>
                      <a:lnTo>
                        <a:pt x="163" y="69"/>
                      </a:lnTo>
                      <a:lnTo>
                        <a:pt x="163" y="90"/>
                      </a:lnTo>
                      <a:lnTo>
                        <a:pt x="160" y="111"/>
                      </a:lnTo>
                      <a:lnTo>
                        <a:pt x="153" y="128"/>
                      </a:lnTo>
                      <a:lnTo>
                        <a:pt x="145" y="145"/>
                      </a:lnTo>
                      <a:lnTo>
                        <a:pt x="132" y="159"/>
                      </a:lnTo>
                      <a:lnTo>
                        <a:pt x="118" y="174"/>
                      </a:lnTo>
                      <a:lnTo>
                        <a:pt x="97" y="180"/>
                      </a:lnTo>
                      <a:lnTo>
                        <a:pt x="76" y="180"/>
                      </a:lnTo>
                      <a:lnTo>
                        <a:pt x="58" y="177"/>
                      </a:lnTo>
                      <a:lnTo>
                        <a:pt x="42" y="166"/>
                      </a:lnTo>
                      <a:lnTo>
                        <a:pt x="28" y="156"/>
                      </a:lnTo>
                      <a:lnTo>
                        <a:pt x="13" y="142"/>
                      </a:lnTo>
                      <a:lnTo>
                        <a:pt x="7" y="124"/>
                      </a:lnTo>
                      <a:lnTo>
                        <a:pt x="0" y="108"/>
                      </a:lnTo>
                      <a:lnTo>
                        <a:pt x="0" y="90"/>
                      </a:lnTo>
                      <a:lnTo>
                        <a:pt x="0" y="69"/>
                      </a:lnTo>
                      <a:lnTo>
                        <a:pt x="7" y="55"/>
                      </a:lnTo>
                      <a:lnTo>
                        <a:pt x="10" y="41"/>
                      </a:lnTo>
                      <a:lnTo>
                        <a:pt x="21" y="30"/>
                      </a:lnTo>
                      <a:lnTo>
                        <a:pt x="28" y="21"/>
                      </a:lnTo>
                      <a:lnTo>
                        <a:pt x="52" y="6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59" name="Freeform 1146">
                  <a:extLst>
                    <a:ext uri="{FF2B5EF4-FFF2-40B4-BE49-F238E27FC236}">
                      <a16:creationId xmlns:a16="http://schemas.microsoft.com/office/drawing/2014/main" id="{6AB6A425-6D33-4FA9-99CB-C92ABF7F093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72566" y="4239382"/>
                  <a:ext cx="10557" cy="10936"/>
                </a:xfrm>
                <a:custGeom>
                  <a:avLst/>
                  <a:gdLst>
                    <a:gd name="T0" fmla="*/ 2147483646 w 341"/>
                    <a:gd name="T1" fmla="*/ 0 h 366"/>
                    <a:gd name="T2" fmla="*/ 2147483646 w 341"/>
                    <a:gd name="T3" fmla="*/ 0 h 366"/>
                    <a:gd name="T4" fmla="*/ 2147483646 w 341"/>
                    <a:gd name="T5" fmla="*/ 2147483646 h 366"/>
                    <a:gd name="T6" fmla="*/ 2147483646 w 341"/>
                    <a:gd name="T7" fmla="*/ 2147483646 h 366"/>
                    <a:gd name="T8" fmla="*/ 2147483646 w 341"/>
                    <a:gd name="T9" fmla="*/ 2147483646 h 366"/>
                    <a:gd name="T10" fmla="*/ 2147483646 w 341"/>
                    <a:gd name="T11" fmla="*/ 2147483646 h 366"/>
                    <a:gd name="T12" fmla="*/ 2147483646 w 341"/>
                    <a:gd name="T13" fmla="*/ 2147483646 h 366"/>
                    <a:gd name="T14" fmla="*/ 2147483646 w 341"/>
                    <a:gd name="T15" fmla="*/ 2147483646 h 366"/>
                    <a:gd name="T16" fmla="*/ 2147483646 w 341"/>
                    <a:gd name="T17" fmla="*/ 2147483646 h 366"/>
                    <a:gd name="T18" fmla="*/ 2147483646 w 341"/>
                    <a:gd name="T19" fmla="*/ 2147483646 h 366"/>
                    <a:gd name="T20" fmla="*/ 2147483646 w 341"/>
                    <a:gd name="T21" fmla="*/ 2147483646 h 366"/>
                    <a:gd name="T22" fmla="*/ 2147483646 w 341"/>
                    <a:gd name="T23" fmla="*/ 2147483646 h 366"/>
                    <a:gd name="T24" fmla="*/ 2147483646 w 341"/>
                    <a:gd name="T25" fmla="*/ 2147483646 h 366"/>
                    <a:gd name="T26" fmla="*/ 2147483646 w 341"/>
                    <a:gd name="T27" fmla="*/ 2147483646 h 366"/>
                    <a:gd name="T28" fmla="*/ 2147483646 w 341"/>
                    <a:gd name="T29" fmla="*/ 2147483646 h 366"/>
                    <a:gd name="T30" fmla="*/ 2147483646 w 341"/>
                    <a:gd name="T31" fmla="*/ 2147483646 h 366"/>
                    <a:gd name="T32" fmla="*/ 2147483646 w 341"/>
                    <a:gd name="T33" fmla="*/ 2147483646 h 366"/>
                    <a:gd name="T34" fmla="*/ 2147483646 w 341"/>
                    <a:gd name="T35" fmla="*/ 2147483646 h 366"/>
                    <a:gd name="T36" fmla="*/ 2147483646 w 341"/>
                    <a:gd name="T37" fmla="*/ 2147483646 h 366"/>
                    <a:gd name="T38" fmla="*/ 2147483646 w 341"/>
                    <a:gd name="T39" fmla="*/ 2147483646 h 366"/>
                    <a:gd name="T40" fmla="*/ 2147483646 w 341"/>
                    <a:gd name="T41" fmla="*/ 2147483646 h 366"/>
                    <a:gd name="T42" fmla="*/ 2147483646 w 341"/>
                    <a:gd name="T43" fmla="*/ 2147483646 h 366"/>
                    <a:gd name="T44" fmla="*/ 2147483646 w 341"/>
                    <a:gd name="T45" fmla="*/ 2147483646 h 366"/>
                    <a:gd name="T46" fmla="*/ 2147483646 w 341"/>
                    <a:gd name="T47" fmla="*/ 2147483646 h 366"/>
                    <a:gd name="T48" fmla="*/ 2147483646 w 341"/>
                    <a:gd name="T49" fmla="*/ 2147483646 h 366"/>
                    <a:gd name="T50" fmla="*/ 2147483646 w 341"/>
                    <a:gd name="T51" fmla="*/ 2147483646 h 366"/>
                    <a:gd name="T52" fmla="*/ 2147483646 w 341"/>
                    <a:gd name="T53" fmla="*/ 2147483646 h 366"/>
                    <a:gd name="T54" fmla="*/ 2147483646 w 341"/>
                    <a:gd name="T55" fmla="*/ 2147483646 h 366"/>
                    <a:gd name="T56" fmla="*/ 2147483646 w 341"/>
                    <a:gd name="T57" fmla="*/ 2147483646 h 366"/>
                    <a:gd name="T58" fmla="*/ 2147483646 w 341"/>
                    <a:gd name="T59" fmla="*/ 2147483646 h 366"/>
                    <a:gd name="T60" fmla="*/ 2147483646 w 341"/>
                    <a:gd name="T61" fmla="*/ 2147483646 h 366"/>
                    <a:gd name="T62" fmla="*/ 0 w 341"/>
                    <a:gd name="T63" fmla="*/ 2147483646 h 366"/>
                    <a:gd name="T64" fmla="*/ 0 w 341"/>
                    <a:gd name="T65" fmla="*/ 2147483646 h 366"/>
                    <a:gd name="T66" fmla="*/ 2147483646 w 341"/>
                    <a:gd name="T67" fmla="*/ 2147483646 h 366"/>
                    <a:gd name="T68" fmla="*/ 2147483646 w 341"/>
                    <a:gd name="T69" fmla="*/ 2147483646 h 366"/>
                    <a:gd name="T70" fmla="*/ 2147483646 w 341"/>
                    <a:gd name="T71" fmla="*/ 2147483646 h 366"/>
                    <a:gd name="T72" fmla="*/ 2147483646 w 341"/>
                    <a:gd name="T73" fmla="*/ 2147483646 h 366"/>
                    <a:gd name="T74" fmla="*/ 2147483646 w 341"/>
                    <a:gd name="T75" fmla="*/ 2147483646 h 366"/>
                    <a:gd name="T76" fmla="*/ 2147483646 w 341"/>
                    <a:gd name="T77" fmla="*/ 2147483646 h 366"/>
                    <a:gd name="T78" fmla="*/ 2147483646 w 341"/>
                    <a:gd name="T79" fmla="*/ 2147483646 h 366"/>
                    <a:gd name="T80" fmla="*/ 2147483646 w 341"/>
                    <a:gd name="T81" fmla="*/ 2147483646 h 366"/>
                    <a:gd name="T82" fmla="*/ 2147483646 w 341"/>
                    <a:gd name="T83" fmla="*/ 0 h 36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341" h="366">
                      <a:moveTo>
                        <a:pt x="159" y="0"/>
                      </a:moveTo>
                      <a:lnTo>
                        <a:pt x="188" y="0"/>
                      </a:lnTo>
                      <a:lnTo>
                        <a:pt x="219" y="4"/>
                      </a:lnTo>
                      <a:lnTo>
                        <a:pt x="246" y="10"/>
                      </a:lnTo>
                      <a:lnTo>
                        <a:pt x="272" y="25"/>
                      </a:lnTo>
                      <a:lnTo>
                        <a:pt x="296" y="46"/>
                      </a:lnTo>
                      <a:lnTo>
                        <a:pt x="317" y="70"/>
                      </a:lnTo>
                      <a:lnTo>
                        <a:pt x="330" y="101"/>
                      </a:lnTo>
                      <a:lnTo>
                        <a:pt x="341" y="139"/>
                      </a:lnTo>
                      <a:lnTo>
                        <a:pt x="341" y="181"/>
                      </a:lnTo>
                      <a:lnTo>
                        <a:pt x="338" y="223"/>
                      </a:lnTo>
                      <a:lnTo>
                        <a:pt x="323" y="265"/>
                      </a:lnTo>
                      <a:lnTo>
                        <a:pt x="317" y="283"/>
                      </a:lnTo>
                      <a:lnTo>
                        <a:pt x="306" y="299"/>
                      </a:lnTo>
                      <a:lnTo>
                        <a:pt x="293" y="313"/>
                      </a:lnTo>
                      <a:lnTo>
                        <a:pt x="278" y="331"/>
                      </a:lnTo>
                      <a:lnTo>
                        <a:pt x="264" y="341"/>
                      </a:lnTo>
                      <a:lnTo>
                        <a:pt x="246" y="352"/>
                      </a:lnTo>
                      <a:lnTo>
                        <a:pt x="225" y="359"/>
                      </a:lnTo>
                      <a:lnTo>
                        <a:pt x="205" y="366"/>
                      </a:lnTo>
                      <a:lnTo>
                        <a:pt x="185" y="366"/>
                      </a:lnTo>
                      <a:lnTo>
                        <a:pt x="164" y="366"/>
                      </a:lnTo>
                      <a:lnTo>
                        <a:pt x="143" y="366"/>
                      </a:lnTo>
                      <a:lnTo>
                        <a:pt x="122" y="359"/>
                      </a:lnTo>
                      <a:lnTo>
                        <a:pt x="104" y="352"/>
                      </a:lnTo>
                      <a:lnTo>
                        <a:pt x="87" y="341"/>
                      </a:lnTo>
                      <a:lnTo>
                        <a:pt x="69" y="331"/>
                      </a:lnTo>
                      <a:lnTo>
                        <a:pt x="56" y="320"/>
                      </a:lnTo>
                      <a:lnTo>
                        <a:pt x="31" y="289"/>
                      </a:lnTo>
                      <a:lnTo>
                        <a:pt x="14" y="257"/>
                      </a:lnTo>
                      <a:lnTo>
                        <a:pt x="3" y="220"/>
                      </a:lnTo>
                      <a:lnTo>
                        <a:pt x="0" y="181"/>
                      </a:lnTo>
                      <a:lnTo>
                        <a:pt x="0" y="160"/>
                      </a:lnTo>
                      <a:lnTo>
                        <a:pt x="3" y="143"/>
                      </a:lnTo>
                      <a:lnTo>
                        <a:pt x="14" y="112"/>
                      </a:lnTo>
                      <a:lnTo>
                        <a:pt x="27" y="88"/>
                      </a:lnTo>
                      <a:lnTo>
                        <a:pt x="45" y="62"/>
                      </a:lnTo>
                      <a:lnTo>
                        <a:pt x="62" y="41"/>
                      </a:lnTo>
                      <a:lnTo>
                        <a:pt x="83" y="28"/>
                      </a:lnTo>
                      <a:lnTo>
                        <a:pt x="107" y="14"/>
                      </a:lnTo>
                      <a:lnTo>
                        <a:pt x="132" y="7"/>
                      </a:lnTo>
                      <a:lnTo>
                        <a:pt x="159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60" name="Freeform 1147">
                  <a:extLst>
                    <a:ext uri="{FF2B5EF4-FFF2-40B4-BE49-F238E27FC236}">
                      <a16:creationId xmlns:a16="http://schemas.microsoft.com/office/drawing/2014/main" id="{EE115CD5-AA33-4C9F-9D2A-AC9952DBF95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73886" y="4240944"/>
                  <a:ext cx="7918" cy="7812"/>
                </a:xfrm>
                <a:custGeom>
                  <a:avLst/>
                  <a:gdLst>
                    <a:gd name="T0" fmla="*/ 2147483646 w 257"/>
                    <a:gd name="T1" fmla="*/ 0 h 279"/>
                    <a:gd name="T2" fmla="*/ 2147483646 w 257"/>
                    <a:gd name="T3" fmla="*/ 0 h 279"/>
                    <a:gd name="T4" fmla="*/ 2147483646 w 257"/>
                    <a:gd name="T5" fmla="*/ 2147483646 h 279"/>
                    <a:gd name="T6" fmla="*/ 2147483646 w 257"/>
                    <a:gd name="T7" fmla="*/ 2147483646 h 279"/>
                    <a:gd name="T8" fmla="*/ 2147483646 w 257"/>
                    <a:gd name="T9" fmla="*/ 2147483646 h 279"/>
                    <a:gd name="T10" fmla="*/ 2147483646 w 257"/>
                    <a:gd name="T11" fmla="*/ 2147483646 h 279"/>
                    <a:gd name="T12" fmla="*/ 2147483646 w 257"/>
                    <a:gd name="T13" fmla="*/ 2147483646 h 279"/>
                    <a:gd name="T14" fmla="*/ 2147483646 w 257"/>
                    <a:gd name="T15" fmla="*/ 2147483646 h 279"/>
                    <a:gd name="T16" fmla="*/ 2147483646 w 257"/>
                    <a:gd name="T17" fmla="*/ 2147483646 h 279"/>
                    <a:gd name="T18" fmla="*/ 2147483646 w 257"/>
                    <a:gd name="T19" fmla="*/ 2147483646 h 279"/>
                    <a:gd name="T20" fmla="*/ 2147483646 w 257"/>
                    <a:gd name="T21" fmla="*/ 2147483646 h 279"/>
                    <a:gd name="T22" fmla="*/ 2147483646 w 257"/>
                    <a:gd name="T23" fmla="*/ 2147483646 h 279"/>
                    <a:gd name="T24" fmla="*/ 2147483646 w 257"/>
                    <a:gd name="T25" fmla="*/ 2147483646 h 279"/>
                    <a:gd name="T26" fmla="*/ 2147483646 w 257"/>
                    <a:gd name="T27" fmla="*/ 2147483646 h 279"/>
                    <a:gd name="T28" fmla="*/ 2147483646 w 257"/>
                    <a:gd name="T29" fmla="*/ 2147483646 h 279"/>
                    <a:gd name="T30" fmla="*/ 2147483646 w 257"/>
                    <a:gd name="T31" fmla="*/ 2147483646 h 279"/>
                    <a:gd name="T32" fmla="*/ 2147483646 w 257"/>
                    <a:gd name="T33" fmla="*/ 2147483646 h 279"/>
                    <a:gd name="T34" fmla="*/ 2147483646 w 257"/>
                    <a:gd name="T35" fmla="*/ 2147483646 h 279"/>
                    <a:gd name="T36" fmla="*/ 2147483646 w 257"/>
                    <a:gd name="T37" fmla="*/ 2147483646 h 279"/>
                    <a:gd name="T38" fmla="*/ 2147483646 w 257"/>
                    <a:gd name="T39" fmla="*/ 2147483646 h 279"/>
                    <a:gd name="T40" fmla="*/ 2147483646 w 257"/>
                    <a:gd name="T41" fmla="*/ 2147483646 h 279"/>
                    <a:gd name="T42" fmla="*/ 2147483646 w 257"/>
                    <a:gd name="T43" fmla="*/ 2147483646 h 279"/>
                    <a:gd name="T44" fmla="*/ 2147483646 w 257"/>
                    <a:gd name="T45" fmla="*/ 2147483646 h 279"/>
                    <a:gd name="T46" fmla="*/ 2147483646 w 257"/>
                    <a:gd name="T47" fmla="*/ 2147483646 h 279"/>
                    <a:gd name="T48" fmla="*/ 2147483646 w 257"/>
                    <a:gd name="T49" fmla="*/ 2147483646 h 279"/>
                    <a:gd name="T50" fmla="*/ 0 w 257"/>
                    <a:gd name="T51" fmla="*/ 2147483646 h 279"/>
                    <a:gd name="T52" fmla="*/ 2147483646 w 257"/>
                    <a:gd name="T53" fmla="*/ 2147483646 h 279"/>
                    <a:gd name="T54" fmla="*/ 2147483646 w 257"/>
                    <a:gd name="T55" fmla="*/ 2147483646 h 279"/>
                    <a:gd name="T56" fmla="*/ 2147483646 w 257"/>
                    <a:gd name="T57" fmla="*/ 2147483646 h 279"/>
                    <a:gd name="T58" fmla="*/ 2147483646 w 257"/>
                    <a:gd name="T59" fmla="*/ 2147483646 h 279"/>
                    <a:gd name="T60" fmla="*/ 2147483646 w 257"/>
                    <a:gd name="T61" fmla="*/ 2147483646 h 279"/>
                    <a:gd name="T62" fmla="*/ 2147483646 w 257"/>
                    <a:gd name="T63" fmla="*/ 2147483646 h 279"/>
                    <a:gd name="T64" fmla="*/ 2147483646 w 257"/>
                    <a:gd name="T65" fmla="*/ 2147483646 h 279"/>
                    <a:gd name="T66" fmla="*/ 2147483646 w 257"/>
                    <a:gd name="T67" fmla="*/ 2147483646 h 279"/>
                    <a:gd name="T68" fmla="*/ 2147483646 w 257"/>
                    <a:gd name="T69" fmla="*/ 0 h 27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257" h="279">
                      <a:moveTo>
                        <a:pt x="119" y="0"/>
                      </a:moveTo>
                      <a:lnTo>
                        <a:pt x="140" y="0"/>
                      </a:lnTo>
                      <a:lnTo>
                        <a:pt x="164" y="3"/>
                      </a:lnTo>
                      <a:lnTo>
                        <a:pt x="185" y="11"/>
                      </a:lnTo>
                      <a:lnTo>
                        <a:pt x="201" y="21"/>
                      </a:lnTo>
                      <a:lnTo>
                        <a:pt x="219" y="35"/>
                      </a:lnTo>
                      <a:lnTo>
                        <a:pt x="237" y="53"/>
                      </a:lnTo>
                      <a:lnTo>
                        <a:pt x="248" y="77"/>
                      </a:lnTo>
                      <a:lnTo>
                        <a:pt x="254" y="105"/>
                      </a:lnTo>
                      <a:lnTo>
                        <a:pt x="257" y="137"/>
                      </a:lnTo>
                      <a:lnTo>
                        <a:pt x="251" y="171"/>
                      </a:lnTo>
                      <a:lnTo>
                        <a:pt x="243" y="199"/>
                      </a:lnTo>
                      <a:lnTo>
                        <a:pt x="230" y="227"/>
                      </a:lnTo>
                      <a:lnTo>
                        <a:pt x="209" y="251"/>
                      </a:lnTo>
                      <a:lnTo>
                        <a:pt x="185" y="269"/>
                      </a:lnTo>
                      <a:lnTo>
                        <a:pt x="170" y="272"/>
                      </a:lnTo>
                      <a:lnTo>
                        <a:pt x="153" y="279"/>
                      </a:lnTo>
                      <a:lnTo>
                        <a:pt x="140" y="279"/>
                      </a:lnTo>
                      <a:lnTo>
                        <a:pt x="122" y="279"/>
                      </a:lnTo>
                      <a:lnTo>
                        <a:pt x="90" y="272"/>
                      </a:lnTo>
                      <a:lnTo>
                        <a:pt x="66" y="261"/>
                      </a:lnTo>
                      <a:lnTo>
                        <a:pt x="42" y="245"/>
                      </a:lnTo>
                      <a:lnTo>
                        <a:pt x="24" y="219"/>
                      </a:lnTo>
                      <a:lnTo>
                        <a:pt x="11" y="195"/>
                      </a:lnTo>
                      <a:lnTo>
                        <a:pt x="3" y="167"/>
                      </a:lnTo>
                      <a:lnTo>
                        <a:pt x="0" y="140"/>
                      </a:lnTo>
                      <a:lnTo>
                        <a:pt x="3" y="108"/>
                      </a:lnTo>
                      <a:lnTo>
                        <a:pt x="11" y="84"/>
                      </a:lnTo>
                      <a:lnTo>
                        <a:pt x="21" y="66"/>
                      </a:lnTo>
                      <a:lnTo>
                        <a:pt x="32" y="50"/>
                      </a:lnTo>
                      <a:lnTo>
                        <a:pt x="48" y="32"/>
                      </a:lnTo>
                      <a:lnTo>
                        <a:pt x="62" y="21"/>
                      </a:lnTo>
                      <a:lnTo>
                        <a:pt x="80" y="11"/>
                      </a:lnTo>
                      <a:lnTo>
                        <a:pt x="101" y="3"/>
                      </a:lnTo>
                      <a:lnTo>
                        <a:pt x="119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61" name="Freeform 1148">
                  <a:extLst>
                    <a:ext uri="{FF2B5EF4-FFF2-40B4-BE49-F238E27FC236}">
                      <a16:creationId xmlns:a16="http://schemas.microsoft.com/office/drawing/2014/main" id="{5F63B6ED-E26D-4697-96DB-A94BECB5F18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75205" y="4242506"/>
                  <a:ext cx="5278" cy="4686"/>
                </a:xfrm>
                <a:custGeom>
                  <a:avLst/>
                  <a:gdLst>
                    <a:gd name="T0" fmla="*/ 2147483646 w 167"/>
                    <a:gd name="T1" fmla="*/ 0 h 180"/>
                    <a:gd name="T2" fmla="*/ 2147483646 w 167"/>
                    <a:gd name="T3" fmla="*/ 0 h 180"/>
                    <a:gd name="T4" fmla="*/ 2147483646 w 167"/>
                    <a:gd name="T5" fmla="*/ 2147483646 h 180"/>
                    <a:gd name="T6" fmla="*/ 2147483646 w 167"/>
                    <a:gd name="T7" fmla="*/ 2147483646 h 180"/>
                    <a:gd name="T8" fmla="*/ 2147483646 w 167"/>
                    <a:gd name="T9" fmla="*/ 2147483646 h 180"/>
                    <a:gd name="T10" fmla="*/ 2147483646 w 167"/>
                    <a:gd name="T11" fmla="*/ 2147483646 h 180"/>
                    <a:gd name="T12" fmla="*/ 2147483646 w 167"/>
                    <a:gd name="T13" fmla="*/ 2147483646 h 180"/>
                    <a:gd name="T14" fmla="*/ 2147483646 w 167"/>
                    <a:gd name="T15" fmla="*/ 2147483646 h 180"/>
                    <a:gd name="T16" fmla="*/ 2147483646 w 167"/>
                    <a:gd name="T17" fmla="*/ 2147483646 h 180"/>
                    <a:gd name="T18" fmla="*/ 2147483646 w 167"/>
                    <a:gd name="T19" fmla="*/ 2147483646 h 180"/>
                    <a:gd name="T20" fmla="*/ 2147483646 w 167"/>
                    <a:gd name="T21" fmla="*/ 2147483646 h 180"/>
                    <a:gd name="T22" fmla="*/ 2147483646 w 167"/>
                    <a:gd name="T23" fmla="*/ 2147483646 h 180"/>
                    <a:gd name="T24" fmla="*/ 2147483646 w 167"/>
                    <a:gd name="T25" fmla="*/ 2147483646 h 180"/>
                    <a:gd name="T26" fmla="*/ 2147483646 w 167"/>
                    <a:gd name="T27" fmla="*/ 2147483646 h 180"/>
                    <a:gd name="T28" fmla="*/ 2147483646 w 167"/>
                    <a:gd name="T29" fmla="*/ 2147483646 h 180"/>
                    <a:gd name="T30" fmla="*/ 2147483646 w 167"/>
                    <a:gd name="T31" fmla="*/ 2147483646 h 180"/>
                    <a:gd name="T32" fmla="*/ 2147483646 w 167"/>
                    <a:gd name="T33" fmla="*/ 2147483646 h 180"/>
                    <a:gd name="T34" fmla="*/ 2147483646 w 167"/>
                    <a:gd name="T35" fmla="*/ 2147483646 h 180"/>
                    <a:gd name="T36" fmla="*/ 2147483646 w 167"/>
                    <a:gd name="T37" fmla="*/ 2147483646 h 180"/>
                    <a:gd name="T38" fmla="*/ 2147483646 w 167"/>
                    <a:gd name="T39" fmla="*/ 2147483646 h 180"/>
                    <a:gd name="T40" fmla="*/ 2147483646 w 167"/>
                    <a:gd name="T41" fmla="*/ 2147483646 h 180"/>
                    <a:gd name="T42" fmla="*/ 2147483646 w 167"/>
                    <a:gd name="T43" fmla="*/ 2147483646 h 180"/>
                    <a:gd name="T44" fmla="*/ 2147483646 w 167"/>
                    <a:gd name="T45" fmla="*/ 2147483646 h 180"/>
                    <a:gd name="T46" fmla="*/ 0 w 167"/>
                    <a:gd name="T47" fmla="*/ 2147483646 h 180"/>
                    <a:gd name="T48" fmla="*/ 2147483646 w 167"/>
                    <a:gd name="T49" fmla="*/ 2147483646 h 180"/>
                    <a:gd name="T50" fmla="*/ 2147483646 w 167"/>
                    <a:gd name="T51" fmla="*/ 2147483646 h 180"/>
                    <a:gd name="T52" fmla="*/ 2147483646 w 167"/>
                    <a:gd name="T53" fmla="*/ 2147483646 h 180"/>
                    <a:gd name="T54" fmla="*/ 2147483646 w 167"/>
                    <a:gd name="T55" fmla="*/ 2147483646 h 180"/>
                    <a:gd name="T56" fmla="*/ 2147483646 w 167"/>
                    <a:gd name="T57" fmla="*/ 2147483646 h 180"/>
                    <a:gd name="T58" fmla="*/ 2147483646 w 167"/>
                    <a:gd name="T59" fmla="*/ 2147483646 h 180"/>
                    <a:gd name="T60" fmla="*/ 2147483646 w 167"/>
                    <a:gd name="T61" fmla="*/ 0 h 18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167" h="180">
                      <a:moveTo>
                        <a:pt x="77" y="0"/>
                      </a:moveTo>
                      <a:lnTo>
                        <a:pt x="90" y="0"/>
                      </a:lnTo>
                      <a:lnTo>
                        <a:pt x="105" y="3"/>
                      </a:lnTo>
                      <a:lnTo>
                        <a:pt x="119" y="6"/>
                      </a:lnTo>
                      <a:lnTo>
                        <a:pt x="132" y="13"/>
                      </a:lnTo>
                      <a:lnTo>
                        <a:pt x="143" y="24"/>
                      </a:lnTo>
                      <a:lnTo>
                        <a:pt x="153" y="34"/>
                      </a:lnTo>
                      <a:lnTo>
                        <a:pt x="161" y="51"/>
                      </a:lnTo>
                      <a:lnTo>
                        <a:pt x="164" y="69"/>
                      </a:lnTo>
                      <a:lnTo>
                        <a:pt x="167" y="90"/>
                      </a:lnTo>
                      <a:lnTo>
                        <a:pt x="164" y="111"/>
                      </a:lnTo>
                      <a:lnTo>
                        <a:pt x="156" y="128"/>
                      </a:lnTo>
                      <a:lnTo>
                        <a:pt x="146" y="145"/>
                      </a:lnTo>
                      <a:lnTo>
                        <a:pt x="135" y="159"/>
                      </a:lnTo>
                      <a:lnTo>
                        <a:pt x="119" y="174"/>
                      </a:lnTo>
                      <a:lnTo>
                        <a:pt x="101" y="177"/>
                      </a:lnTo>
                      <a:lnTo>
                        <a:pt x="80" y="180"/>
                      </a:lnTo>
                      <a:lnTo>
                        <a:pt x="59" y="177"/>
                      </a:lnTo>
                      <a:lnTo>
                        <a:pt x="42" y="166"/>
                      </a:lnTo>
                      <a:lnTo>
                        <a:pt x="28" y="156"/>
                      </a:lnTo>
                      <a:lnTo>
                        <a:pt x="17" y="142"/>
                      </a:lnTo>
                      <a:lnTo>
                        <a:pt x="8" y="124"/>
                      </a:lnTo>
                      <a:lnTo>
                        <a:pt x="3" y="108"/>
                      </a:lnTo>
                      <a:lnTo>
                        <a:pt x="0" y="90"/>
                      </a:lnTo>
                      <a:lnTo>
                        <a:pt x="3" y="69"/>
                      </a:lnTo>
                      <a:lnTo>
                        <a:pt x="8" y="55"/>
                      </a:lnTo>
                      <a:lnTo>
                        <a:pt x="14" y="40"/>
                      </a:lnTo>
                      <a:lnTo>
                        <a:pt x="21" y="30"/>
                      </a:lnTo>
                      <a:lnTo>
                        <a:pt x="32" y="19"/>
                      </a:lnTo>
                      <a:lnTo>
                        <a:pt x="53" y="6"/>
                      </a:lnTo>
                      <a:lnTo>
                        <a:pt x="7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62" name="Freeform 1149">
                  <a:extLst>
                    <a:ext uri="{FF2B5EF4-FFF2-40B4-BE49-F238E27FC236}">
                      <a16:creationId xmlns:a16="http://schemas.microsoft.com/office/drawing/2014/main" id="{E66DDA6E-8E2E-4400-AA7F-E31F071CC65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710835" y="4244068"/>
                  <a:ext cx="11876" cy="23435"/>
                </a:xfrm>
                <a:custGeom>
                  <a:avLst/>
                  <a:gdLst>
                    <a:gd name="T0" fmla="*/ 2147483646 w 407"/>
                    <a:gd name="T1" fmla="*/ 2147483646 h 787"/>
                    <a:gd name="T2" fmla="*/ 2147483646 w 407"/>
                    <a:gd name="T3" fmla="*/ 2147483646 h 787"/>
                    <a:gd name="T4" fmla="*/ 2147483646 w 407"/>
                    <a:gd name="T5" fmla="*/ 2147483646 h 787"/>
                    <a:gd name="T6" fmla="*/ 2147483646 w 407"/>
                    <a:gd name="T7" fmla="*/ 2147483646 h 787"/>
                    <a:gd name="T8" fmla="*/ 2147483646 w 407"/>
                    <a:gd name="T9" fmla="*/ 2147483646 h 787"/>
                    <a:gd name="T10" fmla="*/ 2147483646 w 407"/>
                    <a:gd name="T11" fmla="*/ 2147483646 h 787"/>
                    <a:gd name="T12" fmla="*/ 2147483646 w 407"/>
                    <a:gd name="T13" fmla="*/ 2147483646 h 787"/>
                    <a:gd name="T14" fmla="*/ 2147483646 w 407"/>
                    <a:gd name="T15" fmla="*/ 2147483646 h 787"/>
                    <a:gd name="T16" fmla="*/ 2147483646 w 407"/>
                    <a:gd name="T17" fmla="*/ 2147483646 h 787"/>
                    <a:gd name="T18" fmla="*/ 2147483646 w 407"/>
                    <a:gd name="T19" fmla="*/ 2147483646 h 787"/>
                    <a:gd name="T20" fmla="*/ 2147483646 w 407"/>
                    <a:gd name="T21" fmla="*/ 2147483646 h 787"/>
                    <a:gd name="T22" fmla="*/ 2147483646 w 407"/>
                    <a:gd name="T23" fmla="*/ 2147483646 h 787"/>
                    <a:gd name="T24" fmla="*/ 2147483646 w 407"/>
                    <a:gd name="T25" fmla="*/ 2147483646 h 787"/>
                    <a:gd name="T26" fmla="*/ 2147483646 w 407"/>
                    <a:gd name="T27" fmla="*/ 2147483646 h 787"/>
                    <a:gd name="T28" fmla="*/ 2147483646 w 407"/>
                    <a:gd name="T29" fmla="*/ 2147483646 h 787"/>
                    <a:gd name="T30" fmla="*/ 2147483646 w 407"/>
                    <a:gd name="T31" fmla="*/ 2147483646 h 787"/>
                    <a:gd name="T32" fmla="*/ 2147483646 w 407"/>
                    <a:gd name="T33" fmla="*/ 2147483646 h 787"/>
                    <a:gd name="T34" fmla="*/ 2147483646 w 407"/>
                    <a:gd name="T35" fmla="*/ 2147483646 h 787"/>
                    <a:gd name="T36" fmla="*/ 2147483646 w 407"/>
                    <a:gd name="T37" fmla="*/ 2147483646 h 787"/>
                    <a:gd name="T38" fmla="*/ 2147483646 w 407"/>
                    <a:gd name="T39" fmla="*/ 2147483646 h 787"/>
                    <a:gd name="T40" fmla="*/ 2147483646 w 407"/>
                    <a:gd name="T41" fmla="*/ 2147483646 h 787"/>
                    <a:gd name="T42" fmla="*/ 2147483646 w 407"/>
                    <a:gd name="T43" fmla="*/ 2147483646 h 787"/>
                    <a:gd name="T44" fmla="*/ 2147483646 w 407"/>
                    <a:gd name="T45" fmla="*/ 2147483646 h 787"/>
                    <a:gd name="T46" fmla="*/ 2147483646 w 407"/>
                    <a:gd name="T47" fmla="*/ 2147483646 h 787"/>
                    <a:gd name="T48" fmla="*/ 2147483646 w 407"/>
                    <a:gd name="T49" fmla="*/ 2147483646 h 787"/>
                    <a:gd name="T50" fmla="*/ 2147483646 w 407"/>
                    <a:gd name="T51" fmla="*/ 2147483646 h 787"/>
                    <a:gd name="T52" fmla="*/ 2147483646 w 407"/>
                    <a:gd name="T53" fmla="*/ 2147483646 h 787"/>
                    <a:gd name="T54" fmla="*/ 2147483646 w 407"/>
                    <a:gd name="T55" fmla="*/ 2147483646 h 787"/>
                    <a:gd name="T56" fmla="*/ 2147483646 w 407"/>
                    <a:gd name="T57" fmla="*/ 2147483646 h 787"/>
                    <a:gd name="T58" fmla="*/ 2147483646 w 407"/>
                    <a:gd name="T59" fmla="*/ 2147483646 h 787"/>
                    <a:gd name="T60" fmla="*/ 2147483646 w 407"/>
                    <a:gd name="T61" fmla="*/ 2147483646 h 787"/>
                    <a:gd name="T62" fmla="*/ 2147483646 w 407"/>
                    <a:gd name="T63" fmla="*/ 2147483646 h 787"/>
                    <a:gd name="T64" fmla="*/ 2147483646 w 407"/>
                    <a:gd name="T65" fmla="*/ 2147483646 h 787"/>
                    <a:gd name="T66" fmla="*/ 2147483646 w 407"/>
                    <a:gd name="T67" fmla="*/ 2147483646 h 787"/>
                    <a:gd name="T68" fmla="*/ 2147483646 w 407"/>
                    <a:gd name="T69" fmla="*/ 2147483646 h 787"/>
                    <a:gd name="T70" fmla="*/ 2147483646 w 407"/>
                    <a:gd name="T71" fmla="*/ 2147483646 h 787"/>
                    <a:gd name="T72" fmla="*/ 2147483646 w 407"/>
                    <a:gd name="T73" fmla="*/ 2147483646 h 787"/>
                    <a:gd name="T74" fmla="*/ 2147483646 w 407"/>
                    <a:gd name="T75" fmla="*/ 0 h 787"/>
                    <a:gd name="T76" fmla="*/ 2147483646 w 407"/>
                    <a:gd name="T77" fmla="*/ 2147483646 h 787"/>
                    <a:gd name="T78" fmla="*/ 2147483646 w 407"/>
                    <a:gd name="T79" fmla="*/ 2147483646 h 787"/>
                    <a:gd name="T80" fmla="*/ 0 w 407"/>
                    <a:gd name="T81" fmla="*/ 2147483646 h 787"/>
                    <a:gd name="T82" fmla="*/ 0 w 407"/>
                    <a:gd name="T83" fmla="*/ 2147483646 h 787"/>
                    <a:gd name="T84" fmla="*/ 0 w 407"/>
                    <a:gd name="T85" fmla="*/ 2147483646 h 787"/>
                    <a:gd name="T86" fmla="*/ 2147483646 w 407"/>
                    <a:gd name="T87" fmla="*/ 2147483646 h 787"/>
                    <a:gd name="T88" fmla="*/ 2147483646 w 407"/>
                    <a:gd name="T89" fmla="*/ 2147483646 h 787"/>
                    <a:gd name="T90" fmla="*/ 2147483646 w 407"/>
                    <a:gd name="T91" fmla="*/ 2147483646 h 787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407" h="787">
                      <a:moveTo>
                        <a:pt x="21" y="627"/>
                      </a:moveTo>
                      <a:lnTo>
                        <a:pt x="28" y="661"/>
                      </a:lnTo>
                      <a:lnTo>
                        <a:pt x="38" y="690"/>
                      </a:lnTo>
                      <a:lnTo>
                        <a:pt x="56" y="718"/>
                      </a:lnTo>
                      <a:lnTo>
                        <a:pt x="74" y="738"/>
                      </a:lnTo>
                      <a:lnTo>
                        <a:pt x="95" y="756"/>
                      </a:lnTo>
                      <a:lnTo>
                        <a:pt x="122" y="770"/>
                      </a:lnTo>
                      <a:lnTo>
                        <a:pt x="150" y="780"/>
                      </a:lnTo>
                      <a:lnTo>
                        <a:pt x="185" y="787"/>
                      </a:lnTo>
                      <a:lnTo>
                        <a:pt x="241" y="787"/>
                      </a:lnTo>
                      <a:lnTo>
                        <a:pt x="272" y="787"/>
                      </a:lnTo>
                      <a:lnTo>
                        <a:pt x="303" y="780"/>
                      </a:lnTo>
                      <a:lnTo>
                        <a:pt x="335" y="774"/>
                      </a:lnTo>
                      <a:lnTo>
                        <a:pt x="362" y="763"/>
                      </a:lnTo>
                      <a:lnTo>
                        <a:pt x="387" y="749"/>
                      </a:lnTo>
                      <a:lnTo>
                        <a:pt x="407" y="732"/>
                      </a:lnTo>
                      <a:lnTo>
                        <a:pt x="383" y="732"/>
                      </a:lnTo>
                      <a:lnTo>
                        <a:pt x="328" y="728"/>
                      </a:lnTo>
                      <a:lnTo>
                        <a:pt x="241" y="718"/>
                      </a:lnTo>
                      <a:lnTo>
                        <a:pt x="195" y="703"/>
                      </a:lnTo>
                      <a:lnTo>
                        <a:pt x="174" y="693"/>
                      </a:lnTo>
                      <a:lnTo>
                        <a:pt x="157" y="682"/>
                      </a:lnTo>
                      <a:lnTo>
                        <a:pt x="140" y="669"/>
                      </a:lnTo>
                      <a:lnTo>
                        <a:pt x="125" y="655"/>
                      </a:lnTo>
                      <a:lnTo>
                        <a:pt x="112" y="637"/>
                      </a:lnTo>
                      <a:lnTo>
                        <a:pt x="101" y="616"/>
                      </a:lnTo>
                      <a:lnTo>
                        <a:pt x="84" y="574"/>
                      </a:lnTo>
                      <a:lnTo>
                        <a:pt x="74" y="537"/>
                      </a:lnTo>
                      <a:lnTo>
                        <a:pt x="67" y="495"/>
                      </a:lnTo>
                      <a:lnTo>
                        <a:pt x="63" y="453"/>
                      </a:lnTo>
                      <a:lnTo>
                        <a:pt x="56" y="366"/>
                      </a:lnTo>
                      <a:lnTo>
                        <a:pt x="56" y="282"/>
                      </a:lnTo>
                      <a:lnTo>
                        <a:pt x="56" y="216"/>
                      </a:lnTo>
                      <a:lnTo>
                        <a:pt x="53" y="136"/>
                      </a:lnTo>
                      <a:lnTo>
                        <a:pt x="49" y="97"/>
                      </a:lnTo>
                      <a:lnTo>
                        <a:pt x="46" y="59"/>
                      </a:lnTo>
                      <a:lnTo>
                        <a:pt x="35" y="28"/>
                      </a:lnTo>
                      <a:lnTo>
                        <a:pt x="21" y="0"/>
                      </a:lnTo>
                      <a:lnTo>
                        <a:pt x="14" y="76"/>
                      </a:lnTo>
                      <a:lnTo>
                        <a:pt x="7" y="153"/>
                      </a:lnTo>
                      <a:lnTo>
                        <a:pt x="0" y="233"/>
                      </a:lnTo>
                      <a:lnTo>
                        <a:pt x="0" y="313"/>
                      </a:lnTo>
                      <a:lnTo>
                        <a:pt x="0" y="394"/>
                      </a:lnTo>
                      <a:lnTo>
                        <a:pt x="4" y="474"/>
                      </a:lnTo>
                      <a:lnTo>
                        <a:pt x="11" y="550"/>
                      </a:lnTo>
                      <a:lnTo>
                        <a:pt x="21" y="627"/>
                      </a:lnTo>
                      <a:close/>
                    </a:path>
                  </a:pathLst>
                </a:custGeom>
                <a:solidFill>
                  <a:srgbClr val="94634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63" name="Freeform 1156">
                  <a:extLst>
                    <a:ext uri="{FF2B5EF4-FFF2-40B4-BE49-F238E27FC236}">
                      <a16:creationId xmlns:a16="http://schemas.microsoft.com/office/drawing/2014/main" id="{7EA4074B-B009-4402-A025-DF6BDF8383D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737228" y="4225321"/>
                  <a:ext cx="11876" cy="6249"/>
                </a:xfrm>
                <a:custGeom>
                  <a:avLst/>
                  <a:gdLst>
                    <a:gd name="T0" fmla="*/ 2147483646 w 431"/>
                    <a:gd name="T1" fmla="*/ 2147483646 h 209"/>
                    <a:gd name="T2" fmla="*/ 2147483646 w 431"/>
                    <a:gd name="T3" fmla="*/ 2147483646 h 209"/>
                    <a:gd name="T4" fmla="*/ 2147483646 w 431"/>
                    <a:gd name="T5" fmla="*/ 2147483646 h 209"/>
                    <a:gd name="T6" fmla="*/ 2147483646 w 431"/>
                    <a:gd name="T7" fmla="*/ 2147483646 h 209"/>
                    <a:gd name="T8" fmla="*/ 2147483646 w 431"/>
                    <a:gd name="T9" fmla="*/ 2147483646 h 209"/>
                    <a:gd name="T10" fmla="*/ 2147483646 w 431"/>
                    <a:gd name="T11" fmla="*/ 2147483646 h 209"/>
                    <a:gd name="T12" fmla="*/ 2147483646 w 431"/>
                    <a:gd name="T13" fmla="*/ 2147483646 h 209"/>
                    <a:gd name="T14" fmla="*/ 2147483646 w 431"/>
                    <a:gd name="T15" fmla="*/ 2147483646 h 209"/>
                    <a:gd name="T16" fmla="*/ 2147483646 w 431"/>
                    <a:gd name="T17" fmla="*/ 2147483646 h 209"/>
                    <a:gd name="T18" fmla="*/ 2147483646 w 431"/>
                    <a:gd name="T19" fmla="*/ 2147483646 h 209"/>
                    <a:gd name="T20" fmla="*/ 2147483646 w 431"/>
                    <a:gd name="T21" fmla="*/ 2147483646 h 209"/>
                    <a:gd name="T22" fmla="*/ 2147483646 w 431"/>
                    <a:gd name="T23" fmla="*/ 2147483646 h 209"/>
                    <a:gd name="T24" fmla="*/ 2147483646 w 431"/>
                    <a:gd name="T25" fmla="*/ 2147483646 h 209"/>
                    <a:gd name="T26" fmla="*/ 2147483646 w 431"/>
                    <a:gd name="T27" fmla="*/ 2147483646 h 209"/>
                    <a:gd name="T28" fmla="*/ 2147483646 w 431"/>
                    <a:gd name="T29" fmla="*/ 2147483646 h 209"/>
                    <a:gd name="T30" fmla="*/ 2147483646 w 431"/>
                    <a:gd name="T31" fmla="*/ 2147483646 h 209"/>
                    <a:gd name="T32" fmla="*/ 2147483646 w 431"/>
                    <a:gd name="T33" fmla="*/ 2147483646 h 209"/>
                    <a:gd name="T34" fmla="*/ 2147483646 w 431"/>
                    <a:gd name="T35" fmla="*/ 2147483646 h 209"/>
                    <a:gd name="T36" fmla="*/ 0 w 431"/>
                    <a:gd name="T37" fmla="*/ 2147483646 h 209"/>
                    <a:gd name="T38" fmla="*/ 2147483646 w 431"/>
                    <a:gd name="T39" fmla="*/ 2147483646 h 209"/>
                    <a:gd name="T40" fmla="*/ 2147483646 w 431"/>
                    <a:gd name="T41" fmla="*/ 2147483646 h 209"/>
                    <a:gd name="T42" fmla="*/ 2147483646 w 431"/>
                    <a:gd name="T43" fmla="*/ 2147483646 h 209"/>
                    <a:gd name="T44" fmla="*/ 2147483646 w 431"/>
                    <a:gd name="T45" fmla="*/ 2147483646 h 209"/>
                    <a:gd name="T46" fmla="*/ 2147483646 w 431"/>
                    <a:gd name="T47" fmla="*/ 2147483646 h 209"/>
                    <a:gd name="T48" fmla="*/ 2147483646 w 431"/>
                    <a:gd name="T49" fmla="*/ 2147483646 h 209"/>
                    <a:gd name="T50" fmla="*/ 2147483646 w 431"/>
                    <a:gd name="T51" fmla="*/ 2147483646 h 209"/>
                    <a:gd name="T52" fmla="*/ 2147483646 w 431"/>
                    <a:gd name="T53" fmla="*/ 2147483646 h 209"/>
                    <a:gd name="T54" fmla="*/ 2147483646 w 431"/>
                    <a:gd name="T55" fmla="*/ 2147483646 h 209"/>
                    <a:gd name="T56" fmla="*/ 2147483646 w 431"/>
                    <a:gd name="T57" fmla="*/ 0 h 209"/>
                    <a:gd name="T58" fmla="*/ 2147483646 w 431"/>
                    <a:gd name="T59" fmla="*/ 0 h 209"/>
                    <a:gd name="T60" fmla="*/ 2147483646 w 431"/>
                    <a:gd name="T61" fmla="*/ 0 h 209"/>
                    <a:gd name="T62" fmla="*/ 2147483646 w 431"/>
                    <a:gd name="T63" fmla="*/ 2147483646 h 209"/>
                    <a:gd name="T64" fmla="*/ 2147483646 w 431"/>
                    <a:gd name="T65" fmla="*/ 2147483646 h 209"/>
                    <a:gd name="T66" fmla="*/ 2147483646 w 431"/>
                    <a:gd name="T67" fmla="*/ 2147483646 h 209"/>
                    <a:gd name="T68" fmla="*/ 2147483646 w 431"/>
                    <a:gd name="T69" fmla="*/ 2147483646 h 209"/>
                    <a:gd name="T70" fmla="*/ 2147483646 w 431"/>
                    <a:gd name="T71" fmla="*/ 2147483646 h 209"/>
                    <a:gd name="T72" fmla="*/ 2147483646 w 431"/>
                    <a:gd name="T73" fmla="*/ 2147483646 h 209"/>
                    <a:gd name="T74" fmla="*/ 2147483646 w 431"/>
                    <a:gd name="T75" fmla="*/ 2147483646 h 209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431" h="209">
                      <a:moveTo>
                        <a:pt x="431" y="83"/>
                      </a:moveTo>
                      <a:lnTo>
                        <a:pt x="431" y="108"/>
                      </a:lnTo>
                      <a:lnTo>
                        <a:pt x="428" y="125"/>
                      </a:lnTo>
                      <a:lnTo>
                        <a:pt x="414" y="146"/>
                      </a:lnTo>
                      <a:lnTo>
                        <a:pt x="400" y="160"/>
                      </a:lnTo>
                      <a:lnTo>
                        <a:pt x="375" y="174"/>
                      </a:lnTo>
                      <a:lnTo>
                        <a:pt x="351" y="184"/>
                      </a:lnTo>
                      <a:lnTo>
                        <a:pt x="323" y="191"/>
                      </a:lnTo>
                      <a:lnTo>
                        <a:pt x="296" y="199"/>
                      </a:lnTo>
                      <a:lnTo>
                        <a:pt x="233" y="205"/>
                      </a:lnTo>
                      <a:lnTo>
                        <a:pt x="170" y="209"/>
                      </a:lnTo>
                      <a:lnTo>
                        <a:pt x="118" y="202"/>
                      </a:lnTo>
                      <a:lnTo>
                        <a:pt x="83" y="195"/>
                      </a:lnTo>
                      <a:lnTo>
                        <a:pt x="62" y="188"/>
                      </a:lnTo>
                      <a:lnTo>
                        <a:pt x="45" y="174"/>
                      </a:lnTo>
                      <a:lnTo>
                        <a:pt x="27" y="160"/>
                      </a:lnTo>
                      <a:lnTo>
                        <a:pt x="14" y="142"/>
                      </a:lnTo>
                      <a:lnTo>
                        <a:pt x="3" y="122"/>
                      </a:lnTo>
                      <a:lnTo>
                        <a:pt x="0" y="104"/>
                      </a:lnTo>
                      <a:lnTo>
                        <a:pt x="3" y="83"/>
                      </a:lnTo>
                      <a:lnTo>
                        <a:pt x="10" y="73"/>
                      </a:lnTo>
                      <a:lnTo>
                        <a:pt x="17" y="59"/>
                      </a:lnTo>
                      <a:lnTo>
                        <a:pt x="30" y="49"/>
                      </a:lnTo>
                      <a:lnTo>
                        <a:pt x="51" y="34"/>
                      </a:lnTo>
                      <a:lnTo>
                        <a:pt x="77" y="25"/>
                      </a:lnTo>
                      <a:lnTo>
                        <a:pt x="104" y="14"/>
                      </a:lnTo>
                      <a:lnTo>
                        <a:pt x="135" y="7"/>
                      </a:lnTo>
                      <a:lnTo>
                        <a:pt x="170" y="4"/>
                      </a:lnTo>
                      <a:lnTo>
                        <a:pt x="205" y="0"/>
                      </a:lnTo>
                      <a:lnTo>
                        <a:pt x="240" y="0"/>
                      </a:lnTo>
                      <a:lnTo>
                        <a:pt x="275" y="0"/>
                      </a:lnTo>
                      <a:lnTo>
                        <a:pt x="306" y="4"/>
                      </a:lnTo>
                      <a:lnTo>
                        <a:pt x="338" y="10"/>
                      </a:lnTo>
                      <a:lnTo>
                        <a:pt x="365" y="17"/>
                      </a:lnTo>
                      <a:lnTo>
                        <a:pt x="390" y="31"/>
                      </a:lnTo>
                      <a:lnTo>
                        <a:pt x="410" y="45"/>
                      </a:lnTo>
                      <a:lnTo>
                        <a:pt x="425" y="62"/>
                      </a:lnTo>
                      <a:lnTo>
                        <a:pt x="431" y="83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64" name="Freeform 1157">
                  <a:extLst>
                    <a:ext uri="{FF2B5EF4-FFF2-40B4-BE49-F238E27FC236}">
                      <a16:creationId xmlns:a16="http://schemas.microsoft.com/office/drawing/2014/main" id="{0099B68D-00E2-4612-8454-FB2B18B9134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69927" y="4230008"/>
                  <a:ext cx="11877" cy="6249"/>
                </a:xfrm>
                <a:custGeom>
                  <a:avLst/>
                  <a:gdLst>
                    <a:gd name="T0" fmla="*/ 2147483646 w 435"/>
                    <a:gd name="T1" fmla="*/ 2147483646 h 209"/>
                    <a:gd name="T2" fmla="*/ 2147483646 w 435"/>
                    <a:gd name="T3" fmla="*/ 2147483646 h 209"/>
                    <a:gd name="T4" fmla="*/ 2147483646 w 435"/>
                    <a:gd name="T5" fmla="*/ 2147483646 h 209"/>
                    <a:gd name="T6" fmla="*/ 2147483646 w 435"/>
                    <a:gd name="T7" fmla="*/ 2147483646 h 209"/>
                    <a:gd name="T8" fmla="*/ 2147483646 w 435"/>
                    <a:gd name="T9" fmla="*/ 2147483646 h 209"/>
                    <a:gd name="T10" fmla="*/ 2147483646 w 435"/>
                    <a:gd name="T11" fmla="*/ 2147483646 h 209"/>
                    <a:gd name="T12" fmla="*/ 2147483646 w 435"/>
                    <a:gd name="T13" fmla="*/ 2147483646 h 209"/>
                    <a:gd name="T14" fmla="*/ 2147483646 w 435"/>
                    <a:gd name="T15" fmla="*/ 2147483646 h 209"/>
                    <a:gd name="T16" fmla="*/ 2147483646 w 435"/>
                    <a:gd name="T17" fmla="*/ 2147483646 h 209"/>
                    <a:gd name="T18" fmla="*/ 2147483646 w 435"/>
                    <a:gd name="T19" fmla="*/ 2147483646 h 209"/>
                    <a:gd name="T20" fmla="*/ 2147483646 w 435"/>
                    <a:gd name="T21" fmla="*/ 2147483646 h 209"/>
                    <a:gd name="T22" fmla="*/ 2147483646 w 435"/>
                    <a:gd name="T23" fmla="*/ 2147483646 h 209"/>
                    <a:gd name="T24" fmla="*/ 2147483646 w 435"/>
                    <a:gd name="T25" fmla="*/ 2147483646 h 209"/>
                    <a:gd name="T26" fmla="*/ 2147483646 w 435"/>
                    <a:gd name="T27" fmla="*/ 2147483646 h 209"/>
                    <a:gd name="T28" fmla="*/ 2147483646 w 435"/>
                    <a:gd name="T29" fmla="*/ 2147483646 h 209"/>
                    <a:gd name="T30" fmla="*/ 2147483646 w 435"/>
                    <a:gd name="T31" fmla="*/ 2147483646 h 209"/>
                    <a:gd name="T32" fmla="*/ 2147483646 w 435"/>
                    <a:gd name="T33" fmla="*/ 2147483646 h 209"/>
                    <a:gd name="T34" fmla="*/ 2147483646 w 435"/>
                    <a:gd name="T35" fmla="*/ 2147483646 h 209"/>
                    <a:gd name="T36" fmla="*/ 0 w 435"/>
                    <a:gd name="T37" fmla="*/ 2147483646 h 209"/>
                    <a:gd name="T38" fmla="*/ 2147483646 w 435"/>
                    <a:gd name="T39" fmla="*/ 2147483646 h 209"/>
                    <a:gd name="T40" fmla="*/ 2147483646 w 435"/>
                    <a:gd name="T41" fmla="*/ 2147483646 h 209"/>
                    <a:gd name="T42" fmla="*/ 2147483646 w 435"/>
                    <a:gd name="T43" fmla="*/ 2147483646 h 209"/>
                    <a:gd name="T44" fmla="*/ 2147483646 w 435"/>
                    <a:gd name="T45" fmla="*/ 2147483646 h 209"/>
                    <a:gd name="T46" fmla="*/ 2147483646 w 435"/>
                    <a:gd name="T47" fmla="*/ 2147483646 h 209"/>
                    <a:gd name="T48" fmla="*/ 2147483646 w 435"/>
                    <a:gd name="T49" fmla="*/ 2147483646 h 209"/>
                    <a:gd name="T50" fmla="*/ 2147483646 w 435"/>
                    <a:gd name="T51" fmla="*/ 2147483646 h 209"/>
                    <a:gd name="T52" fmla="*/ 2147483646 w 435"/>
                    <a:gd name="T53" fmla="*/ 2147483646 h 209"/>
                    <a:gd name="T54" fmla="*/ 2147483646 w 435"/>
                    <a:gd name="T55" fmla="*/ 2147483646 h 209"/>
                    <a:gd name="T56" fmla="*/ 2147483646 w 435"/>
                    <a:gd name="T57" fmla="*/ 0 h 209"/>
                    <a:gd name="T58" fmla="*/ 2147483646 w 435"/>
                    <a:gd name="T59" fmla="*/ 0 h 209"/>
                    <a:gd name="T60" fmla="*/ 2147483646 w 435"/>
                    <a:gd name="T61" fmla="*/ 0 h 209"/>
                    <a:gd name="T62" fmla="*/ 2147483646 w 435"/>
                    <a:gd name="T63" fmla="*/ 2147483646 h 209"/>
                    <a:gd name="T64" fmla="*/ 2147483646 w 435"/>
                    <a:gd name="T65" fmla="*/ 2147483646 h 209"/>
                    <a:gd name="T66" fmla="*/ 2147483646 w 435"/>
                    <a:gd name="T67" fmla="*/ 2147483646 h 209"/>
                    <a:gd name="T68" fmla="*/ 2147483646 w 435"/>
                    <a:gd name="T69" fmla="*/ 2147483646 h 209"/>
                    <a:gd name="T70" fmla="*/ 2147483646 w 435"/>
                    <a:gd name="T71" fmla="*/ 2147483646 h 209"/>
                    <a:gd name="T72" fmla="*/ 2147483646 w 435"/>
                    <a:gd name="T73" fmla="*/ 2147483646 h 209"/>
                    <a:gd name="T74" fmla="*/ 2147483646 w 435"/>
                    <a:gd name="T75" fmla="*/ 2147483646 h 209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435" h="209">
                      <a:moveTo>
                        <a:pt x="432" y="83"/>
                      </a:moveTo>
                      <a:lnTo>
                        <a:pt x="435" y="108"/>
                      </a:lnTo>
                      <a:lnTo>
                        <a:pt x="429" y="125"/>
                      </a:lnTo>
                      <a:lnTo>
                        <a:pt x="418" y="146"/>
                      </a:lnTo>
                      <a:lnTo>
                        <a:pt x="400" y="160"/>
                      </a:lnTo>
                      <a:lnTo>
                        <a:pt x="379" y="174"/>
                      </a:lnTo>
                      <a:lnTo>
                        <a:pt x="355" y="185"/>
                      </a:lnTo>
                      <a:lnTo>
                        <a:pt x="327" y="191"/>
                      </a:lnTo>
                      <a:lnTo>
                        <a:pt x="295" y="198"/>
                      </a:lnTo>
                      <a:lnTo>
                        <a:pt x="234" y="206"/>
                      </a:lnTo>
                      <a:lnTo>
                        <a:pt x="174" y="209"/>
                      </a:lnTo>
                      <a:lnTo>
                        <a:pt x="121" y="206"/>
                      </a:lnTo>
                      <a:lnTo>
                        <a:pt x="84" y="195"/>
                      </a:lnTo>
                      <a:lnTo>
                        <a:pt x="66" y="188"/>
                      </a:lnTo>
                      <a:lnTo>
                        <a:pt x="45" y="174"/>
                      </a:lnTo>
                      <a:lnTo>
                        <a:pt x="28" y="160"/>
                      </a:lnTo>
                      <a:lnTo>
                        <a:pt x="13" y="143"/>
                      </a:lnTo>
                      <a:lnTo>
                        <a:pt x="3" y="125"/>
                      </a:lnTo>
                      <a:lnTo>
                        <a:pt x="0" y="104"/>
                      </a:lnTo>
                      <a:lnTo>
                        <a:pt x="7" y="83"/>
                      </a:lnTo>
                      <a:lnTo>
                        <a:pt x="10" y="72"/>
                      </a:lnTo>
                      <a:lnTo>
                        <a:pt x="18" y="59"/>
                      </a:lnTo>
                      <a:lnTo>
                        <a:pt x="34" y="48"/>
                      </a:lnTo>
                      <a:lnTo>
                        <a:pt x="55" y="35"/>
                      </a:lnTo>
                      <a:lnTo>
                        <a:pt x="80" y="24"/>
                      </a:lnTo>
                      <a:lnTo>
                        <a:pt x="108" y="14"/>
                      </a:lnTo>
                      <a:lnTo>
                        <a:pt x="139" y="6"/>
                      </a:lnTo>
                      <a:lnTo>
                        <a:pt x="174" y="3"/>
                      </a:lnTo>
                      <a:lnTo>
                        <a:pt x="205" y="0"/>
                      </a:lnTo>
                      <a:lnTo>
                        <a:pt x="240" y="0"/>
                      </a:lnTo>
                      <a:lnTo>
                        <a:pt x="274" y="0"/>
                      </a:lnTo>
                      <a:lnTo>
                        <a:pt x="310" y="3"/>
                      </a:lnTo>
                      <a:lnTo>
                        <a:pt x="341" y="11"/>
                      </a:lnTo>
                      <a:lnTo>
                        <a:pt x="369" y="17"/>
                      </a:lnTo>
                      <a:lnTo>
                        <a:pt x="390" y="32"/>
                      </a:lnTo>
                      <a:lnTo>
                        <a:pt x="411" y="45"/>
                      </a:lnTo>
                      <a:lnTo>
                        <a:pt x="424" y="62"/>
                      </a:lnTo>
                      <a:lnTo>
                        <a:pt x="432" y="83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265" name="Group 634">
                  <a:extLst>
                    <a:ext uri="{FF2B5EF4-FFF2-40B4-BE49-F238E27FC236}">
                      <a16:creationId xmlns:a16="http://schemas.microsoft.com/office/drawing/2014/main" id="{F1DCF728-13BD-42BA-B73E-EEB8DCCB063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240000">
                  <a:off x="5635086" y="4228489"/>
                  <a:ext cx="18007" cy="31766"/>
                  <a:chOff x="1817648" y="9101170"/>
                  <a:chExt cx="278816" cy="489311"/>
                </a:xfrm>
              </p:grpSpPr>
              <p:sp>
                <p:nvSpPr>
                  <p:cNvPr id="270" name="Freeform 97">
                    <a:extLst>
                      <a:ext uri="{FF2B5EF4-FFF2-40B4-BE49-F238E27FC236}">
                        <a16:creationId xmlns:a16="http://schemas.microsoft.com/office/drawing/2014/main" id="{E859DCC1-957F-4243-9D6D-B9C5781F08F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 flipH="1">
                    <a:off x="323817" y="8742741"/>
                    <a:ext cx="817321" cy="264703"/>
                  </a:xfrm>
                  <a:custGeom>
                    <a:avLst/>
                    <a:gdLst>
                      <a:gd name="T0" fmla="*/ 704 w 789"/>
                      <a:gd name="T1" fmla="*/ 148 h 1226"/>
                      <a:gd name="T2" fmla="*/ 738 w 789"/>
                      <a:gd name="T3" fmla="*/ 210 h 1226"/>
                      <a:gd name="T4" fmla="*/ 767 w 789"/>
                      <a:gd name="T5" fmla="*/ 279 h 1226"/>
                      <a:gd name="T6" fmla="*/ 784 w 789"/>
                      <a:gd name="T7" fmla="*/ 353 h 1226"/>
                      <a:gd name="T8" fmla="*/ 789 w 789"/>
                      <a:gd name="T9" fmla="*/ 426 h 1226"/>
                      <a:gd name="T10" fmla="*/ 789 w 789"/>
                      <a:gd name="T11" fmla="*/ 500 h 1226"/>
                      <a:gd name="T12" fmla="*/ 784 w 789"/>
                      <a:gd name="T13" fmla="*/ 574 h 1226"/>
                      <a:gd name="T14" fmla="*/ 767 w 789"/>
                      <a:gd name="T15" fmla="*/ 648 h 1226"/>
                      <a:gd name="T16" fmla="*/ 749 w 789"/>
                      <a:gd name="T17" fmla="*/ 715 h 1226"/>
                      <a:gd name="T18" fmla="*/ 721 w 789"/>
                      <a:gd name="T19" fmla="*/ 789 h 1226"/>
                      <a:gd name="T20" fmla="*/ 693 w 789"/>
                      <a:gd name="T21" fmla="*/ 857 h 1226"/>
                      <a:gd name="T22" fmla="*/ 659 w 789"/>
                      <a:gd name="T23" fmla="*/ 919 h 1226"/>
                      <a:gd name="T24" fmla="*/ 619 w 789"/>
                      <a:gd name="T25" fmla="*/ 982 h 1226"/>
                      <a:gd name="T26" fmla="*/ 574 w 789"/>
                      <a:gd name="T27" fmla="*/ 1033 h 1226"/>
                      <a:gd name="T28" fmla="*/ 529 w 789"/>
                      <a:gd name="T29" fmla="*/ 1084 h 1226"/>
                      <a:gd name="T30" fmla="*/ 482 w 789"/>
                      <a:gd name="T31" fmla="*/ 1129 h 1226"/>
                      <a:gd name="T32" fmla="*/ 431 w 789"/>
                      <a:gd name="T33" fmla="*/ 1163 h 1226"/>
                      <a:gd name="T34" fmla="*/ 397 w 789"/>
                      <a:gd name="T35" fmla="*/ 1187 h 1226"/>
                      <a:gd name="T36" fmla="*/ 357 w 789"/>
                      <a:gd name="T37" fmla="*/ 1203 h 1226"/>
                      <a:gd name="T38" fmla="*/ 323 w 789"/>
                      <a:gd name="T39" fmla="*/ 1221 h 1226"/>
                      <a:gd name="T40" fmla="*/ 296 w 789"/>
                      <a:gd name="T41" fmla="*/ 1226 h 1226"/>
                      <a:gd name="T42" fmla="*/ 261 w 789"/>
                      <a:gd name="T43" fmla="*/ 1226 h 1226"/>
                      <a:gd name="T44" fmla="*/ 233 w 789"/>
                      <a:gd name="T45" fmla="*/ 1226 h 1226"/>
                      <a:gd name="T46" fmla="*/ 205 w 789"/>
                      <a:gd name="T47" fmla="*/ 1221 h 1226"/>
                      <a:gd name="T48" fmla="*/ 182 w 789"/>
                      <a:gd name="T49" fmla="*/ 1215 h 1226"/>
                      <a:gd name="T50" fmla="*/ 153 w 789"/>
                      <a:gd name="T51" fmla="*/ 1198 h 1226"/>
                      <a:gd name="T52" fmla="*/ 131 w 789"/>
                      <a:gd name="T53" fmla="*/ 1181 h 1226"/>
                      <a:gd name="T54" fmla="*/ 97 w 789"/>
                      <a:gd name="T55" fmla="*/ 1141 h 1226"/>
                      <a:gd name="T56" fmla="*/ 63 w 789"/>
                      <a:gd name="T57" fmla="*/ 1084 h 1226"/>
                      <a:gd name="T58" fmla="*/ 34 w 789"/>
                      <a:gd name="T59" fmla="*/ 1022 h 1226"/>
                      <a:gd name="T60" fmla="*/ 17 w 789"/>
                      <a:gd name="T61" fmla="*/ 954 h 1226"/>
                      <a:gd name="T62" fmla="*/ 6 w 789"/>
                      <a:gd name="T63" fmla="*/ 880 h 1226"/>
                      <a:gd name="T64" fmla="*/ 0 w 789"/>
                      <a:gd name="T65" fmla="*/ 795 h 1226"/>
                      <a:gd name="T66" fmla="*/ 0 w 789"/>
                      <a:gd name="T67" fmla="*/ 715 h 1226"/>
                      <a:gd name="T68" fmla="*/ 6 w 789"/>
                      <a:gd name="T69" fmla="*/ 630 h 1226"/>
                      <a:gd name="T70" fmla="*/ 23 w 789"/>
                      <a:gd name="T71" fmla="*/ 551 h 1226"/>
                      <a:gd name="T72" fmla="*/ 39 w 789"/>
                      <a:gd name="T73" fmla="*/ 471 h 1226"/>
                      <a:gd name="T74" fmla="*/ 68 w 789"/>
                      <a:gd name="T75" fmla="*/ 398 h 1226"/>
                      <a:gd name="T76" fmla="*/ 91 w 789"/>
                      <a:gd name="T77" fmla="*/ 353 h 1226"/>
                      <a:gd name="T78" fmla="*/ 119 w 789"/>
                      <a:gd name="T79" fmla="*/ 301 h 1226"/>
                      <a:gd name="T80" fmla="*/ 153 w 789"/>
                      <a:gd name="T81" fmla="*/ 250 h 1226"/>
                      <a:gd name="T82" fmla="*/ 187 w 789"/>
                      <a:gd name="T83" fmla="*/ 205 h 1226"/>
                      <a:gd name="T84" fmla="*/ 222 w 789"/>
                      <a:gd name="T85" fmla="*/ 159 h 1226"/>
                      <a:gd name="T86" fmla="*/ 267 w 789"/>
                      <a:gd name="T87" fmla="*/ 114 h 1226"/>
                      <a:gd name="T88" fmla="*/ 307 w 789"/>
                      <a:gd name="T89" fmla="*/ 80 h 1226"/>
                      <a:gd name="T90" fmla="*/ 352 w 789"/>
                      <a:gd name="T91" fmla="*/ 46 h 1226"/>
                      <a:gd name="T92" fmla="*/ 397 w 789"/>
                      <a:gd name="T93" fmla="*/ 24 h 1226"/>
                      <a:gd name="T94" fmla="*/ 442 w 789"/>
                      <a:gd name="T95" fmla="*/ 6 h 1226"/>
                      <a:gd name="T96" fmla="*/ 489 w 789"/>
                      <a:gd name="T97" fmla="*/ 0 h 1226"/>
                      <a:gd name="T98" fmla="*/ 534 w 789"/>
                      <a:gd name="T99" fmla="*/ 6 h 1226"/>
                      <a:gd name="T100" fmla="*/ 579 w 789"/>
                      <a:gd name="T101" fmla="*/ 24 h 1226"/>
                      <a:gd name="T102" fmla="*/ 625 w 789"/>
                      <a:gd name="T103" fmla="*/ 51 h 1226"/>
                      <a:gd name="T104" fmla="*/ 664 w 789"/>
                      <a:gd name="T105" fmla="*/ 91 h 1226"/>
                      <a:gd name="T106" fmla="*/ 704 w 789"/>
                      <a:gd name="T107" fmla="*/ 148 h 12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789" h="1226">
                        <a:moveTo>
                          <a:pt x="704" y="148"/>
                        </a:moveTo>
                        <a:lnTo>
                          <a:pt x="738" y="210"/>
                        </a:lnTo>
                        <a:lnTo>
                          <a:pt x="767" y="279"/>
                        </a:lnTo>
                        <a:lnTo>
                          <a:pt x="784" y="353"/>
                        </a:lnTo>
                        <a:lnTo>
                          <a:pt x="789" y="426"/>
                        </a:lnTo>
                        <a:lnTo>
                          <a:pt x="789" y="500"/>
                        </a:lnTo>
                        <a:lnTo>
                          <a:pt x="784" y="574"/>
                        </a:lnTo>
                        <a:lnTo>
                          <a:pt x="767" y="648"/>
                        </a:lnTo>
                        <a:lnTo>
                          <a:pt x="749" y="715"/>
                        </a:lnTo>
                        <a:lnTo>
                          <a:pt x="721" y="789"/>
                        </a:lnTo>
                        <a:lnTo>
                          <a:pt x="693" y="857"/>
                        </a:lnTo>
                        <a:lnTo>
                          <a:pt x="659" y="919"/>
                        </a:lnTo>
                        <a:lnTo>
                          <a:pt x="619" y="982"/>
                        </a:lnTo>
                        <a:lnTo>
                          <a:pt x="574" y="1033"/>
                        </a:lnTo>
                        <a:lnTo>
                          <a:pt x="529" y="1084"/>
                        </a:lnTo>
                        <a:lnTo>
                          <a:pt x="482" y="1129"/>
                        </a:lnTo>
                        <a:lnTo>
                          <a:pt x="431" y="1163"/>
                        </a:lnTo>
                        <a:lnTo>
                          <a:pt x="397" y="1187"/>
                        </a:lnTo>
                        <a:lnTo>
                          <a:pt x="357" y="1203"/>
                        </a:lnTo>
                        <a:lnTo>
                          <a:pt x="323" y="1221"/>
                        </a:lnTo>
                        <a:lnTo>
                          <a:pt x="296" y="1226"/>
                        </a:lnTo>
                        <a:lnTo>
                          <a:pt x="261" y="1226"/>
                        </a:lnTo>
                        <a:lnTo>
                          <a:pt x="233" y="1226"/>
                        </a:lnTo>
                        <a:lnTo>
                          <a:pt x="205" y="1221"/>
                        </a:lnTo>
                        <a:lnTo>
                          <a:pt x="182" y="1215"/>
                        </a:lnTo>
                        <a:lnTo>
                          <a:pt x="153" y="1198"/>
                        </a:lnTo>
                        <a:lnTo>
                          <a:pt x="131" y="1181"/>
                        </a:lnTo>
                        <a:lnTo>
                          <a:pt x="97" y="1141"/>
                        </a:lnTo>
                        <a:lnTo>
                          <a:pt x="63" y="1084"/>
                        </a:lnTo>
                        <a:lnTo>
                          <a:pt x="34" y="1022"/>
                        </a:lnTo>
                        <a:lnTo>
                          <a:pt x="17" y="954"/>
                        </a:lnTo>
                        <a:lnTo>
                          <a:pt x="6" y="880"/>
                        </a:lnTo>
                        <a:lnTo>
                          <a:pt x="0" y="795"/>
                        </a:lnTo>
                        <a:lnTo>
                          <a:pt x="0" y="715"/>
                        </a:lnTo>
                        <a:lnTo>
                          <a:pt x="6" y="630"/>
                        </a:lnTo>
                        <a:lnTo>
                          <a:pt x="23" y="551"/>
                        </a:lnTo>
                        <a:lnTo>
                          <a:pt x="39" y="471"/>
                        </a:lnTo>
                        <a:lnTo>
                          <a:pt x="68" y="398"/>
                        </a:lnTo>
                        <a:lnTo>
                          <a:pt x="91" y="353"/>
                        </a:lnTo>
                        <a:lnTo>
                          <a:pt x="119" y="301"/>
                        </a:lnTo>
                        <a:lnTo>
                          <a:pt x="153" y="250"/>
                        </a:lnTo>
                        <a:lnTo>
                          <a:pt x="187" y="205"/>
                        </a:lnTo>
                        <a:lnTo>
                          <a:pt x="222" y="159"/>
                        </a:lnTo>
                        <a:lnTo>
                          <a:pt x="267" y="114"/>
                        </a:lnTo>
                        <a:lnTo>
                          <a:pt x="307" y="80"/>
                        </a:lnTo>
                        <a:lnTo>
                          <a:pt x="352" y="46"/>
                        </a:lnTo>
                        <a:lnTo>
                          <a:pt x="397" y="24"/>
                        </a:lnTo>
                        <a:lnTo>
                          <a:pt x="442" y="6"/>
                        </a:lnTo>
                        <a:lnTo>
                          <a:pt x="489" y="0"/>
                        </a:lnTo>
                        <a:lnTo>
                          <a:pt x="534" y="6"/>
                        </a:lnTo>
                        <a:lnTo>
                          <a:pt x="579" y="24"/>
                        </a:lnTo>
                        <a:lnTo>
                          <a:pt x="625" y="51"/>
                        </a:lnTo>
                        <a:lnTo>
                          <a:pt x="664" y="91"/>
                        </a:lnTo>
                        <a:lnTo>
                          <a:pt x="704" y="148"/>
                        </a:lnTo>
                        <a:close/>
                      </a:path>
                    </a:pathLst>
                  </a:custGeom>
                  <a:solidFill>
                    <a:schemeClr val="bg2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/>
                  <a:lstStyle/>
                  <a:p>
                    <a:pPr marL="0" marR="0" lvl="0" indent="0" algn="l" defTabSz="681306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125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/>
                      <a:ea typeface="ＭＳ Ｐゴシック"/>
                      <a:cs typeface="+mn-cs"/>
                    </a:endParaRPr>
                  </a:p>
                </p:txBody>
              </p:sp>
              <p:sp>
                <p:nvSpPr>
                  <p:cNvPr id="271" name="Freeform 98">
                    <a:extLst>
                      <a:ext uri="{FF2B5EF4-FFF2-40B4-BE49-F238E27FC236}">
                        <a16:creationId xmlns:a16="http://schemas.microsoft.com/office/drawing/2014/main" id="{C25749ED-8CFF-4BC1-94FE-D709206DBD7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 flipH="1">
                    <a:off x="907086" y="8926082"/>
                    <a:ext cx="469966" cy="240646"/>
                  </a:xfrm>
                  <a:custGeom>
                    <a:avLst/>
                    <a:gdLst>
                      <a:gd name="T0" fmla="*/ 2147483646 w 670"/>
                      <a:gd name="T1" fmla="*/ 2147483646 h 880"/>
                      <a:gd name="T2" fmla="*/ 2147483646 w 670"/>
                      <a:gd name="T3" fmla="*/ 2147483646 h 880"/>
                      <a:gd name="T4" fmla="*/ 2147483646 w 670"/>
                      <a:gd name="T5" fmla="*/ 2147483646 h 880"/>
                      <a:gd name="T6" fmla="*/ 2147483646 w 670"/>
                      <a:gd name="T7" fmla="*/ 2147483646 h 880"/>
                      <a:gd name="T8" fmla="*/ 2147483646 w 670"/>
                      <a:gd name="T9" fmla="*/ 2147483646 h 880"/>
                      <a:gd name="T10" fmla="*/ 2147483646 w 670"/>
                      <a:gd name="T11" fmla="*/ 2147483646 h 880"/>
                      <a:gd name="T12" fmla="*/ 2147483646 w 670"/>
                      <a:gd name="T13" fmla="*/ 2147483646 h 880"/>
                      <a:gd name="T14" fmla="*/ 2147483646 w 670"/>
                      <a:gd name="T15" fmla="*/ 2147483646 h 880"/>
                      <a:gd name="T16" fmla="*/ 2147483646 w 670"/>
                      <a:gd name="T17" fmla="*/ 2147483646 h 880"/>
                      <a:gd name="T18" fmla="*/ 2147483646 w 670"/>
                      <a:gd name="T19" fmla="*/ 2147483646 h 880"/>
                      <a:gd name="T20" fmla="*/ 2147483646 w 670"/>
                      <a:gd name="T21" fmla="*/ 0 h 880"/>
                      <a:gd name="T22" fmla="*/ 2147483646 w 670"/>
                      <a:gd name="T23" fmla="*/ 2147483646 h 880"/>
                      <a:gd name="T24" fmla="*/ 2147483646 w 670"/>
                      <a:gd name="T25" fmla="*/ 2147483646 h 880"/>
                      <a:gd name="T26" fmla="*/ 2147483646 w 670"/>
                      <a:gd name="T27" fmla="*/ 2147483646 h 880"/>
                      <a:gd name="T28" fmla="*/ 2147483646 w 670"/>
                      <a:gd name="T29" fmla="*/ 2147483646 h 880"/>
                      <a:gd name="T30" fmla="*/ 2147483646 w 670"/>
                      <a:gd name="T31" fmla="*/ 2147483646 h 880"/>
                      <a:gd name="T32" fmla="*/ 2147483646 w 670"/>
                      <a:gd name="T33" fmla="*/ 2147483646 h 880"/>
                      <a:gd name="T34" fmla="*/ 2147483646 w 670"/>
                      <a:gd name="T35" fmla="*/ 2147483646 h 880"/>
                      <a:gd name="T36" fmla="*/ 2147483646 w 670"/>
                      <a:gd name="T37" fmla="*/ 2147483646 h 880"/>
                      <a:gd name="T38" fmla="*/ 2147483646 w 670"/>
                      <a:gd name="T39" fmla="*/ 2147483646 h 880"/>
                      <a:gd name="T40" fmla="*/ 2147483646 w 670"/>
                      <a:gd name="T41" fmla="*/ 2147483646 h 880"/>
                      <a:gd name="T42" fmla="*/ 2147483646 w 670"/>
                      <a:gd name="T43" fmla="*/ 2147483646 h 880"/>
                      <a:gd name="T44" fmla="*/ 2147483646 w 670"/>
                      <a:gd name="T45" fmla="*/ 2147483646 h 880"/>
                      <a:gd name="T46" fmla="*/ 2147483646 w 670"/>
                      <a:gd name="T47" fmla="*/ 2147483646 h 880"/>
                      <a:gd name="T48" fmla="*/ 2147483646 w 670"/>
                      <a:gd name="T49" fmla="*/ 2147483646 h 880"/>
                      <a:gd name="T50" fmla="*/ 2147483646 w 670"/>
                      <a:gd name="T51" fmla="*/ 2147483646 h 880"/>
                      <a:gd name="T52" fmla="*/ 2147483646 w 670"/>
                      <a:gd name="T53" fmla="*/ 2147483646 h 880"/>
                      <a:gd name="T54" fmla="*/ 2147483646 w 670"/>
                      <a:gd name="T55" fmla="*/ 2147483646 h 880"/>
                      <a:gd name="T56" fmla="*/ 2147483646 w 670"/>
                      <a:gd name="T57" fmla="*/ 2147483646 h 880"/>
                      <a:gd name="T58" fmla="*/ 2147483646 w 670"/>
                      <a:gd name="T59" fmla="*/ 2147483646 h 880"/>
                      <a:gd name="T60" fmla="*/ 2147483646 w 670"/>
                      <a:gd name="T61" fmla="*/ 2147483646 h 880"/>
                      <a:gd name="T62" fmla="*/ 2147483646 w 670"/>
                      <a:gd name="T63" fmla="*/ 2147483646 h 880"/>
                      <a:gd name="T64" fmla="*/ 2147483646 w 670"/>
                      <a:gd name="T65" fmla="*/ 2147483646 h 880"/>
                      <a:gd name="T66" fmla="*/ 2147483646 w 670"/>
                      <a:gd name="T67" fmla="*/ 2147483646 h 880"/>
                      <a:gd name="T68" fmla="*/ 0 w 670"/>
                      <a:gd name="T69" fmla="*/ 2147483646 h 880"/>
                      <a:gd name="T70" fmla="*/ 2147483646 w 670"/>
                      <a:gd name="T71" fmla="*/ 2147483646 h 880"/>
                      <a:gd name="T72" fmla="*/ 2147483646 w 670"/>
                      <a:gd name="T73" fmla="*/ 2147483646 h 880"/>
                      <a:gd name="T74" fmla="*/ 2147483646 w 670"/>
                      <a:gd name="T75" fmla="*/ 2147483646 h 880"/>
                      <a:gd name="T76" fmla="*/ 2147483646 w 670"/>
                      <a:gd name="T77" fmla="*/ 2147483646 h 880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</a:gdLst>
                    <a:ahLst/>
                    <a:cxnLst>
                      <a:cxn ang="T78">
                        <a:pos x="T0" y="T1"/>
                      </a:cxn>
                      <a:cxn ang="T79">
                        <a:pos x="T2" y="T3"/>
                      </a:cxn>
                      <a:cxn ang="T80">
                        <a:pos x="T4" y="T5"/>
                      </a:cxn>
                      <a:cxn ang="T81">
                        <a:pos x="T6" y="T7"/>
                      </a:cxn>
                      <a:cxn ang="T82">
                        <a:pos x="T8" y="T9"/>
                      </a:cxn>
                      <a:cxn ang="T83">
                        <a:pos x="T10" y="T11"/>
                      </a:cxn>
                      <a:cxn ang="T84">
                        <a:pos x="T12" y="T13"/>
                      </a:cxn>
                      <a:cxn ang="T85">
                        <a:pos x="T14" y="T15"/>
                      </a:cxn>
                      <a:cxn ang="T86">
                        <a:pos x="T16" y="T17"/>
                      </a:cxn>
                      <a:cxn ang="T87">
                        <a:pos x="T18" y="T19"/>
                      </a:cxn>
                      <a:cxn ang="T88">
                        <a:pos x="T20" y="T21"/>
                      </a:cxn>
                      <a:cxn ang="T89">
                        <a:pos x="T22" y="T23"/>
                      </a:cxn>
                      <a:cxn ang="T90">
                        <a:pos x="T24" y="T25"/>
                      </a:cxn>
                      <a:cxn ang="T91">
                        <a:pos x="T26" y="T27"/>
                      </a:cxn>
                      <a:cxn ang="T92">
                        <a:pos x="T28" y="T29"/>
                      </a:cxn>
                      <a:cxn ang="T93">
                        <a:pos x="T30" y="T31"/>
                      </a:cxn>
                      <a:cxn ang="T94">
                        <a:pos x="T32" y="T33"/>
                      </a:cxn>
                      <a:cxn ang="T95">
                        <a:pos x="T34" y="T35"/>
                      </a:cxn>
                      <a:cxn ang="T96">
                        <a:pos x="T36" y="T37"/>
                      </a:cxn>
                      <a:cxn ang="T97">
                        <a:pos x="T38" y="T39"/>
                      </a:cxn>
                      <a:cxn ang="T98">
                        <a:pos x="T40" y="T41"/>
                      </a:cxn>
                      <a:cxn ang="T99">
                        <a:pos x="T42" y="T43"/>
                      </a:cxn>
                      <a:cxn ang="T100">
                        <a:pos x="T44" y="T45"/>
                      </a:cxn>
                      <a:cxn ang="T101">
                        <a:pos x="T46" y="T47"/>
                      </a:cxn>
                      <a:cxn ang="T102">
                        <a:pos x="T48" y="T49"/>
                      </a:cxn>
                      <a:cxn ang="T103">
                        <a:pos x="T50" y="T51"/>
                      </a:cxn>
                      <a:cxn ang="T104">
                        <a:pos x="T52" y="T53"/>
                      </a:cxn>
                      <a:cxn ang="T105">
                        <a:pos x="T54" y="T55"/>
                      </a:cxn>
                      <a:cxn ang="T106">
                        <a:pos x="T56" y="T57"/>
                      </a:cxn>
                      <a:cxn ang="T107">
                        <a:pos x="T58" y="T59"/>
                      </a:cxn>
                      <a:cxn ang="T108">
                        <a:pos x="T60" y="T61"/>
                      </a:cxn>
                      <a:cxn ang="T109">
                        <a:pos x="T62" y="T63"/>
                      </a:cxn>
                      <a:cxn ang="T110">
                        <a:pos x="T64" y="T65"/>
                      </a:cxn>
                      <a:cxn ang="T111">
                        <a:pos x="T66" y="T67"/>
                      </a:cxn>
                      <a:cxn ang="T112">
                        <a:pos x="T68" y="T69"/>
                      </a:cxn>
                      <a:cxn ang="T113">
                        <a:pos x="T70" y="T71"/>
                      </a:cxn>
                      <a:cxn ang="T114">
                        <a:pos x="T72" y="T73"/>
                      </a:cxn>
                      <a:cxn ang="T115">
                        <a:pos x="T74" y="T75"/>
                      </a:cxn>
                      <a:cxn ang="T116">
                        <a:pos x="T76" y="T77"/>
                      </a:cxn>
                    </a:cxnLst>
                    <a:rect l="0" t="0" r="r" b="b"/>
                    <a:pathLst>
                      <a:path w="670" h="880">
                        <a:moveTo>
                          <a:pt x="244" y="761"/>
                        </a:moveTo>
                        <a:lnTo>
                          <a:pt x="370" y="608"/>
                        </a:lnTo>
                        <a:lnTo>
                          <a:pt x="437" y="523"/>
                        </a:lnTo>
                        <a:lnTo>
                          <a:pt x="506" y="432"/>
                        </a:lnTo>
                        <a:lnTo>
                          <a:pt x="562" y="336"/>
                        </a:lnTo>
                        <a:lnTo>
                          <a:pt x="591" y="284"/>
                        </a:lnTo>
                        <a:lnTo>
                          <a:pt x="614" y="228"/>
                        </a:lnTo>
                        <a:lnTo>
                          <a:pt x="630" y="177"/>
                        </a:lnTo>
                        <a:lnTo>
                          <a:pt x="648" y="119"/>
                        </a:lnTo>
                        <a:lnTo>
                          <a:pt x="654" y="63"/>
                        </a:lnTo>
                        <a:lnTo>
                          <a:pt x="659" y="0"/>
                        </a:lnTo>
                        <a:lnTo>
                          <a:pt x="670" y="63"/>
                        </a:lnTo>
                        <a:lnTo>
                          <a:pt x="670" y="119"/>
                        </a:lnTo>
                        <a:lnTo>
                          <a:pt x="665" y="182"/>
                        </a:lnTo>
                        <a:lnTo>
                          <a:pt x="659" y="244"/>
                        </a:lnTo>
                        <a:lnTo>
                          <a:pt x="648" y="302"/>
                        </a:lnTo>
                        <a:lnTo>
                          <a:pt x="630" y="363"/>
                        </a:lnTo>
                        <a:lnTo>
                          <a:pt x="614" y="421"/>
                        </a:lnTo>
                        <a:lnTo>
                          <a:pt x="591" y="477"/>
                        </a:lnTo>
                        <a:lnTo>
                          <a:pt x="562" y="528"/>
                        </a:lnTo>
                        <a:lnTo>
                          <a:pt x="534" y="579"/>
                        </a:lnTo>
                        <a:lnTo>
                          <a:pt x="500" y="631"/>
                        </a:lnTo>
                        <a:lnTo>
                          <a:pt x="466" y="676"/>
                        </a:lnTo>
                        <a:lnTo>
                          <a:pt x="432" y="716"/>
                        </a:lnTo>
                        <a:lnTo>
                          <a:pt x="392" y="756"/>
                        </a:lnTo>
                        <a:lnTo>
                          <a:pt x="352" y="790"/>
                        </a:lnTo>
                        <a:lnTo>
                          <a:pt x="312" y="817"/>
                        </a:lnTo>
                        <a:lnTo>
                          <a:pt x="262" y="846"/>
                        </a:lnTo>
                        <a:lnTo>
                          <a:pt x="216" y="869"/>
                        </a:lnTo>
                        <a:lnTo>
                          <a:pt x="171" y="880"/>
                        </a:lnTo>
                        <a:lnTo>
                          <a:pt x="131" y="880"/>
                        </a:lnTo>
                        <a:lnTo>
                          <a:pt x="91" y="875"/>
                        </a:lnTo>
                        <a:lnTo>
                          <a:pt x="57" y="863"/>
                        </a:lnTo>
                        <a:lnTo>
                          <a:pt x="29" y="846"/>
                        </a:lnTo>
                        <a:lnTo>
                          <a:pt x="0" y="817"/>
                        </a:lnTo>
                        <a:lnTo>
                          <a:pt x="52" y="823"/>
                        </a:lnTo>
                        <a:lnTo>
                          <a:pt x="114" y="817"/>
                        </a:lnTo>
                        <a:lnTo>
                          <a:pt x="177" y="795"/>
                        </a:lnTo>
                        <a:lnTo>
                          <a:pt x="244" y="761"/>
                        </a:lnTo>
                        <a:close/>
                      </a:path>
                    </a:pathLst>
                  </a:custGeom>
                  <a:solidFill>
                    <a:srgbClr val="442C14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335721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ZA" sz="135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72" name="Freeform 99">
                    <a:extLst>
                      <a:ext uri="{FF2B5EF4-FFF2-40B4-BE49-F238E27FC236}">
                        <a16:creationId xmlns:a16="http://schemas.microsoft.com/office/drawing/2014/main" id="{C2DF6238-3E52-4E2B-8F04-BC55851372C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 flipH="1">
                    <a:off x="1091181" y="8956556"/>
                    <a:ext cx="531259" cy="168460"/>
                  </a:xfrm>
                  <a:custGeom>
                    <a:avLst/>
                    <a:gdLst>
                      <a:gd name="T0" fmla="*/ 2147483646 w 573"/>
                      <a:gd name="T1" fmla="*/ 2147483646 h 631"/>
                      <a:gd name="T2" fmla="*/ 2147483646 w 573"/>
                      <a:gd name="T3" fmla="*/ 2147483646 h 631"/>
                      <a:gd name="T4" fmla="*/ 2147483646 w 573"/>
                      <a:gd name="T5" fmla="*/ 2147483646 h 631"/>
                      <a:gd name="T6" fmla="*/ 2147483646 w 573"/>
                      <a:gd name="T7" fmla="*/ 2147483646 h 631"/>
                      <a:gd name="T8" fmla="*/ 2147483646 w 573"/>
                      <a:gd name="T9" fmla="*/ 2147483646 h 631"/>
                      <a:gd name="T10" fmla="*/ 2147483646 w 573"/>
                      <a:gd name="T11" fmla="*/ 2147483646 h 631"/>
                      <a:gd name="T12" fmla="*/ 2147483646 w 573"/>
                      <a:gd name="T13" fmla="*/ 2147483646 h 631"/>
                      <a:gd name="T14" fmla="*/ 2147483646 w 573"/>
                      <a:gd name="T15" fmla="*/ 2147483646 h 631"/>
                      <a:gd name="T16" fmla="*/ 2147483646 w 573"/>
                      <a:gd name="T17" fmla="*/ 2147483646 h 631"/>
                      <a:gd name="T18" fmla="*/ 2147483646 w 573"/>
                      <a:gd name="T19" fmla="*/ 2147483646 h 631"/>
                      <a:gd name="T20" fmla="*/ 2147483646 w 573"/>
                      <a:gd name="T21" fmla="*/ 2147483646 h 631"/>
                      <a:gd name="T22" fmla="*/ 2147483646 w 573"/>
                      <a:gd name="T23" fmla="*/ 2147483646 h 631"/>
                      <a:gd name="T24" fmla="*/ 2147483646 w 573"/>
                      <a:gd name="T25" fmla="*/ 2147483646 h 631"/>
                      <a:gd name="T26" fmla="*/ 0 w 573"/>
                      <a:gd name="T27" fmla="*/ 2147483646 h 631"/>
                      <a:gd name="T28" fmla="*/ 2147483646 w 573"/>
                      <a:gd name="T29" fmla="*/ 2147483646 h 631"/>
                      <a:gd name="T30" fmla="*/ 2147483646 w 573"/>
                      <a:gd name="T31" fmla="*/ 2147483646 h 631"/>
                      <a:gd name="T32" fmla="*/ 2147483646 w 573"/>
                      <a:gd name="T33" fmla="*/ 2147483646 h 631"/>
                      <a:gd name="T34" fmla="*/ 2147483646 w 573"/>
                      <a:gd name="T35" fmla="*/ 2147483646 h 631"/>
                      <a:gd name="T36" fmla="*/ 2147483646 w 573"/>
                      <a:gd name="T37" fmla="*/ 2147483646 h 631"/>
                      <a:gd name="T38" fmla="*/ 2147483646 w 573"/>
                      <a:gd name="T39" fmla="*/ 2147483646 h 631"/>
                      <a:gd name="T40" fmla="*/ 2147483646 w 573"/>
                      <a:gd name="T41" fmla="*/ 2147483646 h 631"/>
                      <a:gd name="T42" fmla="*/ 2147483646 w 573"/>
                      <a:gd name="T43" fmla="*/ 2147483646 h 631"/>
                      <a:gd name="T44" fmla="*/ 2147483646 w 573"/>
                      <a:gd name="T45" fmla="*/ 2147483646 h 631"/>
                      <a:gd name="T46" fmla="*/ 2147483646 w 573"/>
                      <a:gd name="T47" fmla="*/ 2147483646 h 631"/>
                      <a:gd name="T48" fmla="*/ 2147483646 w 573"/>
                      <a:gd name="T49" fmla="*/ 2147483646 h 631"/>
                      <a:gd name="T50" fmla="*/ 2147483646 w 573"/>
                      <a:gd name="T51" fmla="*/ 0 h 631"/>
                      <a:gd name="T52" fmla="*/ 2147483646 w 573"/>
                      <a:gd name="T53" fmla="*/ 2147483646 h 631"/>
                      <a:gd name="T54" fmla="*/ 2147483646 w 573"/>
                      <a:gd name="T55" fmla="*/ 2147483646 h 631"/>
                      <a:gd name="T56" fmla="*/ 2147483646 w 573"/>
                      <a:gd name="T57" fmla="*/ 2147483646 h 631"/>
                      <a:gd name="T58" fmla="*/ 2147483646 w 573"/>
                      <a:gd name="T59" fmla="*/ 2147483646 h 631"/>
                      <a:gd name="T60" fmla="*/ 2147483646 w 573"/>
                      <a:gd name="T61" fmla="*/ 2147483646 h 631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0" t="0" r="r" b="b"/>
                    <a:pathLst>
                      <a:path w="573" h="631">
                        <a:moveTo>
                          <a:pt x="573" y="103"/>
                        </a:moveTo>
                        <a:lnTo>
                          <a:pt x="533" y="80"/>
                        </a:lnTo>
                        <a:lnTo>
                          <a:pt x="493" y="74"/>
                        </a:lnTo>
                        <a:lnTo>
                          <a:pt x="454" y="74"/>
                        </a:lnTo>
                        <a:lnTo>
                          <a:pt x="414" y="85"/>
                        </a:lnTo>
                        <a:lnTo>
                          <a:pt x="374" y="108"/>
                        </a:lnTo>
                        <a:lnTo>
                          <a:pt x="334" y="137"/>
                        </a:lnTo>
                        <a:lnTo>
                          <a:pt x="295" y="170"/>
                        </a:lnTo>
                        <a:lnTo>
                          <a:pt x="255" y="210"/>
                        </a:lnTo>
                        <a:lnTo>
                          <a:pt x="215" y="256"/>
                        </a:lnTo>
                        <a:lnTo>
                          <a:pt x="175" y="302"/>
                        </a:lnTo>
                        <a:lnTo>
                          <a:pt x="108" y="409"/>
                        </a:lnTo>
                        <a:lnTo>
                          <a:pt x="45" y="517"/>
                        </a:lnTo>
                        <a:lnTo>
                          <a:pt x="0" y="631"/>
                        </a:lnTo>
                        <a:lnTo>
                          <a:pt x="5" y="539"/>
                        </a:lnTo>
                        <a:lnTo>
                          <a:pt x="16" y="448"/>
                        </a:lnTo>
                        <a:lnTo>
                          <a:pt x="40" y="369"/>
                        </a:lnTo>
                        <a:lnTo>
                          <a:pt x="68" y="290"/>
                        </a:lnTo>
                        <a:lnTo>
                          <a:pt x="108" y="204"/>
                        </a:lnTo>
                        <a:lnTo>
                          <a:pt x="164" y="159"/>
                        </a:lnTo>
                        <a:lnTo>
                          <a:pt x="215" y="114"/>
                        </a:lnTo>
                        <a:lnTo>
                          <a:pt x="273" y="69"/>
                        </a:lnTo>
                        <a:lnTo>
                          <a:pt x="334" y="29"/>
                        </a:lnTo>
                        <a:lnTo>
                          <a:pt x="363" y="18"/>
                        </a:lnTo>
                        <a:lnTo>
                          <a:pt x="392" y="6"/>
                        </a:lnTo>
                        <a:lnTo>
                          <a:pt x="419" y="0"/>
                        </a:lnTo>
                        <a:lnTo>
                          <a:pt x="454" y="6"/>
                        </a:lnTo>
                        <a:lnTo>
                          <a:pt x="482" y="18"/>
                        </a:lnTo>
                        <a:lnTo>
                          <a:pt x="511" y="34"/>
                        </a:lnTo>
                        <a:lnTo>
                          <a:pt x="545" y="63"/>
                        </a:lnTo>
                        <a:lnTo>
                          <a:pt x="573" y="103"/>
                        </a:lnTo>
                        <a:close/>
                      </a:path>
                    </a:pathLst>
                  </a:custGeom>
                  <a:solidFill>
                    <a:srgbClr val="442C14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335721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ZA" sz="135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73" name="Freeform 100">
                    <a:extLst>
                      <a:ext uri="{FF2B5EF4-FFF2-40B4-BE49-F238E27FC236}">
                        <a16:creationId xmlns:a16="http://schemas.microsoft.com/office/drawing/2014/main" id="{9377074B-5042-45C3-BC5A-C8A397AAEDE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 flipH="1">
                    <a:off x="1279347" y="9052639"/>
                    <a:ext cx="163464" cy="120331"/>
                  </a:xfrm>
                  <a:custGeom>
                    <a:avLst/>
                    <a:gdLst>
                      <a:gd name="T0" fmla="*/ 2147483646 w 284"/>
                      <a:gd name="T1" fmla="*/ 2147483646 h 347"/>
                      <a:gd name="T2" fmla="*/ 2147483646 w 284"/>
                      <a:gd name="T3" fmla="*/ 2147483646 h 347"/>
                      <a:gd name="T4" fmla="*/ 2147483646 w 284"/>
                      <a:gd name="T5" fmla="*/ 2147483646 h 347"/>
                      <a:gd name="T6" fmla="*/ 2147483646 w 284"/>
                      <a:gd name="T7" fmla="*/ 2147483646 h 347"/>
                      <a:gd name="T8" fmla="*/ 2147483646 w 284"/>
                      <a:gd name="T9" fmla="*/ 2147483646 h 347"/>
                      <a:gd name="T10" fmla="*/ 2147483646 w 284"/>
                      <a:gd name="T11" fmla="*/ 2147483646 h 347"/>
                      <a:gd name="T12" fmla="*/ 2147483646 w 284"/>
                      <a:gd name="T13" fmla="*/ 2147483646 h 347"/>
                      <a:gd name="T14" fmla="*/ 2147483646 w 284"/>
                      <a:gd name="T15" fmla="*/ 2147483646 h 347"/>
                      <a:gd name="T16" fmla="*/ 2147483646 w 284"/>
                      <a:gd name="T17" fmla="*/ 2147483646 h 347"/>
                      <a:gd name="T18" fmla="*/ 2147483646 w 284"/>
                      <a:gd name="T19" fmla="*/ 2147483646 h 347"/>
                      <a:gd name="T20" fmla="*/ 2147483646 w 284"/>
                      <a:gd name="T21" fmla="*/ 2147483646 h 347"/>
                      <a:gd name="T22" fmla="*/ 2147483646 w 284"/>
                      <a:gd name="T23" fmla="*/ 2147483646 h 347"/>
                      <a:gd name="T24" fmla="*/ 2147483646 w 284"/>
                      <a:gd name="T25" fmla="*/ 2147483646 h 347"/>
                      <a:gd name="T26" fmla="*/ 2147483646 w 284"/>
                      <a:gd name="T27" fmla="*/ 2147483646 h 347"/>
                      <a:gd name="T28" fmla="*/ 2147483646 w 284"/>
                      <a:gd name="T29" fmla="*/ 2147483646 h 347"/>
                      <a:gd name="T30" fmla="*/ 2147483646 w 284"/>
                      <a:gd name="T31" fmla="*/ 2147483646 h 347"/>
                      <a:gd name="T32" fmla="*/ 2147483646 w 284"/>
                      <a:gd name="T33" fmla="*/ 2147483646 h 347"/>
                      <a:gd name="T34" fmla="*/ 0 w 284"/>
                      <a:gd name="T35" fmla="*/ 2147483646 h 347"/>
                      <a:gd name="T36" fmla="*/ 0 w 284"/>
                      <a:gd name="T37" fmla="*/ 2147483646 h 347"/>
                      <a:gd name="T38" fmla="*/ 2147483646 w 284"/>
                      <a:gd name="T39" fmla="*/ 2147483646 h 347"/>
                      <a:gd name="T40" fmla="*/ 2147483646 w 284"/>
                      <a:gd name="T41" fmla="*/ 2147483646 h 347"/>
                      <a:gd name="T42" fmla="*/ 2147483646 w 284"/>
                      <a:gd name="T43" fmla="*/ 2147483646 h 347"/>
                      <a:gd name="T44" fmla="*/ 2147483646 w 284"/>
                      <a:gd name="T45" fmla="*/ 2147483646 h 347"/>
                      <a:gd name="T46" fmla="*/ 2147483646 w 284"/>
                      <a:gd name="T47" fmla="*/ 2147483646 h 347"/>
                      <a:gd name="T48" fmla="*/ 2147483646 w 284"/>
                      <a:gd name="T49" fmla="*/ 2147483646 h 347"/>
                      <a:gd name="T50" fmla="*/ 2147483646 w 284"/>
                      <a:gd name="T51" fmla="*/ 2147483646 h 347"/>
                      <a:gd name="T52" fmla="*/ 2147483646 w 284"/>
                      <a:gd name="T53" fmla="*/ 0 h 347"/>
                      <a:gd name="T54" fmla="*/ 2147483646 w 284"/>
                      <a:gd name="T55" fmla="*/ 2147483646 h 347"/>
                      <a:gd name="T56" fmla="*/ 2147483646 w 284"/>
                      <a:gd name="T57" fmla="*/ 2147483646 h 347"/>
                      <a:gd name="T58" fmla="*/ 2147483646 w 284"/>
                      <a:gd name="T59" fmla="*/ 2147483646 h 347"/>
                      <a:gd name="T60" fmla="*/ 2147483646 w 284"/>
                      <a:gd name="T61" fmla="*/ 2147483646 h 347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0" t="0" r="r" b="b"/>
                    <a:pathLst>
                      <a:path w="284" h="347">
                        <a:moveTo>
                          <a:pt x="273" y="69"/>
                        </a:moveTo>
                        <a:lnTo>
                          <a:pt x="278" y="109"/>
                        </a:lnTo>
                        <a:lnTo>
                          <a:pt x="284" y="154"/>
                        </a:lnTo>
                        <a:lnTo>
                          <a:pt x="284" y="188"/>
                        </a:lnTo>
                        <a:lnTo>
                          <a:pt x="278" y="216"/>
                        </a:lnTo>
                        <a:lnTo>
                          <a:pt x="262" y="239"/>
                        </a:lnTo>
                        <a:lnTo>
                          <a:pt x="250" y="268"/>
                        </a:lnTo>
                        <a:lnTo>
                          <a:pt x="228" y="290"/>
                        </a:lnTo>
                        <a:lnTo>
                          <a:pt x="204" y="307"/>
                        </a:lnTo>
                        <a:lnTo>
                          <a:pt x="182" y="324"/>
                        </a:lnTo>
                        <a:lnTo>
                          <a:pt x="159" y="335"/>
                        </a:lnTo>
                        <a:lnTo>
                          <a:pt x="125" y="347"/>
                        </a:lnTo>
                        <a:lnTo>
                          <a:pt x="97" y="347"/>
                        </a:lnTo>
                        <a:lnTo>
                          <a:pt x="69" y="335"/>
                        </a:lnTo>
                        <a:lnTo>
                          <a:pt x="45" y="318"/>
                        </a:lnTo>
                        <a:lnTo>
                          <a:pt x="18" y="290"/>
                        </a:lnTo>
                        <a:lnTo>
                          <a:pt x="6" y="256"/>
                        </a:lnTo>
                        <a:lnTo>
                          <a:pt x="0" y="222"/>
                        </a:lnTo>
                        <a:lnTo>
                          <a:pt x="0" y="188"/>
                        </a:lnTo>
                        <a:lnTo>
                          <a:pt x="11" y="148"/>
                        </a:lnTo>
                        <a:lnTo>
                          <a:pt x="23" y="120"/>
                        </a:lnTo>
                        <a:lnTo>
                          <a:pt x="45" y="85"/>
                        </a:lnTo>
                        <a:lnTo>
                          <a:pt x="69" y="58"/>
                        </a:lnTo>
                        <a:lnTo>
                          <a:pt x="97" y="35"/>
                        </a:lnTo>
                        <a:lnTo>
                          <a:pt x="125" y="18"/>
                        </a:lnTo>
                        <a:lnTo>
                          <a:pt x="154" y="6"/>
                        </a:lnTo>
                        <a:lnTo>
                          <a:pt x="182" y="0"/>
                        </a:lnTo>
                        <a:lnTo>
                          <a:pt x="210" y="6"/>
                        </a:lnTo>
                        <a:lnTo>
                          <a:pt x="233" y="18"/>
                        </a:lnTo>
                        <a:lnTo>
                          <a:pt x="255" y="40"/>
                        </a:lnTo>
                        <a:lnTo>
                          <a:pt x="273" y="69"/>
                        </a:lnTo>
                        <a:close/>
                      </a:path>
                    </a:pathLst>
                  </a:custGeom>
                  <a:solidFill>
                    <a:srgbClr val="442C14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335721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ZA" sz="135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266" name="Freeform 124">
                  <a:extLst>
                    <a:ext uri="{FF2B5EF4-FFF2-40B4-BE49-F238E27FC236}">
                      <a16:creationId xmlns:a16="http://schemas.microsoft.com/office/drawing/2014/main" id="{9E56ACF8-D77E-4242-A3A9-3D6CA53FDF3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51888" flipH="1">
                  <a:off x="5676525" y="4244068"/>
                  <a:ext cx="5278" cy="4687"/>
                </a:xfrm>
                <a:custGeom>
                  <a:avLst/>
                  <a:gdLst>
                    <a:gd name="T0" fmla="*/ 2147483646 w 68"/>
                    <a:gd name="T1" fmla="*/ 2147483646 h 69"/>
                    <a:gd name="T2" fmla="*/ 2147483646 w 68"/>
                    <a:gd name="T3" fmla="*/ 2147483646 h 69"/>
                    <a:gd name="T4" fmla="*/ 2147483646 w 68"/>
                    <a:gd name="T5" fmla="*/ 2147483646 h 69"/>
                    <a:gd name="T6" fmla="*/ 2147483646 w 68"/>
                    <a:gd name="T7" fmla="*/ 2147483646 h 69"/>
                    <a:gd name="T8" fmla="*/ 2147483646 w 68"/>
                    <a:gd name="T9" fmla="*/ 2147483646 h 69"/>
                    <a:gd name="T10" fmla="*/ 2147483646 w 68"/>
                    <a:gd name="T11" fmla="*/ 2147483646 h 69"/>
                    <a:gd name="T12" fmla="*/ 2147483646 w 68"/>
                    <a:gd name="T13" fmla="*/ 2147483646 h 69"/>
                    <a:gd name="T14" fmla="*/ 0 w 68"/>
                    <a:gd name="T15" fmla="*/ 2147483646 h 69"/>
                    <a:gd name="T16" fmla="*/ 0 w 68"/>
                    <a:gd name="T17" fmla="*/ 2147483646 h 69"/>
                    <a:gd name="T18" fmla="*/ 0 w 68"/>
                    <a:gd name="T19" fmla="*/ 2147483646 h 69"/>
                    <a:gd name="T20" fmla="*/ 2147483646 w 68"/>
                    <a:gd name="T21" fmla="*/ 2147483646 h 69"/>
                    <a:gd name="T22" fmla="*/ 2147483646 w 68"/>
                    <a:gd name="T23" fmla="*/ 0 h 69"/>
                    <a:gd name="T24" fmla="*/ 2147483646 w 68"/>
                    <a:gd name="T25" fmla="*/ 0 h 69"/>
                    <a:gd name="T26" fmla="*/ 2147483646 w 68"/>
                    <a:gd name="T27" fmla="*/ 0 h 69"/>
                    <a:gd name="T28" fmla="*/ 2147483646 w 68"/>
                    <a:gd name="T29" fmla="*/ 2147483646 h 69"/>
                    <a:gd name="T30" fmla="*/ 2147483646 w 68"/>
                    <a:gd name="T31" fmla="*/ 2147483646 h 69"/>
                    <a:gd name="T32" fmla="*/ 2147483646 w 68"/>
                    <a:gd name="T33" fmla="*/ 2147483646 h 69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68" h="69">
                      <a:moveTo>
                        <a:pt x="68" y="35"/>
                      </a:moveTo>
                      <a:lnTo>
                        <a:pt x="63" y="46"/>
                      </a:lnTo>
                      <a:lnTo>
                        <a:pt x="56" y="57"/>
                      </a:lnTo>
                      <a:lnTo>
                        <a:pt x="45" y="69"/>
                      </a:lnTo>
                      <a:lnTo>
                        <a:pt x="34" y="69"/>
                      </a:lnTo>
                      <a:lnTo>
                        <a:pt x="16" y="69"/>
                      </a:lnTo>
                      <a:lnTo>
                        <a:pt x="5" y="57"/>
                      </a:lnTo>
                      <a:lnTo>
                        <a:pt x="0" y="46"/>
                      </a:lnTo>
                      <a:lnTo>
                        <a:pt x="0" y="35"/>
                      </a:lnTo>
                      <a:lnTo>
                        <a:pt x="0" y="22"/>
                      </a:lnTo>
                      <a:lnTo>
                        <a:pt x="5" y="11"/>
                      </a:lnTo>
                      <a:lnTo>
                        <a:pt x="16" y="0"/>
                      </a:lnTo>
                      <a:lnTo>
                        <a:pt x="34" y="0"/>
                      </a:lnTo>
                      <a:lnTo>
                        <a:pt x="45" y="0"/>
                      </a:lnTo>
                      <a:lnTo>
                        <a:pt x="56" y="11"/>
                      </a:lnTo>
                      <a:lnTo>
                        <a:pt x="63" y="22"/>
                      </a:lnTo>
                      <a:lnTo>
                        <a:pt x="68" y="3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67" name="Freeform 124">
                  <a:extLst>
                    <a:ext uri="{FF2B5EF4-FFF2-40B4-BE49-F238E27FC236}">
                      <a16:creationId xmlns:a16="http://schemas.microsoft.com/office/drawing/2014/main" id="{211F5226-9F06-4FD7-AD4E-9DCE1550C12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51888" flipH="1">
                  <a:off x="5743825" y="4239382"/>
                  <a:ext cx="5278" cy="4686"/>
                </a:xfrm>
                <a:custGeom>
                  <a:avLst/>
                  <a:gdLst>
                    <a:gd name="T0" fmla="*/ 2147483646 w 68"/>
                    <a:gd name="T1" fmla="*/ 2147483646 h 69"/>
                    <a:gd name="T2" fmla="*/ 2147483646 w 68"/>
                    <a:gd name="T3" fmla="*/ 2147483646 h 69"/>
                    <a:gd name="T4" fmla="*/ 2147483646 w 68"/>
                    <a:gd name="T5" fmla="*/ 2147483646 h 69"/>
                    <a:gd name="T6" fmla="*/ 2147483646 w 68"/>
                    <a:gd name="T7" fmla="*/ 2147483646 h 69"/>
                    <a:gd name="T8" fmla="*/ 2147483646 w 68"/>
                    <a:gd name="T9" fmla="*/ 2147483646 h 69"/>
                    <a:gd name="T10" fmla="*/ 2147483646 w 68"/>
                    <a:gd name="T11" fmla="*/ 2147483646 h 69"/>
                    <a:gd name="T12" fmla="*/ 2147483646 w 68"/>
                    <a:gd name="T13" fmla="*/ 2147483646 h 69"/>
                    <a:gd name="T14" fmla="*/ 0 w 68"/>
                    <a:gd name="T15" fmla="*/ 2147483646 h 69"/>
                    <a:gd name="T16" fmla="*/ 0 w 68"/>
                    <a:gd name="T17" fmla="*/ 2147483646 h 69"/>
                    <a:gd name="T18" fmla="*/ 0 w 68"/>
                    <a:gd name="T19" fmla="*/ 2147483646 h 69"/>
                    <a:gd name="T20" fmla="*/ 2147483646 w 68"/>
                    <a:gd name="T21" fmla="*/ 2147483646 h 69"/>
                    <a:gd name="T22" fmla="*/ 2147483646 w 68"/>
                    <a:gd name="T23" fmla="*/ 0 h 69"/>
                    <a:gd name="T24" fmla="*/ 2147483646 w 68"/>
                    <a:gd name="T25" fmla="*/ 0 h 69"/>
                    <a:gd name="T26" fmla="*/ 2147483646 w 68"/>
                    <a:gd name="T27" fmla="*/ 0 h 69"/>
                    <a:gd name="T28" fmla="*/ 2147483646 w 68"/>
                    <a:gd name="T29" fmla="*/ 2147483646 h 69"/>
                    <a:gd name="T30" fmla="*/ 2147483646 w 68"/>
                    <a:gd name="T31" fmla="*/ 2147483646 h 69"/>
                    <a:gd name="T32" fmla="*/ 2147483646 w 68"/>
                    <a:gd name="T33" fmla="*/ 2147483646 h 69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68" h="69">
                      <a:moveTo>
                        <a:pt x="68" y="35"/>
                      </a:moveTo>
                      <a:lnTo>
                        <a:pt x="63" y="46"/>
                      </a:lnTo>
                      <a:lnTo>
                        <a:pt x="56" y="57"/>
                      </a:lnTo>
                      <a:lnTo>
                        <a:pt x="45" y="69"/>
                      </a:lnTo>
                      <a:lnTo>
                        <a:pt x="34" y="69"/>
                      </a:lnTo>
                      <a:lnTo>
                        <a:pt x="16" y="69"/>
                      </a:lnTo>
                      <a:lnTo>
                        <a:pt x="5" y="57"/>
                      </a:lnTo>
                      <a:lnTo>
                        <a:pt x="0" y="46"/>
                      </a:lnTo>
                      <a:lnTo>
                        <a:pt x="0" y="35"/>
                      </a:lnTo>
                      <a:lnTo>
                        <a:pt x="0" y="22"/>
                      </a:lnTo>
                      <a:lnTo>
                        <a:pt x="5" y="11"/>
                      </a:lnTo>
                      <a:lnTo>
                        <a:pt x="16" y="0"/>
                      </a:lnTo>
                      <a:lnTo>
                        <a:pt x="34" y="0"/>
                      </a:lnTo>
                      <a:lnTo>
                        <a:pt x="45" y="0"/>
                      </a:lnTo>
                      <a:lnTo>
                        <a:pt x="56" y="11"/>
                      </a:lnTo>
                      <a:lnTo>
                        <a:pt x="63" y="22"/>
                      </a:lnTo>
                      <a:lnTo>
                        <a:pt x="68" y="3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68" name="Freeform 1159">
                  <a:extLst>
                    <a:ext uri="{FF2B5EF4-FFF2-40B4-BE49-F238E27FC236}">
                      <a16:creationId xmlns:a16="http://schemas.microsoft.com/office/drawing/2014/main" id="{8A137EB0-1A82-4DFC-B98C-4A57C677199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5698958" y="4284688"/>
                  <a:ext cx="26392" cy="12498"/>
                </a:xfrm>
                <a:custGeom>
                  <a:avLst/>
                  <a:gdLst>
                    <a:gd name="T0" fmla="*/ 0 w 895"/>
                    <a:gd name="T1" fmla="*/ 2147483646 h 767"/>
                    <a:gd name="T2" fmla="*/ 2147483646 w 895"/>
                    <a:gd name="T3" fmla="*/ 2147483646 h 767"/>
                    <a:gd name="T4" fmla="*/ 2147483646 w 895"/>
                    <a:gd name="T5" fmla="*/ 2147483646 h 767"/>
                    <a:gd name="T6" fmla="*/ 2147483646 w 895"/>
                    <a:gd name="T7" fmla="*/ 2147483646 h 767"/>
                    <a:gd name="T8" fmla="*/ 2147483646 w 895"/>
                    <a:gd name="T9" fmla="*/ 2147483646 h 767"/>
                    <a:gd name="T10" fmla="*/ 2147483646 w 895"/>
                    <a:gd name="T11" fmla="*/ 2147483646 h 767"/>
                    <a:gd name="T12" fmla="*/ 2147483646 w 895"/>
                    <a:gd name="T13" fmla="*/ 2147483646 h 767"/>
                    <a:gd name="T14" fmla="*/ 2147483646 w 895"/>
                    <a:gd name="T15" fmla="*/ 2147483646 h 767"/>
                    <a:gd name="T16" fmla="*/ 2147483646 w 895"/>
                    <a:gd name="T17" fmla="*/ 2147483646 h 767"/>
                    <a:gd name="T18" fmla="*/ 2147483646 w 895"/>
                    <a:gd name="T19" fmla="*/ 2147483646 h 767"/>
                    <a:gd name="T20" fmla="*/ 2147483646 w 895"/>
                    <a:gd name="T21" fmla="*/ 2147483646 h 767"/>
                    <a:gd name="T22" fmla="*/ 2147483646 w 895"/>
                    <a:gd name="T23" fmla="*/ 2147483646 h 767"/>
                    <a:gd name="T24" fmla="*/ 2147483646 w 895"/>
                    <a:gd name="T25" fmla="*/ 2147483646 h 767"/>
                    <a:gd name="T26" fmla="*/ 2147483646 w 895"/>
                    <a:gd name="T27" fmla="*/ 2147483646 h 767"/>
                    <a:gd name="T28" fmla="*/ 2147483646 w 895"/>
                    <a:gd name="T29" fmla="*/ 0 h 767"/>
                    <a:gd name="T30" fmla="*/ 2147483646 w 895"/>
                    <a:gd name="T31" fmla="*/ 2147483646 h 767"/>
                    <a:gd name="T32" fmla="*/ 2147483646 w 895"/>
                    <a:gd name="T33" fmla="*/ 2147483646 h 767"/>
                    <a:gd name="T34" fmla="*/ 2147483646 w 895"/>
                    <a:gd name="T35" fmla="*/ 2147483646 h 767"/>
                    <a:gd name="T36" fmla="*/ 2147483646 w 895"/>
                    <a:gd name="T37" fmla="*/ 2147483646 h 767"/>
                    <a:gd name="T38" fmla="*/ 2147483646 w 895"/>
                    <a:gd name="T39" fmla="*/ 2147483646 h 767"/>
                    <a:gd name="T40" fmla="*/ 2147483646 w 895"/>
                    <a:gd name="T41" fmla="*/ 2147483646 h 767"/>
                    <a:gd name="T42" fmla="*/ 2147483646 w 895"/>
                    <a:gd name="T43" fmla="*/ 2147483646 h 767"/>
                    <a:gd name="T44" fmla="*/ 2147483646 w 895"/>
                    <a:gd name="T45" fmla="*/ 2147483646 h 767"/>
                    <a:gd name="T46" fmla="*/ 2147483646 w 895"/>
                    <a:gd name="T47" fmla="*/ 2147483646 h 767"/>
                    <a:gd name="T48" fmla="*/ 2147483646 w 895"/>
                    <a:gd name="T49" fmla="*/ 2147483646 h 767"/>
                    <a:gd name="T50" fmla="*/ 2147483646 w 895"/>
                    <a:gd name="T51" fmla="*/ 2147483646 h 767"/>
                    <a:gd name="T52" fmla="*/ 2147483646 w 895"/>
                    <a:gd name="T53" fmla="*/ 2147483646 h 767"/>
                    <a:gd name="T54" fmla="*/ 2147483646 w 895"/>
                    <a:gd name="T55" fmla="*/ 2147483646 h 767"/>
                    <a:gd name="T56" fmla="*/ 2147483646 w 895"/>
                    <a:gd name="T57" fmla="*/ 2147483646 h 767"/>
                    <a:gd name="T58" fmla="*/ 2147483646 w 895"/>
                    <a:gd name="T59" fmla="*/ 2147483646 h 767"/>
                    <a:gd name="T60" fmla="*/ 2147483646 w 895"/>
                    <a:gd name="T61" fmla="*/ 2147483646 h 767"/>
                    <a:gd name="T62" fmla="*/ 2147483646 w 895"/>
                    <a:gd name="T63" fmla="*/ 2147483646 h 767"/>
                    <a:gd name="T64" fmla="*/ 2147483646 w 895"/>
                    <a:gd name="T65" fmla="*/ 2147483646 h 767"/>
                    <a:gd name="T66" fmla="*/ 2147483646 w 895"/>
                    <a:gd name="T67" fmla="*/ 2147483646 h 767"/>
                    <a:gd name="T68" fmla="*/ 2147483646 w 895"/>
                    <a:gd name="T69" fmla="*/ 2147483646 h 767"/>
                    <a:gd name="T70" fmla="*/ 2147483646 w 895"/>
                    <a:gd name="T71" fmla="*/ 2147483646 h 767"/>
                    <a:gd name="T72" fmla="*/ 2147483646 w 895"/>
                    <a:gd name="T73" fmla="*/ 2147483646 h 767"/>
                    <a:gd name="T74" fmla="*/ 2147483646 w 895"/>
                    <a:gd name="T75" fmla="*/ 2147483646 h 767"/>
                    <a:gd name="T76" fmla="*/ 2147483646 w 895"/>
                    <a:gd name="T77" fmla="*/ 2147483646 h 767"/>
                    <a:gd name="T78" fmla="*/ 2147483646 w 895"/>
                    <a:gd name="T79" fmla="*/ 2147483646 h 767"/>
                    <a:gd name="T80" fmla="*/ 2147483646 w 895"/>
                    <a:gd name="T81" fmla="*/ 2147483646 h 767"/>
                    <a:gd name="T82" fmla="*/ 2147483646 w 895"/>
                    <a:gd name="T83" fmla="*/ 2147483646 h 767"/>
                    <a:gd name="T84" fmla="*/ 2147483646 w 895"/>
                    <a:gd name="T85" fmla="*/ 2147483646 h 767"/>
                    <a:gd name="T86" fmla="*/ 2147483646 w 895"/>
                    <a:gd name="T87" fmla="*/ 2147483646 h 767"/>
                    <a:gd name="T88" fmla="*/ 2147483646 w 895"/>
                    <a:gd name="T89" fmla="*/ 2147483646 h 767"/>
                    <a:gd name="T90" fmla="*/ 2147483646 w 895"/>
                    <a:gd name="T91" fmla="*/ 2147483646 h 767"/>
                    <a:gd name="T92" fmla="*/ 2147483646 w 895"/>
                    <a:gd name="T93" fmla="*/ 2147483646 h 767"/>
                    <a:gd name="T94" fmla="*/ 2147483646 w 895"/>
                    <a:gd name="T95" fmla="*/ 2147483646 h 767"/>
                    <a:gd name="T96" fmla="*/ 2147483646 w 895"/>
                    <a:gd name="T97" fmla="*/ 2147483646 h 767"/>
                    <a:gd name="T98" fmla="*/ 2147483646 w 895"/>
                    <a:gd name="T99" fmla="*/ 2147483646 h 767"/>
                    <a:gd name="T100" fmla="*/ 2147483646 w 895"/>
                    <a:gd name="T101" fmla="*/ 2147483646 h 767"/>
                    <a:gd name="T102" fmla="*/ 2147483646 w 895"/>
                    <a:gd name="T103" fmla="*/ 2147483646 h 767"/>
                    <a:gd name="T104" fmla="*/ 2147483646 w 895"/>
                    <a:gd name="T105" fmla="*/ 2147483646 h 767"/>
                    <a:gd name="T106" fmla="*/ 0 w 895"/>
                    <a:gd name="T107" fmla="*/ 2147483646 h 767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895" h="767">
                      <a:moveTo>
                        <a:pt x="0" y="81"/>
                      </a:moveTo>
                      <a:lnTo>
                        <a:pt x="11" y="84"/>
                      </a:lnTo>
                      <a:lnTo>
                        <a:pt x="42" y="97"/>
                      </a:lnTo>
                      <a:lnTo>
                        <a:pt x="66" y="105"/>
                      </a:lnTo>
                      <a:lnTo>
                        <a:pt x="98" y="112"/>
                      </a:lnTo>
                      <a:lnTo>
                        <a:pt x="132" y="118"/>
                      </a:lnTo>
                      <a:lnTo>
                        <a:pt x="178" y="122"/>
                      </a:lnTo>
                      <a:lnTo>
                        <a:pt x="230" y="122"/>
                      </a:lnTo>
                      <a:lnTo>
                        <a:pt x="293" y="122"/>
                      </a:lnTo>
                      <a:lnTo>
                        <a:pt x="359" y="115"/>
                      </a:lnTo>
                      <a:lnTo>
                        <a:pt x="439" y="105"/>
                      </a:lnTo>
                      <a:lnTo>
                        <a:pt x="526" y="87"/>
                      </a:lnTo>
                      <a:lnTo>
                        <a:pt x="624" y="67"/>
                      </a:lnTo>
                      <a:lnTo>
                        <a:pt x="732" y="35"/>
                      </a:lnTo>
                      <a:lnTo>
                        <a:pt x="853" y="0"/>
                      </a:lnTo>
                      <a:lnTo>
                        <a:pt x="874" y="102"/>
                      </a:lnTo>
                      <a:lnTo>
                        <a:pt x="882" y="150"/>
                      </a:lnTo>
                      <a:lnTo>
                        <a:pt x="888" y="202"/>
                      </a:lnTo>
                      <a:lnTo>
                        <a:pt x="892" y="252"/>
                      </a:lnTo>
                      <a:lnTo>
                        <a:pt x="895" y="303"/>
                      </a:lnTo>
                      <a:lnTo>
                        <a:pt x="892" y="352"/>
                      </a:lnTo>
                      <a:lnTo>
                        <a:pt x="885" y="397"/>
                      </a:lnTo>
                      <a:lnTo>
                        <a:pt x="878" y="442"/>
                      </a:lnTo>
                      <a:lnTo>
                        <a:pt x="864" y="488"/>
                      </a:lnTo>
                      <a:lnTo>
                        <a:pt x="846" y="529"/>
                      </a:lnTo>
                      <a:lnTo>
                        <a:pt x="822" y="571"/>
                      </a:lnTo>
                      <a:lnTo>
                        <a:pt x="795" y="606"/>
                      </a:lnTo>
                      <a:lnTo>
                        <a:pt x="763" y="642"/>
                      </a:lnTo>
                      <a:lnTo>
                        <a:pt x="724" y="676"/>
                      </a:lnTo>
                      <a:lnTo>
                        <a:pt x="679" y="704"/>
                      </a:lnTo>
                      <a:lnTo>
                        <a:pt x="634" y="729"/>
                      </a:lnTo>
                      <a:lnTo>
                        <a:pt x="589" y="746"/>
                      </a:lnTo>
                      <a:lnTo>
                        <a:pt x="543" y="756"/>
                      </a:lnTo>
                      <a:lnTo>
                        <a:pt x="502" y="763"/>
                      </a:lnTo>
                      <a:lnTo>
                        <a:pt x="460" y="767"/>
                      </a:lnTo>
                      <a:lnTo>
                        <a:pt x="422" y="763"/>
                      </a:lnTo>
                      <a:lnTo>
                        <a:pt x="380" y="756"/>
                      </a:lnTo>
                      <a:lnTo>
                        <a:pt x="345" y="742"/>
                      </a:lnTo>
                      <a:lnTo>
                        <a:pt x="307" y="725"/>
                      </a:lnTo>
                      <a:lnTo>
                        <a:pt x="272" y="704"/>
                      </a:lnTo>
                      <a:lnTo>
                        <a:pt x="240" y="680"/>
                      </a:lnTo>
                      <a:lnTo>
                        <a:pt x="210" y="648"/>
                      </a:lnTo>
                      <a:lnTo>
                        <a:pt x="181" y="613"/>
                      </a:lnTo>
                      <a:lnTo>
                        <a:pt x="153" y="579"/>
                      </a:lnTo>
                      <a:lnTo>
                        <a:pt x="129" y="537"/>
                      </a:lnTo>
                      <a:lnTo>
                        <a:pt x="105" y="492"/>
                      </a:lnTo>
                      <a:lnTo>
                        <a:pt x="94" y="453"/>
                      </a:lnTo>
                      <a:lnTo>
                        <a:pt x="81" y="400"/>
                      </a:lnTo>
                      <a:lnTo>
                        <a:pt x="56" y="268"/>
                      </a:lnTo>
                      <a:lnTo>
                        <a:pt x="42" y="205"/>
                      </a:lnTo>
                      <a:lnTo>
                        <a:pt x="32" y="147"/>
                      </a:lnTo>
                      <a:lnTo>
                        <a:pt x="18" y="105"/>
                      </a:lnTo>
                      <a:lnTo>
                        <a:pt x="11" y="87"/>
                      </a:lnTo>
                      <a:lnTo>
                        <a:pt x="0" y="81"/>
                      </a:lnTo>
                      <a:close/>
                    </a:path>
                  </a:pathLst>
                </a:cu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69" name="Rectangle 36">
                  <a:extLst>
                    <a:ext uri="{FF2B5EF4-FFF2-40B4-BE49-F238E27FC236}">
                      <a16:creationId xmlns:a16="http://schemas.microsoft.com/office/drawing/2014/main" id="{4E4C0967-CDE7-4EFA-AAEE-91174BAC2DA4}"/>
                    </a:ext>
                  </a:extLst>
                </p:cNvPr>
                <p:cNvSpPr/>
                <p:nvPr/>
              </p:nvSpPr>
              <p:spPr bwMode="gray">
                <a:xfrm>
                  <a:off x="5634297" y="4186264"/>
                  <a:ext cx="14515" cy="28121"/>
                </a:xfrm>
                <a:custGeom>
                  <a:avLst/>
                  <a:gdLst>
                    <a:gd name="connsiteX0" fmla="*/ 0 w 14400"/>
                    <a:gd name="connsiteY0" fmla="*/ 0 h 36000"/>
                    <a:gd name="connsiteX1" fmla="*/ 14400 w 14400"/>
                    <a:gd name="connsiteY1" fmla="*/ 0 h 36000"/>
                    <a:gd name="connsiteX2" fmla="*/ 14400 w 14400"/>
                    <a:gd name="connsiteY2" fmla="*/ 36000 h 36000"/>
                    <a:gd name="connsiteX3" fmla="*/ 0 w 14400"/>
                    <a:gd name="connsiteY3" fmla="*/ 36000 h 36000"/>
                    <a:gd name="connsiteX4" fmla="*/ 0 w 14400"/>
                    <a:gd name="connsiteY4" fmla="*/ 0 h 36000"/>
                    <a:gd name="connsiteX0" fmla="*/ 0 w 14400"/>
                    <a:gd name="connsiteY0" fmla="*/ 0 h 37905"/>
                    <a:gd name="connsiteX1" fmla="*/ 14400 w 14400"/>
                    <a:gd name="connsiteY1" fmla="*/ 0 h 37905"/>
                    <a:gd name="connsiteX2" fmla="*/ 14400 w 14400"/>
                    <a:gd name="connsiteY2" fmla="*/ 36000 h 37905"/>
                    <a:gd name="connsiteX3" fmla="*/ 5715 w 14400"/>
                    <a:gd name="connsiteY3" fmla="*/ 37905 h 37905"/>
                    <a:gd name="connsiteX4" fmla="*/ 0 w 14400"/>
                    <a:gd name="connsiteY4" fmla="*/ 0 h 37905"/>
                    <a:gd name="connsiteX0" fmla="*/ 0 w 14400"/>
                    <a:gd name="connsiteY0" fmla="*/ 0 h 36000"/>
                    <a:gd name="connsiteX1" fmla="*/ 14400 w 14400"/>
                    <a:gd name="connsiteY1" fmla="*/ 0 h 36000"/>
                    <a:gd name="connsiteX2" fmla="*/ 14400 w 14400"/>
                    <a:gd name="connsiteY2" fmla="*/ 36000 h 36000"/>
                    <a:gd name="connsiteX3" fmla="*/ 0 w 14400"/>
                    <a:gd name="connsiteY3" fmla="*/ 15045 h 36000"/>
                    <a:gd name="connsiteX4" fmla="*/ 0 w 14400"/>
                    <a:gd name="connsiteY4" fmla="*/ 0 h 36000"/>
                    <a:gd name="connsiteX0" fmla="*/ 0 w 14400"/>
                    <a:gd name="connsiteY0" fmla="*/ 0 h 28380"/>
                    <a:gd name="connsiteX1" fmla="*/ 14400 w 14400"/>
                    <a:gd name="connsiteY1" fmla="*/ 0 h 28380"/>
                    <a:gd name="connsiteX2" fmla="*/ 14400 w 14400"/>
                    <a:gd name="connsiteY2" fmla="*/ 28380 h 28380"/>
                    <a:gd name="connsiteX3" fmla="*/ 0 w 14400"/>
                    <a:gd name="connsiteY3" fmla="*/ 15045 h 28380"/>
                    <a:gd name="connsiteX4" fmla="*/ 0 w 14400"/>
                    <a:gd name="connsiteY4" fmla="*/ 0 h 28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400" h="28380">
                      <a:moveTo>
                        <a:pt x="0" y="0"/>
                      </a:moveTo>
                      <a:lnTo>
                        <a:pt x="14400" y="0"/>
                      </a:lnTo>
                      <a:lnTo>
                        <a:pt x="14400" y="28380"/>
                      </a:lnTo>
                      <a:lnTo>
                        <a:pt x="0" y="150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1" name="Group 470">
                <a:extLst>
                  <a:ext uri="{FF2B5EF4-FFF2-40B4-BE49-F238E27FC236}">
                    <a16:creationId xmlns:a16="http://schemas.microsoft.com/office/drawing/2014/main" id="{54737FBD-8F77-4B9F-B5FB-278B1D7A7C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11801" y="3354777"/>
                <a:ext cx="274388" cy="815220"/>
                <a:chOff x="-910591" y="2261326"/>
                <a:chExt cx="388198" cy="1153357"/>
              </a:xfrm>
            </p:grpSpPr>
            <p:sp>
              <p:nvSpPr>
                <p:cNvPr id="174" name="Freeform 46">
                  <a:extLst>
                    <a:ext uri="{FF2B5EF4-FFF2-40B4-BE49-F238E27FC236}">
                      <a16:creationId xmlns:a16="http://schemas.microsoft.com/office/drawing/2014/main" id="{52807A2C-1E94-4A39-A38A-E5A27EE3E00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141374" flipH="1">
                  <a:off x="-850878" y="2910560"/>
                  <a:ext cx="128512" cy="440415"/>
                </a:xfrm>
                <a:custGeom>
                  <a:avLst/>
                  <a:gdLst>
                    <a:gd name="T0" fmla="*/ 2147483646 w 258"/>
                    <a:gd name="T1" fmla="*/ 2147483646 h 416"/>
                    <a:gd name="T2" fmla="*/ 0 w 258"/>
                    <a:gd name="T3" fmla="*/ 2147483646 h 416"/>
                    <a:gd name="T4" fmla="*/ 2147483646 w 258"/>
                    <a:gd name="T5" fmla="*/ 2147483646 h 416"/>
                    <a:gd name="T6" fmla="*/ 2147483646 w 258"/>
                    <a:gd name="T7" fmla="*/ 2147483646 h 416"/>
                    <a:gd name="T8" fmla="*/ 2147483646 w 258"/>
                    <a:gd name="T9" fmla="*/ 2147483646 h 416"/>
                    <a:gd name="T10" fmla="*/ 2147483646 w 258"/>
                    <a:gd name="T11" fmla="*/ 2147483646 h 416"/>
                    <a:gd name="T12" fmla="*/ 2147483646 w 258"/>
                    <a:gd name="T13" fmla="*/ 2147483646 h 416"/>
                    <a:gd name="T14" fmla="*/ 2147483646 w 258"/>
                    <a:gd name="T15" fmla="*/ 2147483646 h 416"/>
                    <a:gd name="T16" fmla="*/ 2147483646 w 258"/>
                    <a:gd name="T17" fmla="*/ 2147483646 h 416"/>
                    <a:gd name="T18" fmla="*/ 2147483646 w 258"/>
                    <a:gd name="T19" fmla="*/ 2147483646 h 416"/>
                    <a:gd name="T20" fmla="*/ 2147483646 w 258"/>
                    <a:gd name="T21" fmla="*/ 2147483646 h 416"/>
                    <a:gd name="T22" fmla="*/ 2147483646 w 258"/>
                    <a:gd name="T23" fmla="*/ 2147483646 h 416"/>
                    <a:gd name="T24" fmla="*/ 2147483646 w 258"/>
                    <a:gd name="T25" fmla="*/ 2147483646 h 416"/>
                    <a:gd name="T26" fmla="*/ 2147483646 w 258"/>
                    <a:gd name="T27" fmla="*/ 2147483646 h 416"/>
                    <a:gd name="T28" fmla="*/ 2147483646 w 258"/>
                    <a:gd name="T29" fmla="*/ 2147483646 h 416"/>
                    <a:gd name="T30" fmla="*/ 2147483646 w 258"/>
                    <a:gd name="T31" fmla="*/ 2147483646 h 416"/>
                    <a:gd name="T32" fmla="*/ 2147483646 w 258"/>
                    <a:gd name="T33" fmla="*/ 2147483646 h 416"/>
                    <a:gd name="T34" fmla="*/ 2147483646 w 258"/>
                    <a:gd name="T35" fmla="*/ 0 h 416"/>
                    <a:gd name="T36" fmla="*/ 2147483646 w 258"/>
                    <a:gd name="T37" fmla="*/ 2147483646 h 41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258" h="416">
                      <a:moveTo>
                        <a:pt x="5" y="49"/>
                      </a:moveTo>
                      <a:lnTo>
                        <a:pt x="0" y="144"/>
                      </a:lnTo>
                      <a:lnTo>
                        <a:pt x="9" y="222"/>
                      </a:lnTo>
                      <a:lnTo>
                        <a:pt x="28" y="286"/>
                      </a:lnTo>
                      <a:lnTo>
                        <a:pt x="54" y="335"/>
                      </a:lnTo>
                      <a:lnTo>
                        <a:pt x="82" y="372"/>
                      </a:lnTo>
                      <a:lnTo>
                        <a:pt x="108" y="398"/>
                      </a:lnTo>
                      <a:lnTo>
                        <a:pt x="126" y="411"/>
                      </a:lnTo>
                      <a:lnTo>
                        <a:pt x="133" y="416"/>
                      </a:lnTo>
                      <a:lnTo>
                        <a:pt x="258" y="395"/>
                      </a:lnTo>
                      <a:lnTo>
                        <a:pt x="253" y="387"/>
                      </a:lnTo>
                      <a:lnTo>
                        <a:pt x="243" y="364"/>
                      </a:lnTo>
                      <a:lnTo>
                        <a:pt x="229" y="327"/>
                      </a:lnTo>
                      <a:lnTo>
                        <a:pt x="214" y="279"/>
                      </a:lnTo>
                      <a:lnTo>
                        <a:pt x="202" y="221"/>
                      </a:lnTo>
                      <a:lnTo>
                        <a:pt x="197" y="153"/>
                      </a:lnTo>
                      <a:lnTo>
                        <a:pt x="200" y="79"/>
                      </a:lnTo>
                      <a:lnTo>
                        <a:pt x="215" y="0"/>
                      </a:lnTo>
                      <a:lnTo>
                        <a:pt x="5" y="49"/>
                      </a:lnTo>
                      <a:close/>
                    </a:path>
                  </a:pathLst>
                </a:custGeom>
                <a:solidFill>
                  <a:srgbClr val="8C8C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75" name="Freeform 784">
                  <a:extLst>
                    <a:ext uri="{FF2B5EF4-FFF2-40B4-BE49-F238E27FC236}">
                      <a16:creationId xmlns:a16="http://schemas.microsoft.com/office/drawing/2014/main" id="{EECD3277-ACDB-435A-BBFC-FC3A467BED9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158746" flipH="1">
                  <a:off x="-715603" y="2678342"/>
                  <a:ext cx="155567" cy="324307"/>
                </a:xfrm>
                <a:custGeom>
                  <a:avLst/>
                  <a:gdLst>
                    <a:gd name="T0" fmla="*/ 666 w 3011"/>
                    <a:gd name="T1" fmla="*/ 649 h 8142"/>
                    <a:gd name="T2" fmla="*/ 474 w 3011"/>
                    <a:gd name="T3" fmla="*/ 1083 h 8142"/>
                    <a:gd name="T4" fmla="*/ 319 w 3011"/>
                    <a:gd name="T5" fmla="*/ 1539 h 8142"/>
                    <a:gd name="T6" fmla="*/ 203 w 3011"/>
                    <a:gd name="T7" fmla="*/ 2009 h 8142"/>
                    <a:gd name="T8" fmla="*/ 115 w 3011"/>
                    <a:gd name="T9" fmla="*/ 2476 h 8142"/>
                    <a:gd name="T10" fmla="*/ 45 w 3011"/>
                    <a:gd name="T11" fmla="*/ 2987 h 8142"/>
                    <a:gd name="T12" fmla="*/ 3 w 3011"/>
                    <a:gd name="T13" fmla="*/ 3577 h 8142"/>
                    <a:gd name="T14" fmla="*/ 7 w 3011"/>
                    <a:gd name="T15" fmla="*/ 4120 h 8142"/>
                    <a:gd name="T16" fmla="*/ 70 w 3011"/>
                    <a:gd name="T17" fmla="*/ 4653 h 8142"/>
                    <a:gd name="T18" fmla="*/ 189 w 3011"/>
                    <a:gd name="T19" fmla="*/ 5193 h 8142"/>
                    <a:gd name="T20" fmla="*/ 379 w 3011"/>
                    <a:gd name="T21" fmla="*/ 5765 h 8142"/>
                    <a:gd name="T22" fmla="*/ 641 w 3011"/>
                    <a:gd name="T23" fmla="*/ 6382 h 8142"/>
                    <a:gd name="T24" fmla="*/ 939 w 3011"/>
                    <a:gd name="T25" fmla="*/ 6984 h 8142"/>
                    <a:gd name="T26" fmla="*/ 1290 w 3011"/>
                    <a:gd name="T27" fmla="*/ 7672 h 8142"/>
                    <a:gd name="T28" fmla="*/ 1458 w 3011"/>
                    <a:gd name="T29" fmla="*/ 7960 h 8142"/>
                    <a:gd name="T30" fmla="*/ 1592 w 3011"/>
                    <a:gd name="T31" fmla="*/ 8128 h 8142"/>
                    <a:gd name="T32" fmla="*/ 1577 w 3011"/>
                    <a:gd name="T33" fmla="*/ 8131 h 8142"/>
                    <a:gd name="T34" fmla="*/ 1585 w 3011"/>
                    <a:gd name="T35" fmla="*/ 8139 h 8142"/>
                    <a:gd name="T36" fmla="*/ 1637 w 3011"/>
                    <a:gd name="T37" fmla="*/ 8139 h 8142"/>
                    <a:gd name="T38" fmla="*/ 1753 w 3011"/>
                    <a:gd name="T39" fmla="*/ 8086 h 8142"/>
                    <a:gd name="T40" fmla="*/ 1974 w 3011"/>
                    <a:gd name="T41" fmla="*/ 7942 h 8142"/>
                    <a:gd name="T42" fmla="*/ 2363 w 3011"/>
                    <a:gd name="T43" fmla="*/ 7627 h 8142"/>
                    <a:gd name="T44" fmla="*/ 2735 w 3011"/>
                    <a:gd name="T45" fmla="*/ 7282 h 8142"/>
                    <a:gd name="T46" fmla="*/ 2974 w 3011"/>
                    <a:gd name="T47" fmla="*/ 7020 h 8142"/>
                    <a:gd name="T48" fmla="*/ 3011 w 3011"/>
                    <a:gd name="T49" fmla="*/ 6947 h 8142"/>
                    <a:gd name="T50" fmla="*/ 2903 w 3011"/>
                    <a:gd name="T51" fmla="*/ 6817 h 8142"/>
                    <a:gd name="T52" fmla="*/ 2577 w 3011"/>
                    <a:gd name="T53" fmla="*/ 6487 h 8142"/>
                    <a:gd name="T54" fmla="*/ 2378 w 3011"/>
                    <a:gd name="T55" fmla="*/ 6259 h 8142"/>
                    <a:gd name="T56" fmla="*/ 2247 w 3011"/>
                    <a:gd name="T57" fmla="*/ 6069 h 8142"/>
                    <a:gd name="T58" fmla="*/ 2058 w 3011"/>
                    <a:gd name="T59" fmla="*/ 5712 h 8142"/>
                    <a:gd name="T60" fmla="*/ 1855 w 3011"/>
                    <a:gd name="T61" fmla="*/ 5267 h 8142"/>
                    <a:gd name="T62" fmla="*/ 1729 w 3011"/>
                    <a:gd name="T63" fmla="*/ 4881 h 8142"/>
                    <a:gd name="T64" fmla="*/ 1616 w 3011"/>
                    <a:gd name="T65" fmla="*/ 4415 h 8142"/>
                    <a:gd name="T66" fmla="*/ 1536 w 3011"/>
                    <a:gd name="T67" fmla="*/ 4001 h 8142"/>
                    <a:gd name="T68" fmla="*/ 1515 w 3011"/>
                    <a:gd name="T69" fmla="*/ 3749 h 8142"/>
                    <a:gd name="T70" fmla="*/ 1532 w 3011"/>
                    <a:gd name="T71" fmla="*/ 3556 h 8142"/>
                    <a:gd name="T72" fmla="*/ 1585 w 3011"/>
                    <a:gd name="T73" fmla="*/ 3366 h 8142"/>
                    <a:gd name="T74" fmla="*/ 1725 w 3011"/>
                    <a:gd name="T75" fmla="*/ 2995 h 8142"/>
                    <a:gd name="T76" fmla="*/ 1798 w 3011"/>
                    <a:gd name="T77" fmla="*/ 2746 h 8142"/>
                    <a:gd name="T78" fmla="*/ 1953 w 3011"/>
                    <a:gd name="T79" fmla="*/ 2062 h 8142"/>
                    <a:gd name="T80" fmla="*/ 2027 w 3011"/>
                    <a:gd name="T81" fmla="*/ 1624 h 8142"/>
                    <a:gd name="T82" fmla="*/ 2062 w 3011"/>
                    <a:gd name="T83" fmla="*/ 1189 h 8142"/>
                    <a:gd name="T84" fmla="*/ 2051 w 3011"/>
                    <a:gd name="T85" fmla="*/ 904 h 8142"/>
                    <a:gd name="T86" fmla="*/ 2016 w 3011"/>
                    <a:gd name="T87" fmla="*/ 698 h 8142"/>
                    <a:gd name="T88" fmla="*/ 1956 w 3011"/>
                    <a:gd name="T89" fmla="*/ 501 h 8142"/>
                    <a:gd name="T90" fmla="*/ 1883 w 3011"/>
                    <a:gd name="T91" fmla="*/ 344 h 8142"/>
                    <a:gd name="T92" fmla="*/ 1795 w 3011"/>
                    <a:gd name="T93" fmla="*/ 214 h 8142"/>
                    <a:gd name="T94" fmla="*/ 1697 w 3011"/>
                    <a:gd name="T95" fmla="*/ 116 h 8142"/>
                    <a:gd name="T96" fmla="*/ 1585 w 3011"/>
                    <a:gd name="T97" fmla="*/ 46 h 8142"/>
                    <a:gd name="T98" fmla="*/ 1469 w 3011"/>
                    <a:gd name="T99" fmla="*/ 7 h 8142"/>
                    <a:gd name="T100" fmla="*/ 1350 w 3011"/>
                    <a:gd name="T101" fmla="*/ 0 h 8142"/>
                    <a:gd name="T102" fmla="*/ 1231 w 3011"/>
                    <a:gd name="T103" fmla="*/ 21 h 8142"/>
                    <a:gd name="T104" fmla="*/ 1112 w 3011"/>
                    <a:gd name="T105" fmla="*/ 74 h 8142"/>
                    <a:gd name="T106" fmla="*/ 999 w 3011"/>
                    <a:gd name="T107" fmla="*/ 155 h 8142"/>
                    <a:gd name="T108" fmla="*/ 894 w 3011"/>
                    <a:gd name="T109" fmla="*/ 266 h 8142"/>
                    <a:gd name="T110" fmla="*/ 817 w 3011"/>
                    <a:gd name="T111" fmla="*/ 379 h 81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3011" h="8142">
                      <a:moveTo>
                        <a:pt x="817" y="379"/>
                      </a:moveTo>
                      <a:lnTo>
                        <a:pt x="740" y="512"/>
                      </a:lnTo>
                      <a:lnTo>
                        <a:pt x="666" y="649"/>
                      </a:lnTo>
                      <a:lnTo>
                        <a:pt x="596" y="790"/>
                      </a:lnTo>
                      <a:lnTo>
                        <a:pt x="532" y="933"/>
                      </a:lnTo>
                      <a:lnTo>
                        <a:pt x="474" y="1083"/>
                      </a:lnTo>
                      <a:lnTo>
                        <a:pt x="417" y="1234"/>
                      </a:lnTo>
                      <a:lnTo>
                        <a:pt x="368" y="1386"/>
                      </a:lnTo>
                      <a:lnTo>
                        <a:pt x="319" y="1539"/>
                      </a:lnTo>
                      <a:lnTo>
                        <a:pt x="277" y="1697"/>
                      </a:lnTo>
                      <a:lnTo>
                        <a:pt x="238" y="1851"/>
                      </a:lnTo>
                      <a:lnTo>
                        <a:pt x="203" y="2009"/>
                      </a:lnTo>
                      <a:lnTo>
                        <a:pt x="168" y="2167"/>
                      </a:lnTo>
                      <a:lnTo>
                        <a:pt x="140" y="2322"/>
                      </a:lnTo>
                      <a:lnTo>
                        <a:pt x="115" y="2476"/>
                      </a:lnTo>
                      <a:lnTo>
                        <a:pt x="91" y="2626"/>
                      </a:lnTo>
                      <a:lnTo>
                        <a:pt x="70" y="2778"/>
                      </a:lnTo>
                      <a:lnTo>
                        <a:pt x="45" y="2987"/>
                      </a:lnTo>
                      <a:lnTo>
                        <a:pt x="28" y="3191"/>
                      </a:lnTo>
                      <a:lnTo>
                        <a:pt x="13" y="3384"/>
                      </a:lnTo>
                      <a:lnTo>
                        <a:pt x="3" y="3577"/>
                      </a:lnTo>
                      <a:lnTo>
                        <a:pt x="0" y="3762"/>
                      </a:lnTo>
                      <a:lnTo>
                        <a:pt x="0" y="3941"/>
                      </a:lnTo>
                      <a:lnTo>
                        <a:pt x="7" y="4120"/>
                      </a:lnTo>
                      <a:lnTo>
                        <a:pt x="21" y="4299"/>
                      </a:lnTo>
                      <a:lnTo>
                        <a:pt x="42" y="4474"/>
                      </a:lnTo>
                      <a:lnTo>
                        <a:pt x="70" y="4653"/>
                      </a:lnTo>
                      <a:lnTo>
                        <a:pt x="102" y="4829"/>
                      </a:lnTo>
                      <a:lnTo>
                        <a:pt x="144" y="5011"/>
                      </a:lnTo>
                      <a:lnTo>
                        <a:pt x="189" y="5193"/>
                      </a:lnTo>
                      <a:lnTo>
                        <a:pt x="245" y="5379"/>
                      </a:lnTo>
                      <a:lnTo>
                        <a:pt x="308" y="5568"/>
                      </a:lnTo>
                      <a:lnTo>
                        <a:pt x="379" y="5765"/>
                      </a:lnTo>
                      <a:lnTo>
                        <a:pt x="463" y="5972"/>
                      </a:lnTo>
                      <a:lnTo>
                        <a:pt x="550" y="6179"/>
                      </a:lnTo>
                      <a:lnTo>
                        <a:pt x="641" y="6382"/>
                      </a:lnTo>
                      <a:lnTo>
                        <a:pt x="740" y="6585"/>
                      </a:lnTo>
                      <a:lnTo>
                        <a:pt x="838" y="6785"/>
                      </a:lnTo>
                      <a:lnTo>
                        <a:pt x="939" y="6984"/>
                      </a:lnTo>
                      <a:lnTo>
                        <a:pt x="1146" y="7385"/>
                      </a:lnTo>
                      <a:lnTo>
                        <a:pt x="1241" y="7574"/>
                      </a:lnTo>
                      <a:lnTo>
                        <a:pt x="1290" y="7672"/>
                      </a:lnTo>
                      <a:lnTo>
                        <a:pt x="1342" y="7770"/>
                      </a:lnTo>
                      <a:lnTo>
                        <a:pt x="1399" y="7869"/>
                      </a:lnTo>
                      <a:lnTo>
                        <a:pt x="1458" y="7960"/>
                      </a:lnTo>
                      <a:lnTo>
                        <a:pt x="1521" y="8047"/>
                      </a:lnTo>
                      <a:lnTo>
                        <a:pt x="1557" y="8089"/>
                      </a:lnTo>
                      <a:lnTo>
                        <a:pt x="1592" y="8128"/>
                      </a:lnTo>
                      <a:lnTo>
                        <a:pt x="1588" y="8135"/>
                      </a:lnTo>
                      <a:lnTo>
                        <a:pt x="1585" y="8135"/>
                      </a:lnTo>
                      <a:lnTo>
                        <a:pt x="1577" y="8131"/>
                      </a:lnTo>
                      <a:lnTo>
                        <a:pt x="1571" y="8125"/>
                      </a:lnTo>
                      <a:lnTo>
                        <a:pt x="1577" y="8131"/>
                      </a:lnTo>
                      <a:lnTo>
                        <a:pt x="1585" y="8139"/>
                      </a:lnTo>
                      <a:lnTo>
                        <a:pt x="1595" y="8139"/>
                      </a:lnTo>
                      <a:lnTo>
                        <a:pt x="1609" y="8142"/>
                      </a:lnTo>
                      <a:lnTo>
                        <a:pt x="1637" y="8139"/>
                      </a:lnTo>
                      <a:lnTo>
                        <a:pt x="1669" y="8125"/>
                      </a:lnTo>
                      <a:lnTo>
                        <a:pt x="1711" y="8110"/>
                      </a:lnTo>
                      <a:lnTo>
                        <a:pt x="1753" y="8086"/>
                      </a:lnTo>
                      <a:lnTo>
                        <a:pt x="1803" y="8058"/>
                      </a:lnTo>
                      <a:lnTo>
                        <a:pt x="1855" y="8023"/>
                      </a:lnTo>
                      <a:lnTo>
                        <a:pt x="1974" y="7942"/>
                      </a:lnTo>
                      <a:lnTo>
                        <a:pt x="2096" y="7844"/>
                      </a:lnTo>
                      <a:lnTo>
                        <a:pt x="2230" y="7738"/>
                      </a:lnTo>
                      <a:lnTo>
                        <a:pt x="2363" y="7627"/>
                      </a:lnTo>
                      <a:lnTo>
                        <a:pt x="2493" y="7511"/>
                      </a:lnTo>
                      <a:lnTo>
                        <a:pt x="2619" y="7395"/>
                      </a:lnTo>
                      <a:lnTo>
                        <a:pt x="2735" y="7282"/>
                      </a:lnTo>
                      <a:lnTo>
                        <a:pt x="2834" y="7181"/>
                      </a:lnTo>
                      <a:lnTo>
                        <a:pt x="2914" y="7090"/>
                      </a:lnTo>
                      <a:lnTo>
                        <a:pt x="2974" y="7020"/>
                      </a:lnTo>
                      <a:lnTo>
                        <a:pt x="2995" y="6989"/>
                      </a:lnTo>
                      <a:lnTo>
                        <a:pt x="3008" y="6963"/>
                      </a:lnTo>
                      <a:lnTo>
                        <a:pt x="3011" y="6947"/>
                      </a:lnTo>
                      <a:lnTo>
                        <a:pt x="3011" y="6942"/>
                      </a:lnTo>
                      <a:lnTo>
                        <a:pt x="3011" y="6936"/>
                      </a:lnTo>
                      <a:lnTo>
                        <a:pt x="2903" y="6817"/>
                      </a:lnTo>
                      <a:lnTo>
                        <a:pt x="2795" y="6704"/>
                      </a:lnTo>
                      <a:lnTo>
                        <a:pt x="2686" y="6596"/>
                      </a:lnTo>
                      <a:lnTo>
                        <a:pt x="2577" y="6487"/>
                      </a:lnTo>
                      <a:lnTo>
                        <a:pt x="2475" y="6378"/>
                      </a:lnTo>
                      <a:lnTo>
                        <a:pt x="2426" y="6319"/>
                      </a:lnTo>
                      <a:lnTo>
                        <a:pt x="2378" y="6259"/>
                      </a:lnTo>
                      <a:lnTo>
                        <a:pt x="2331" y="6200"/>
                      </a:lnTo>
                      <a:lnTo>
                        <a:pt x="2286" y="6137"/>
                      </a:lnTo>
                      <a:lnTo>
                        <a:pt x="2247" y="6069"/>
                      </a:lnTo>
                      <a:lnTo>
                        <a:pt x="2206" y="6000"/>
                      </a:lnTo>
                      <a:lnTo>
                        <a:pt x="2132" y="5856"/>
                      </a:lnTo>
                      <a:lnTo>
                        <a:pt x="2058" y="5712"/>
                      </a:lnTo>
                      <a:lnTo>
                        <a:pt x="1985" y="5565"/>
                      </a:lnTo>
                      <a:lnTo>
                        <a:pt x="1917" y="5418"/>
                      </a:lnTo>
                      <a:lnTo>
                        <a:pt x="1855" y="5267"/>
                      </a:lnTo>
                      <a:lnTo>
                        <a:pt x="1798" y="5112"/>
                      </a:lnTo>
                      <a:lnTo>
                        <a:pt x="1750" y="4959"/>
                      </a:lnTo>
                      <a:lnTo>
                        <a:pt x="1729" y="4881"/>
                      </a:lnTo>
                      <a:lnTo>
                        <a:pt x="1708" y="4801"/>
                      </a:lnTo>
                      <a:lnTo>
                        <a:pt x="1648" y="4548"/>
                      </a:lnTo>
                      <a:lnTo>
                        <a:pt x="1616" y="4415"/>
                      </a:lnTo>
                      <a:lnTo>
                        <a:pt x="1585" y="4274"/>
                      </a:lnTo>
                      <a:lnTo>
                        <a:pt x="1557" y="4138"/>
                      </a:lnTo>
                      <a:lnTo>
                        <a:pt x="1536" y="4001"/>
                      </a:lnTo>
                      <a:lnTo>
                        <a:pt x="1521" y="3871"/>
                      </a:lnTo>
                      <a:lnTo>
                        <a:pt x="1515" y="3809"/>
                      </a:lnTo>
                      <a:lnTo>
                        <a:pt x="1515" y="3749"/>
                      </a:lnTo>
                      <a:lnTo>
                        <a:pt x="1515" y="3685"/>
                      </a:lnTo>
                      <a:lnTo>
                        <a:pt x="1521" y="3619"/>
                      </a:lnTo>
                      <a:lnTo>
                        <a:pt x="1532" y="3556"/>
                      </a:lnTo>
                      <a:lnTo>
                        <a:pt x="1547" y="3493"/>
                      </a:lnTo>
                      <a:lnTo>
                        <a:pt x="1563" y="3430"/>
                      </a:lnTo>
                      <a:lnTo>
                        <a:pt x="1585" y="3366"/>
                      </a:lnTo>
                      <a:lnTo>
                        <a:pt x="1630" y="3240"/>
                      </a:lnTo>
                      <a:lnTo>
                        <a:pt x="1676" y="3118"/>
                      </a:lnTo>
                      <a:lnTo>
                        <a:pt x="1725" y="2995"/>
                      </a:lnTo>
                      <a:lnTo>
                        <a:pt x="1767" y="2868"/>
                      </a:lnTo>
                      <a:lnTo>
                        <a:pt x="1785" y="2809"/>
                      </a:lnTo>
                      <a:lnTo>
                        <a:pt x="1798" y="2746"/>
                      </a:lnTo>
                      <a:lnTo>
                        <a:pt x="1858" y="2483"/>
                      </a:lnTo>
                      <a:lnTo>
                        <a:pt x="1922" y="2202"/>
                      </a:lnTo>
                      <a:lnTo>
                        <a:pt x="1953" y="2062"/>
                      </a:lnTo>
                      <a:lnTo>
                        <a:pt x="1981" y="1914"/>
                      </a:lnTo>
                      <a:lnTo>
                        <a:pt x="2006" y="1771"/>
                      </a:lnTo>
                      <a:lnTo>
                        <a:pt x="2027" y="1624"/>
                      </a:lnTo>
                      <a:lnTo>
                        <a:pt x="2044" y="1476"/>
                      </a:lnTo>
                      <a:lnTo>
                        <a:pt x="2058" y="1333"/>
                      </a:lnTo>
                      <a:lnTo>
                        <a:pt x="2062" y="1189"/>
                      </a:lnTo>
                      <a:lnTo>
                        <a:pt x="2062" y="1046"/>
                      </a:lnTo>
                      <a:lnTo>
                        <a:pt x="2054" y="975"/>
                      </a:lnTo>
                      <a:lnTo>
                        <a:pt x="2051" y="904"/>
                      </a:lnTo>
                      <a:lnTo>
                        <a:pt x="2041" y="835"/>
                      </a:lnTo>
                      <a:lnTo>
                        <a:pt x="2030" y="769"/>
                      </a:lnTo>
                      <a:lnTo>
                        <a:pt x="2016" y="698"/>
                      </a:lnTo>
                      <a:lnTo>
                        <a:pt x="1998" y="632"/>
                      </a:lnTo>
                      <a:lnTo>
                        <a:pt x="1981" y="569"/>
                      </a:lnTo>
                      <a:lnTo>
                        <a:pt x="1956" y="501"/>
                      </a:lnTo>
                      <a:lnTo>
                        <a:pt x="1935" y="445"/>
                      </a:lnTo>
                      <a:lnTo>
                        <a:pt x="1911" y="393"/>
                      </a:lnTo>
                      <a:lnTo>
                        <a:pt x="1883" y="344"/>
                      </a:lnTo>
                      <a:lnTo>
                        <a:pt x="1855" y="298"/>
                      </a:lnTo>
                      <a:lnTo>
                        <a:pt x="1827" y="256"/>
                      </a:lnTo>
                      <a:lnTo>
                        <a:pt x="1795" y="214"/>
                      </a:lnTo>
                      <a:lnTo>
                        <a:pt x="1764" y="179"/>
                      </a:lnTo>
                      <a:lnTo>
                        <a:pt x="1729" y="147"/>
                      </a:lnTo>
                      <a:lnTo>
                        <a:pt x="1697" y="116"/>
                      </a:lnTo>
                      <a:lnTo>
                        <a:pt x="1658" y="92"/>
                      </a:lnTo>
                      <a:lnTo>
                        <a:pt x="1624" y="67"/>
                      </a:lnTo>
                      <a:lnTo>
                        <a:pt x="1585" y="46"/>
                      </a:lnTo>
                      <a:lnTo>
                        <a:pt x="1550" y="32"/>
                      </a:lnTo>
                      <a:lnTo>
                        <a:pt x="1511" y="18"/>
                      </a:lnTo>
                      <a:lnTo>
                        <a:pt x="1469" y="7"/>
                      </a:lnTo>
                      <a:lnTo>
                        <a:pt x="1431" y="4"/>
                      </a:lnTo>
                      <a:lnTo>
                        <a:pt x="1392" y="0"/>
                      </a:lnTo>
                      <a:lnTo>
                        <a:pt x="1350" y="0"/>
                      </a:lnTo>
                      <a:lnTo>
                        <a:pt x="1311" y="4"/>
                      </a:lnTo>
                      <a:lnTo>
                        <a:pt x="1269" y="10"/>
                      </a:lnTo>
                      <a:lnTo>
                        <a:pt x="1231" y="21"/>
                      </a:lnTo>
                      <a:lnTo>
                        <a:pt x="1192" y="36"/>
                      </a:lnTo>
                      <a:lnTo>
                        <a:pt x="1150" y="53"/>
                      </a:lnTo>
                      <a:lnTo>
                        <a:pt x="1112" y="74"/>
                      </a:lnTo>
                      <a:lnTo>
                        <a:pt x="1073" y="99"/>
                      </a:lnTo>
                      <a:lnTo>
                        <a:pt x="1038" y="123"/>
                      </a:lnTo>
                      <a:lnTo>
                        <a:pt x="999" y="155"/>
                      </a:lnTo>
                      <a:lnTo>
                        <a:pt x="964" y="189"/>
                      </a:lnTo>
                      <a:lnTo>
                        <a:pt x="928" y="228"/>
                      </a:lnTo>
                      <a:lnTo>
                        <a:pt x="894" y="266"/>
                      </a:lnTo>
                      <a:lnTo>
                        <a:pt x="859" y="313"/>
                      </a:lnTo>
                      <a:lnTo>
                        <a:pt x="827" y="361"/>
                      </a:lnTo>
                      <a:lnTo>
                        <a:pt x="817" y="379"/>
                      </a:lnTo>
                      <a:close/>
                    </a:path>
                  </a:pathLst>
                </a:custGeom>
                <a:solidFill>
                  <a:srgbClr val="002960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76" name="Freeform 46">
                  <a:extLst>
                    <a:ext uri="{FF2B5EF4-FFF2-40B4-BE49-F238E27FC236}">
                      <a16:creationId xmlns:a16="http://schemas.microsoft.com/office/drawing/2014/main" id="{18D1DD45-F337-48FD-A10D-9D816345E62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141374" flipH="1">
                  <a:off x="-742658" y="2902553"/>
                  <a:ext cx="128512" cy="440415"/>
                </a:xfrm>
                <a:custGeom>
                  <a:avLst/>
                  <a:gdLst>
                    <a:gd name="T0" fmla="*/ 2147483646 w 258"/>
                    <a:gd name="T1" fmla="*/ 2147483646 h 416"/>
                    <a:gd name="T2" fmla="*/ 0 w 258"/>
                    <a:gd name="T3" fmla="*/ 2147483646 h 416"/>
                    <a:gd name="T4" fmla="*/ 2147483646 w 258"/>
                    <a:gd name="T5" fmla="*/ 2147483646 h 416"/>
                    <a:gd name="T6" fmla="*/ 2147483646 w 258"/>
                    <a:gd name="T7" fmla="*/ 2147483646 h 416"/>
                    <a:gd name="T8" fmla="*/ 2147483646 w 258"/>
                    <a:gd name="T9" fmla="*/ 2147483646 h 416"/>
                    <a:gd name="T10" fmla="*/ 2147483646 w 258"/>
                    <a:gd name="T11" fmla="*/ 2147483646 h 416"/>
                    <a:gd name="T12" fmla="*/ 2147483646 w 258"/>
                    <a:gd name="T13" fmla="*/ 2147483646 h 416"/>
                    <a:gd name="T14" fmla="*/ 2147483646 w 258"/>
                    <a:gd name="T15" fmla="*/ 2147483646 h 416"/>
                    <a:gd name="T16" fmla="*/ 2147483646 w 258"/>
                    <a:gd name="T17" fmla="*/ 2147483646 h 416"/>
                    <a:gd name="T18" fmla="*/ 2147483646 w 258"/>
                    <a:gd name="T19" fmla="*/ 2147483646 h 416"/>
                    <a:gd name="T20" fmla="*/ 2147483646 w 258"/>
                    <a:gd name="T21" fmla="*/ 2147483646 h 416"/>
                    <a:gd name="T22" fmla="*/ 2147483646 w 258"/>
                    <a:gd name="T23" fmla="*/ 2147483646 h 416"/>
                    <a:gd name="T24" fmla="*/ 2147483646 w 258"/>
                    <a:gd name="T25" fmla="*/ 2147483646 h 416"/>
                    <a:gd name="T26" fmla="*/ 2147483646 w 258"/>
                    <a:gd name="T27" fmla="*/ 2147483646 h 416"/>
                    <a:gd name="T28" fmla="*/ 2147483646 w 258"/>
                    <a:gd name="T29" fmla="*/ 2147483646 h 416"/>
                    <a:gd name="T30" fmla="*/ 2147483646 w 258"/>
                    <a:gd name="T31" fmla="*/ 2147483646 h 416"/>
                    <a:gd name="T32" fmla="*/ 2147483646 w 258"/>
                    <a:gd name="T33" fmla="*/ 2147483646 h 416"/>
                    <a:gd name="T34" fmla="*/ 2147483646 w 258"/>
                    <a:gd name="T35" fmla="*/ 0 h 416"/>
                    <a:gd name="T36" fmla="*/ 2147483646 w 258"/>
                    <a:gd name="T37" fmla="*/ 2147483646 h 41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258" h="416">
                      <a:moveTo>
                        <a:pt x="5" y="49"/>
                      </a:moveTo>
                      <a:lnTo>
                        <a:pt x="0" y="144"/>
                      </a:lnTo>
                      <a:lnTo>
                        <a:pt x="9" y="222"/>
                      </a:lnTo>
                      <a:lnTo>
                        <a:pt x="28" y="286"/>
                      </a:lnTo>
                      <a:lnTo>
                        <a:pt x="54" y="335"/>
                      </a:lnTo>
                      <a:lnTo>
                        <a:pt x="82" y="372"/>
                      </a:lnTo>
                      <a:lnTo>
                        <a:pt x="108" y="398"/>
                      </a:lnTo>
                      <a:lnTo>
                        <a:pt x="126" y="411"/>
                      </a:lnTo>
                      <a:lnTo>
                        <a:pt x="133" y="416"/>
                      </a:lnTo>
                      <a:lnTo>
                        <a:pt x="258" y="395"/>
                      </a:lnTo>
                      <a:lnTo>
                        <a:pt x="253" y="387"/>
                      </a:lnTo>
                      <a:lnTo>
                        <a:pt x="243" y="364"/>
                      </a:lnTo>
                      <a:lnTo>
                        <a:pt x="229" y="327"/>
                      </a:lnTo>
                      <a:lnTo>
                        <a:pt x="214" y="279"/>
                      </a:lnTo>
                      <a:lnTo>
                        <a:pt x="202" y="221"/>
                      </a:lnTo>
                      <a:lnTo>
                        <a:pt x="197" y="153"/>
                      </a:lnTo>
                      <a:lnTo>
                        <a:pt x="200" y="79"/>
                      </a:lnTo>
                      <a:lnTo>
                        <a:pt x="215" y="0"/>
                      </a:lnTo>
                      <a:lnTo>
                        <a:pt x="5" y="49"/>
                      </a:lnTo>
                      <a:close/>
                    </a:path>
                  </a:pathLst>
                </a:custGeom>
                <a:solidFill>
                  <a:srgbClr val="8C8C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77" name="Freeform 468">
                  <a:extLst>
                    <a:ext uri="{FF2B5EF4-FFF2-40B4-BE49-F238E27FC236}">
                      <a16:creationId xmlns:a16="http://schemas.microsoft.com/office/drawing/2014/main" id="{1909715E-963B-4D97-AEE6-C2189CCFDF1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417774" flipH="1">
                  <a:off x="-725749" y="3354981"/>
                  <a:ext cx="162331" cy="60055"/>
                </a:xfrm>
                <a:custGeom>
                  <a:avLst/>
                  <a:gdLst>
                    <a:gd name="T0" fmla="*/ 10 w 1828"/>
                    <a:gd name="T1" fmla="*/ 404 h 688"/>
                    <a:gd name="T2" fmla="*/ 34 w 1828"/>
                    <a:gd name="T3" fmla="*/ 473 h 688"/>
                    <a:gd name="T4" fmla="*/ 68 w 1828"/>
                    <a:gd name="T5" fmla="*/ 526 h 688"/>
                    <a:gd name="T6" fmla="*/ 101 w 1828"/>
                    <a:gd name="T7" fmla="*/ 556 h 688"/>
                    <a:gd name="T8" fmla="*/ 169 w 1828"/>
                    <a:gd name="T9" fmla="*/ 600 h 688"/>
                    <a:gd name="T10" fmla="*/ 260 w 1828"/>
                    <a:gd name="T11" fmla="*/ 639 h 688"/>
                    <a:gd name="T12" fmla="*/ 377 w 1828"/>
                    <a:gd name="T13" fmla="*/ 670 h 688"/>
                    <a:gd name="T14" fmla="*/ 502 w 1828"/>
                    <a:gd name="T15" fmla="*/ 685 h 688"/>
                    <a:gd name="T16" fmla="*/ 594 w 1828"/>
                    <a:gd name="T17" fmla="*/ 688 h 688"/>
                    <a:gd name="T18" fmla="*/ 689 w 1828"/>
                    <a:gd name="T19" fmla="*/ 682 h 688"/>
                    <a:gd name="T20" fmla="*/ 783 w 1828"/>
                    <a:gd name="T21" fmla="*/ 667 h 688"/>
                    <a:gd name="T22" fmla="*/ 878 w 1828"/>
                    <a:gd name="T23" fmla="*/ 642 h 688"/>
                    <a:gd name="T24" fmla="*/ 1008 w 1828"/>
                    <a:gd name="T25" fmla="*/ 593 h 688"/>
                    <a:gd name="T26" fmla="*/ 1099 w 1828"/>
                    <a:gd name="T27" fmla="*/ 541 h 688"/>
                    <a:gd name="T28" fmla="*/ 1163 w 1828"/>
                    <a:gd name="T29" fmla="*/ 502 h 688"/>
                    <a:gd name="T30" fmla="*/ 1268 w 1828"/>
                    <a:gd name="T31" fmla="*/ 468 h 688"/>
                    <a:gd name="T32" fmla="*/ 1436 w 1828"/>
                    <a:gd name="T33" fmla="*/ 436 h 688"/>
                    <a:gd name="T34" fmla="*/ 1568 w 1828"/>
                    <a:gd name="T35" fmla="*/ 406 h 688"/>
                    <a:gd name="T36" fmla="*/ 1669 w 1828"/>
                    <a:gd name="T37" fmla="*/ 367 h 688"/>
                    <a:gd name="T38" fmla="*/ 1739 w 1828"/>
                    <a:gd name="T39" fmla="*/ 321 h 688"/>
                    <a:gd name="T40" fmla="*/ 1788 w 1828"/>
                    <a:gd name="T41" fmla="*/ 263 h 688"/>
                    <a:gd name="T42" fmla="*/ 1815 w 1828"/>
                    <a:gd name="T43" fmla="*/ 195 h 688"/>
                    <a:gd name="T44" fmla="*/ 1828 w 1828"/>
                    <a:gd name="T45" fmla="*/ 125 h 688"/>
                    <a:gd name="T46" fmla="*/ 1824 w 1828"/>
                    <a:gd name="T47" fmla="*/ 24 h 688"/>
                    <a:gd name="T48" fmla="*/ 1815 w 1828"/>
                    <a:gd name="T49" fmla="*/ 2 h 688"/>
                    <a:gd name="T50" fmla="*/ 1800 w 1828"/>
                    <a:gd name="T51" fmla="*/ 0 h 688"/>
                    <a:gd name="T52" fmla="*/ 1773 w 1828"/>
                    <a:gd name="T53" fmla="*/ 11 h 688"/>
                    <a:gd name="T54" fmla="*/ 1693 w 1828"/>
                    <a:gd name="T55" fmla="*/ 64 h 688"/>
                    <a:gd name="T56" fmla="*/ 1574 w 1828"/>
                    <a:gd name="T57" fmla="*/ 134 h 688"/>
                    <a:gd name="T58" fmla="*/ 1500 w 1828"/>
                    <a:gd name="T59" fmla="*/ 168 h 688"/>
                    <a:gd name="T60" fmla="*/ 1375 w 1828"/>
                    <a:gd name="T61" fmla="*/ 199 h 688"/>
                    <a:gd name="T62" fmla="*/ 1176 w 1828"/>
                    <a:gd name="T63" fmla="*/ 229 h 688"/>
                    <a:gd name="T64" fmla="*/ 671 w 1828"/>
                    <a:gd name="T65" fmla="*/ 293 h 688"/>
                    <a:gd name="T66" fmla="*/ 205 w 1828"/>
                    <a:gd name="T67" fmla="*/ 342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828" h="688">
                      <a:moveTo>
                        <a:pt x="0" y="364"/>
                      </a:moveTo>
                      <a:lnTo>
                        <a:pt x="10" y="404"/>
                      </a:lnTo>
                      <a:lnTo>
                        <a:pt x="18" y="440"/>
                      </a:lnTo>
                      <a:lnTo>
                        <a:pt x="34" y="473"/>
                      </a:lnTo>
                      <a:lnTo>
                        <a:pt x="55" y="507"/>
                      </a:lnTo>
                      <a:lnTo>
                        <a:pt x="68" y="526"/>
                      </a:lnTo>
                      <a:lnTo>
                        <a:pt x="82" y="541"/>
                      </a:lnTo>
                      <a:lnTo>
                        <a:pt x="101" y="556"/>
                      </a:lnTo>
                      <a:lnTo>
                        <a:pt x="119" y="571"/>
                      </a:lnTo>
                      <a:lnTo>
                        <a:pt x="169" y="600"/>
                      </a:lnTo>
                      <a:lnTo>
                        <a:pt x="226" y="627"/>
                      </a:lnTo>
                      <a:lnTo>
                        <a:pt x="260" y="639"/>
                      </a:lnTo>
                      <a:lnTo>
                        <a:pt x="297" y="651"/>
                      </a:lnTo>
                      <a:lnTo>
                        <a:pt x="377" y="670"/>
                      </a:lnTo>
                      <a:lnTo>
                        <a:pt x="459" y="682"/>
                      </a:lnTo>
                      <a:lnTo>
                        <a:pt x="502" y="685"/>
                      </a:lnTo>
                      <a:lnTo>
                        <a:pt x="548" y="688"/>
                      </a:lnTo>
                      <a:lnTo>
                        <a:pt x="594" y="688"/>
                      </a:lnTo>
                      <a:lnTo>
                        <a:pt x="640" y="685"/>
                      </a:lnTo>
                      <a:lnTo>
                        <a:pt x="689" y="682"/>
                      </a:lnTo>
                      <a:lnTo>
                        <a:pt x="735" y="675"/>
                      </a:lnTo>
                      <a:lnTo>
                        <a:pt x="783" y="667"/>
                      </a:lnTo>
                      <a:lnTo>
                        <a:pt x="833" y="654"/>
                      </a:lnTo>
                      <a:lnTo>
                        <a:pt x="878" y="642"/>
                      </a:lnTo>
                      <a:lnTo>
                        <a:pt x="928" y="627"/>
                      </a:lnTo>
                      <a:lnTo>
                        <a:pt x="1008" y="593"/>
                      </a:lnTo>
                      <a:lnTo>
                        <a:pt x="1062" y="566"/>
                      </a:lnTo>
                      <a:lnTo>
                        <a:pt x="1099" y="541"/>
                      </a:lnTo>
                      <a:lnTo>
                        <a:pt x="1130" y="520"/>
                      </a:lnTo>
                      <a:lnTo>
                        <a:pt x="1163" y="502"/>
                      </a:lnTo>
                      <a:lnTo>
                        <a:pt x="1206" y="483"/>
                      </a:lnTo>
                      <a:lnTo>
                        <a:pt x="1268" y="468"/>
                      </a:lnTo>
                      <a:lnTo>
                        <a:pt x="1359" y="449"/>
                      </a:lnTo>
                      <a:lnTo>
                        <a:pt x="1436" y="436"/>
                      </a:lnTo>
                      <a:lnTo>
                        <a:pt x="1506" y="422"/>
                      </a:lnTo>
                      <a:lnTo>
                        <a:pt x="1568" y="406"/>
                      </a:lnTo>
                      <a:lnTo>
                        <a:pt x="1619" y="388"/>
                      </a:lnTo>
                      <a:lnTo>
                        <a:pt x="1669" y="367"/>
                      </a:lnTo>
                      <a:lnTo>
                        <a:pt x="1709" y="345"/>
                      </a:lnTo>
                      <a:lnTo>
                        <a:pt x="1739" y="321"/>
                      </a:lnTo>
                      <a:lnTo>
                        <a:pt x="1766" y="293"/>
                      </a:lnTo>
                      <a:lnTo>
                        <a:pt x="1788" y="263"/>
                      </a:lnTo>
                      <a:lnTo>
                        <a:pt x="1806" y="229"/>
                      </a:lnTo>
                      <a:lnTo>
                        <a:pt x="1815" y="195"/>
                      </a:lnTo>
                      <a:lnTo>
                        <a:pt x="1824" y="159"/>
                      </a:lnTo>
                      <a:lnTo>
                        <a:pt x="1828" y="125"/>
                      </a:lnTo>
                      <a:lnTo>
                        <a:pt x="1828" y="88"/>
                      </a:lnTo>
                      <a:lnTo>
                        <a:pt x="1824" y="24"/>
                      </a:lnTo>
                      <a:lnTo>
                        <a:pt x="1821" y="8"/>
                      </a:lnTo>
                      <a:lnTo>
                        <a:pt x="1815" y="2"/>
                      </a:lnTo>
                      <a:lnTo>
                        <a:pt x="1810" y="0"/>
                      </a:lnTo>
                      <a:lnTo>
                        <a:pt x="1800" y="0"/>
                      </a:lnTo>
                      <a:lnTo>
                        <a:pt x="1788" y="2"/>
                      </a:lnTo>
                      <a:lnTo>
                        <a:pt x="1773" y="11"/>
                      </a:lnTo>
                      <a:lnTo>
                        <a:pt x="1739" y="33"/>
                      </a:lnTo>
                      <a:lnTo>
                        <a:pt x="1693" y="64"/>
                      </a:lnTo>
                      <a:lnTo>
                        <a:pt x="1638" y="101"/>
                      </a:lnTo>
                      <a:lnTo>
                        <a:pt x="1574" y="134"/>
                      </a:lnTo>
                      <a:lnTo>
                        <a:pt x="1540" y="152"/>
                      </a:lnTo>
                      <a:lnTo>
                        <a:pt x="1500" y="168"/>
                      </a:lnTo>
                      <a:lnTo>
                        <a:pt x="1448" y="183"/>
                      </a:lnTo>
                      <a:lnTo>
                        <a:pt x="1375" y="199"/>
                      </a:lnTo>
                      <a:lnTo>
                        <a:pt x="1282" y="213"/>
                      </a:lnTo>
                      <a:lnTo>
                        <a:pt x="1176" y="229"/>
                      </a:lnTo>
                      <a:lnTo>
                        <a:pt x="934" y="263"/>
                      </a:lnTo>
                      <a:lnTo>
                        <a:pt x="671" y="293"/>
                      </a:lnTo>
                      <a:lnTo>
                        <a:pt x="419" y="321"/>
                      </a:lnTo>
                      <a:lnTo>
                        <a:pt x="205" y="342"/>
                      </a:lnTo>
                      <a:lnTo>
                        <a:pt x="0" y="364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178" name="Freeform 469">
                  <a:extLst>
                    <a:ext uri="{FF2B5EF4-FFF2-40B4-BE49-F238E27FC236}">
                      <a16:creationId xmlns:a16="http://schemas.microsoft.com/office/drawing/2014/main" id="{6EEEBE38-10F7-41A5-B535-6A47BE47778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417774" flipH="1">
                  <a:off x="-725749" y="3302930"/>
                  <a:ext cx="162331" cy="104098"/>
                </a:xfrm>
                <a:custGeom>
                  <a:avLst/>
                  <a:gdLst>
                    <a:gd name="T0" fmla="*/ 2147483646 w 1819"/>
                    <a:gd name="T1" fmla="*/ 2147483646 h 1161"/>
                    <a:gd name="T2" fmla="*/ 2147483646 w 1819"/>
                    <a:gd name="T3" fmla="*/ 2147483646 h 1161"/>
                    <a:gd name="T4" fmla="*/ 2147483646 w 1819"/>
                    <a:gd name="T5" fmla="*/ 2147483646 h 1161"/>
                    <a:gd name="T6" fmla="*/ 2147483646 w 1819"/>
                    <a:gd name="T7" fmla="*/ 2147483646 h 1161"/>
                    <a:gd name="T8" fmla="*/ 2147483646 w 1819"/>
                    <a:gd name="T9" fmla="*/ 2147483646 h 1161"/>
                    <a:gd name="T10" fmla="*/ 2147483646 w 1819"/>
                    <a:gd name="T11" fmla="*/ 2147483646 h 1161"/>
                    <a:gd name="T12" fmla="*/ 2147483646 w 1819"/>
                    <a:gd name="T13" fmla="*/ 2147483646 h 1161"/>
                    <a:gd name="T14" fmla="*/ 2147483646 w 1819"/>
                    <a:gd name="T15" fmla="*/ 2147483646 h 1161"/>
                    <a:gd name="T16" fmla="*/ 2147483646 w 1819"/>
                    <a:gd name="T17" fmla="*/ 2147483646 h 1161"/>
                    <a:gd name="T18" fmla="*/ 2147483646 w 1819"/>
                    <a:gd name="T19" fmla="*/ 2147483646 h 1161"/>
                    <a:gd name="T20" fmla="*/ 2147483646 w 1819"/>
                    <a:gd name="T21" fmla="*/ 2147483646 h 1161"/>
                    <a:gd name="T22" fmla="*/ 2147483646 w 1819"/>
                    <a:gd name="T23" fmla="*/ 2147483646 h 1161"/>
                    <a:gd name="T24" fmla="*/ 2147483646 w 1819"/>
                    <a:gd name="T25" fmla="*/ 2147483646 h 1161"/>
                    <a:gd name="T26" fmla="*/ 2147483646 w 1819"/>
                    <a:gd name="T27" fmla="*/ 2147483646 h 1161"/>
                    <a:gd name="T28" fmla="*/ 2147483646 w 1819"/>
                    <a:gd name="T29" fmla="*/ 2147483646 h 1161"/>
                    <a:gd name="T30" fmla="*/ 2147483646 w 1819"/>
                    <a:gd name="T31" fmla="*/ 2147483646 h 1161"/>
                    <a:gd name="T32" fmla="*/ 2147483646 w 1819"/>
                    <a:gd name="T33" fmla="*/ 2147483646 h 1161"/>
                    <a:gd name="T34" fmla="*/ 2147483646 w 1819"/>
                    <a:gd name="T35" fmla="*/ 2147483646 h 1161"/>
                    <a:gd name="T36" fmla="*/ 2147483646 w 1819"/>
                    <a:gd name="T37" fmla="*/ 2147483646 h 1161"/>
                    <a:gd name="T38" fmla="*/ 2147483646 w 1819"/>
                    <a:gd name="T39" fmla="*/ 2147483646 h 1161"/>
                    <a:gd name="T40" fmla="*/ 2147483646 w 1819"/>
                    <a:gd name="T41" fmla="*/ 2147483646 h 1161"/>
                    <a:gd name="T42" fmla="*/ 2147483646 w 1819"/>
                    <a:gd name="T43" fmla="*/ 2147483646 h 1161"/>
                    <a:gd name="T44" fmla="*/ 2147483646 w 1819"/>
                    <a:gd name="T45" fmla="*/ 2147483646 h 1161"/>
                    <a:gd name="T46" fmla="*/ 2147483646 w 1819"/>
                    <a:gd name="T47" fmla="*/ 2147483646 h 1161"/>
                    <a:gd name="T48" fmla="*/ 2147483646 w 1819"/>
                    <a:gd name="T49" fmla="*/ 2147483646 h 1161"/>
                    <a:gd name="T50" fmla="*/ 2147483646 w 1819"/>
                    <a:gd name="T51" fmla="*/ 2147483646 h 1161"/>
                    <a:gd name="T52" fmla="*/ 2147483646 w 1819"/>
                    <a:gd name="T53" fmla="*/ 2147483646 h 1161"/>
                    <a:gd name="T54" fmla="*/ 2147483646 w 1819"/>
                    <a:gd name="T55" fmla="*/ 2147483646 h 1161"/>
                    <a:gd name="T56" fmla="*/ 2147483646 w 1819"/>
                    <a:gd name="T57" fmla="*/ 2147483646 h 1161"/>
                    <a:gd name="T58" fmla="*/ 2147483646 w 1819"/>
                    <a:gd name="T59" fmla="*/ 2147483646 h 1161"/>
                    <a:gd name="T60" fmla="*/ 2147483646 w 1819"/>
                    <a:gd name="T61" fmla="*/ 2147483646 h 1161"/>
                    <a:gd name="T62" fmla="*/ 2147483646 w 1819"/>
                    <a:gd name="T63" fmla="*/ 2147483646 h 1161"/>
                    <a:gd name="T64" fmla="*/ 2147483646 w 1819"/>
                    <a:gd name="T65" fmla="*/ 2147483646 h 1161"/>
                    <a:gd name="T66" fmla="*/ 2147483646 w 1819"/>
                    <a:gd name="T67" fmla="*/ 2147483646 h 1161"/>
                    <a:gd name="T68" fmla="*/ 2147483646 w 1819"/>
                    <a:gd name="T69" fmla="*/ 2147483646 h 1161"/>
                    <a:gd name="T70" fmla="*/ 2147483646 w 1819"/>
                    <a:gd name="T71" fmla="*/ 2147483646 h 1161"/>
                    <a:gd name="T72" fmla="*/ 2147483646 w 1819"/>
                    <a:gd name="T73" fmla="*/ 2147483646 h 1161"/>
                    <a:gd name="T74" fmla="*/ 2147483646 w 1819"/>
                    <a:gd name="T75" fmla="*/ 2147483646 h 1161"/>
                    <a:gd name="T76" fmla="*/ 2147483646 w 1819"/>
                    <a:gd name="T77" fmla="*/ 2147483646 h 1161"/>
                    <a:gd name="T78" fmla="*/ 2147483646 w 1819"/>
                    <a:gd name="T79" fmla="*/ 2147483646 h 1161"/>
                    <a:gd name="T80" fmla="*/ 2147483646 w 1819"/>
                    <a:gd name="T81" fmla="*/ 2147483646 h 1161"/>
                    <a:gd name="T82" fmla="*/ 2147483646 w 1819"/>
                    <a:gd name="T83" fmla="*/ 2147483646 h 1161"/>
                    <a:gd name="T84" fmla="*/ 2147483646 w 1819"/>
                    <a:gd name="T85" fmla="*/ 2147483646 h 1161"/>
                    <a:gd name="T86" fmla="*/ 2147483646 w 1819"/>
                    <a:gd name="T87" fmla="*/ 2147483646 h 1161"/>
                    <a:gd name="T88" fmla="*/ 2147483646 w 1819"/>
                    <a:gd name="T89" fmla="*/ 2147483646 h 1161"/>
                    <a:gd name="T90" fmla="*/ 2147483646 w 1819"/>
                    <a:gd name="T91" fmla="*/ 2147483646 h 1161"/>
                    <a:gd name="T92" fmla="*/ 2147483646 w 1819"/>
                    <a:gd name="T93" fmla="*/ 2147483646 h 1161"/>
                    <a:gd name="T94" fmla="*/ 2147483646 w 1819"/>
                    <a:gd name="T95" fmla="*/ 2147483646 h 1161"/>
                    <a:gd name="T96" fmla="*/ 2147483646 w 1819"/>
                    <a:gd name="T97" fmla="*/ 0 h 1161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819" h="1161">
                      <a:moveTo>
                        <a:pt x="763" y="0"/>
                      </a:moveTo>
                      <a:lnTo>
                        <a:pt x="763" y="9"/>
                      </a:lnTo>
                      <a:lnTo>
                        <a:pt x="757" y="40"/>
                      </a:lnTo>
                      <a:lnTo>
                        <a:pt x="747" y="80"/>
                      </a:lnTo>
                      <a:lnTo>
                        <a:pt x="738" y="104"/>
                      </a:lnTo>
                      <a:lnTo>
                        <a:pt x="726" y="131"/>
                      </a:lnTo>
                      <a:lnTo>
                        <a:pt x="707" y="156"/>
                      </a:lnTo>
                      <a:lnTo>
                        <a:pt x="690" y="184"/>
                      </a:lnTo>
                      <a:lnTo>
                        <a:pt x="662" y="208"/>
                      </a:lnTo>
                      <a:lnTo>
                        <a:pt x="632" y="235"/>
                      </a:lnTo>
                      <a:lnTo>
                        <a:pt x="598" y="257"/>
                      </a:lnTo>
                      <a:lnTo>
                        <a:pt x="555" y="278"/>
                      </a:lnTo>
                      <a:lnTo>
                        <a:pt x="505" y="296"/>
                      </a:lnTo>
                      <a:lnTo>
                        <a:pt x="447" y="309"/>
                      </a:lnTo>
                      <a:lnTo>
                        <a:pt x="334" y="333"/>
                      </a:lnTo>
                      <a:lnTo>
                        <a:pt x="282" y="349"/>
                      </a:lnTo>
                      <a:lnTo>
                        <a:pt x="236" y="362"/>
                      </a:lnTo>
                      <a:lnTo>
                        <a:pt x="191" y="380"/>
                      </a:lnTo>
                      <a:lnTo>
                        <a:pt x="151" y="397"/>
                      </a:lnTo>
                      <a:lnTo>
                        <a:pt x="114" y="423"/>
                      </a:lnTo>
                      <a:lnTo>
                        <a:pt x="83" y="450"/>
                      </a:lnTo>
                      <a:lnTo>
                        <a:pt x="71" y="465"/>
                      </a:lnTo>
                      <a:lnTo>
                        <a:pt x="56" y="484"/>
                      </a:lnTo>
                      <a:lnTo>
                        <a:pt x="46" y="502"/>
                      </a:lnTo>
                      <a:lnTo>
                        <a:pt x="34" y="524"/>
                      </a:lnTo>
                      <a:lnTo>
                        <a:pt x="25" y="545"/>
                      </a:lnTo>
                      <a:lnTo>
                        <a:pt x="19" y="569"/>
                      </a:lnTo>
                      <a:lnTo>
                        <a:pt x="6" y="622"/>
                      </a:lnTo>
                      <a:lnTo>
                        <a:pt x="0" y="683"/>
                      </a:lnTo>
                      <a:lnTo>
                        <a:pt x="3" y="753"/>
                      </a:lnTo>
                      <a:lnTo>
                        <a:pt x="10" y="832"/>
                      </a:lnTo>
                      <a:lnTo>
                        <a:pt x="22" y="925"/>
                      </a:lnTo>
                      <a:lnTo>
                        <a:pt x="25" y="936"/>
                      </a:lnTo>
                      <a:lnTo>
                        <a:pt x="32" y="952"/>
                      </a:lnTo>
                      <a:lnTo>
                        <a:pt x="40" y="965"/>
                      </a:lnTo>
                      <a:lnTo>
                        <a:pt x="50" y="980"/>
                      </a:lnTo>
                      <a:lnTo>
                        <a:pt x="80" y="1004"/>
                      </a:lnTo>
                      <a:lnTo>
                        <a:pt x="114" y="1032"/>
                      </a:lnTo>
                      <a:lnTo>
                        <a:pt x="157" y="1056"/>
                      </a:lnTo>
                      <a:lnTo>
                        <a:pt x="205" y="1077"/>
                      </a:lnTo>
                      <a:lnTo>
                        <a:pt x="261" y="1098"/>
                      </a:lnTo>
                      <a:lnTo>
                        <a:pt x="319" y="1117"/>
                      </a:lnTo>
                      <a:lnTo>
                        <a:pt x="380" y="1132"/>
                      </a:lnTo>
                      <a:lnTo>
                        <a:pt x="444" y="1145"/>
                      </a:lnTo>
                      <a:lnTo>
                        <a:pt x="512" y="1154"/>
                      </a:lnTo>
                      <a:lnTo>
                        <a:pt x="576" y="1161"/>
                      </a:lnTo>
                      <a:lnTo>
                        <a:pt x="640" y="1161"/>
                      </a:lnTo>
                      <a:lnTo>
                        <a:pt x="704" y="1157"/>
                      </a:lnTo>
                      <a:lnTo>
                        <a:pt x="768" y="1148"/>
                      </a:lnTo>
                      <a:lnTo>
                        <a:pt x="827" y="1132"/>
                      </a:lnTo>
                      <a:lnTo>
                        <a:pt x="879" y="1114"/>
                      </a:lnTo>
                      <a:lnTo>
                        <a:pt x="925" y="1098"/>
                      </a:lnTo>
                      <a:lnTo>
                        <a:pt x="1002" y="1065"/>
                      </a:lnTo>
                      <a:lnTo>
                        <a:pt x="1057" y="1034"/>
                      </a:lnTo>
                      <a:lnTo>
                        <a:pt x="1102" y="1010"/>
                      </a:lnTo>
                      <a:lnTo>
                        <a:pt x="1145" y="986"/>
                      </a:lnTo>
                      <a:lnTo>
                        <a:pt x="1185" y="970"/>
                      </a:lnTo>
                      <a:lnTo>
                        <a:pt x="1210" y="962"/>
                      </a:lnTo>
                      <a:lnTo>
                        <a:pt x="1234" y="955"/>
                      </a:lnTo>
                      <a:lnTo>
                        <a:pt x="1265" y="952"/>
                      </a:lnTo>
                      <a:lnTo>
                        <a:pt x="1299" y="949"/>
                      </a:lnTo>
                      <a:lnTo>
                        <a:pt x="1372" y="943"/>
                      </a:lnTo>
                      <a:lnTo>
                        <a:pt x="1445" y="933"/>
                      </a:lnTo>
                      <a:lnTo>
                        <a:pt x="1522" y="918"/>
                      </a:lnTo>
                      <a:lnTo>
                        <a:pt x="1556" y="909"/>
                      </a:lnTo>
                      <a:lnTo>
                        <a:pt x="1593" y="900"/>
                      </a:lnTo>
                      <a:lnTo>
                        <a:pt x="1626" y="888"/>
                      </a:lnTo>
                      <a:lnTo>
                        <a:pt x="1657" y="872"/>
                      </a:lnTo>
                      <a:lnTo>
                        <a:pt x="1684" y="857"/>
                      </a:lnTo>
                      <a:lnTo>
                        <a:pt x="1712" y="842"/>
                      </a:lnTo>
                      <a:lnTo>
                        <a:pt x="1734" y="821"/>
                      </a:lnTo>
                      <a:lnTo>
                        <a:pt x="1755" y="798"/>
                      </a:lnTo>
                      <a:lnTo>
                        <a:pt x="1771" y="774"/>
                      </a:lnTo>
                      <a:lnTo>
                        <a:pt x="1782" y="750"/>
                      </a:lnTo>
                      <a:lnTo>
                        <a:pt x="1798" y="692"/>
                      </a:lnTo>
                      <a:lnTo>
                        <a:pt x="1810" y="633"/>
                      </a:lnTo>
                      <a:lnTo>
                        <a:pt x="1819" y="572"/>
                      </a:lnTo>
                      <a:lnTo>
                        <a:pt x="1819" y="508"/>
                      </a:lnTo>
                      <a:lnTo>
                        <a:pt x="1813" y="441"/>
                      </a:lnTo>
                      <a:lnTo>
                        <a:pt x="1801" y="373"/>
                      </a:lnTo>
                      <a:lnTo>
                        <a:pt x="1792" y="340"/>
                      </a:lnTo>
                      <a:lnTo>
                        <a:pt x="1782" y="303"/>
                      </a:lnTo>
                      <a:lnTo>
                        <a:pt x="1771" y="269"/>
                      </a:lnTo>
                      <a:lnTo>
                        <a:pt x="1755" y="235"/>
                      </a:lnTo>
                      <a:lnTo>
                        <a:pt x="1742" y="217"/>
                      </a:lnTo>
                      <a:lnTo>
                        <a:pt x="1727" y="202"/>
                      </a:lnTo>
                      <a:lnTo>
                        <a:pt x="1708" y="184"/>
                      </a:lnTo>
                      <a:lnTo>
                        <a:pt x="1687" y="171"/>
                      </a:lnTo>
                      <a:lnTo>
                        <a:pt x="1660" y="156"/>
                      </a:lnTo>
                      <a:lnTo>
                        <a:pt x="1630" y="144"/>
                      </a:lnTo>
                      <a:lnTo>
                        <a:pt x="1562" y="120"/>
                      </a:lnTo>
                      <a:lnTo>
                        <a:pt x="1485" y="97"/>
                      </a:lnTo>
                      <a:lnTo>
                        <a:pt x="1402" y="76"/>
                      </a:lnTo>
                      <a:lnTo>
                        <a:pt x="1314" y="61"/>
                      </a:lnTo>
                      <a:lnTo>
                        <a:pt x="1225" y="46"/>
                      </a:lnTo>
                      <a:lnTo>
                        <a:pt x="1054" y="25"/>
                      </a:lnTo>
                      <a:lnTo>
                        <a:pt x="903" y="9"/>
                      </a:lnTo>
                      <a:lnTo>
                        <a:pt x="763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79" name="Freeform 1126">
                  <a:extLst>
                    <a:ext uri="{FF2B5EF4-FFF2-40B4-BE49-F238E27FC236}">
                      <a16:creationId xmlns:a16="http://schemas.microsoft.com/office/drawing/2014/main" id="{57DF20BF-BAF3-4841-8B04-BBE242B76F5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901607" y="2650316"/>
                  <a:ext cx="314517" cy="416393"/>
                </a:xfrm>
                <a:custGeom>
                  <a:avLst/>
                  <a:gdLst>
                    <a:gd name="T0" fmla="*/ 3809 w 5215"/>
                    <a:gd name="T1" fmla="*/ 1178 h 6920"/>
                    <a:gd name="T2" fmla="*/ 3632 w 5215"/>
                    <a:gd name="T3" fmla="*/ 836 h 6920"/>
                    <a:gd name="T4" fmla="*/ 3416 w 5215"/>
                    <a:gd name="T5" fmla="*/ 533 h 6920"/>
                    <a:gd name="T6" fmla="*/ 3203 w 5215"/>
                    <a:gd name="T7" fmla="*/ 317 h 6920"/>
                    <a:gd name="T8" fmla="*/ 3064 w 5215"/>
                    <a:gd name="T9" fmla="*/ 213 h 6920"/>
                    <a:gd name="T10" fmla="*/ 2918 w 5215"/>
                    <a:gd name="T11" fmla="*/ 129 h 6920"/>
                    <a:gd name="T12" fmla="*/ 2762 w 5215"/>
                    <a:gd name="T13" fmla="*/ 66 h 6920"/>
                    <a:gd name="T14" fmla="*/ 2538 w 5215"/>
                    <a:gd name="T15" fmla="*/ 18 h 6920"/>
                    <a:gd name="T16" fmla="*/ 2204 w 5215"/>
                    <a:gd name="T17" fmla="*/ 4 h 6920"/>
                    <a:gd name="T18" fmla="*/ 1884 w 5215"/>
                    <a:gd name="T19" fmla="*/ 56 h 6920"/>
                    <a:gd name="T20" fmla="*/ 1577 w 5215"/>
                    <a:gd name="T21" fmla="*/ 157 h 6920"/>
                    <a:gd name="T22" fmla="*/ 1289 w 5215"/>
                    <a:gd name="T23" fmla="*/ 307 h 6920"/>
                    <a:gd name="T24" fmla="*/ 1020 w 5215"/>
                    <a:gd name="T25" fmla="*/ 488 h 6920"/>
                    <a:gd name="T26" fmla="*/ 870 w 5215"/>
                    <a:gd name="T27" fmla="*/ 585 h 6920"/>
                    <a:gd name="T28" fmla="*/ 589 w 5215"/>
                    <a:gd name="T29" fmla="*/ 722 h 6920"/>
                    <a:gd name="T30" fmla="*/ 365 w 5215"/>
                    <a:gd name="T31" fmla="*/ 836 h 6920"/>
                    <a:gd name="T32" fmla="*/ 220 w 5215"/>
                    <a:gd name="T33" fmla="*/ 938 h 6920"/>
                    <a:gd name="T34" fmla="*/ 122 w 5215"/>
                    <a:gd name="T35" fmla="*/ 1042 h 6920"/>
                    <a:gd name="T36" fmla="*/ 62 w 5215"/>
                    <a:gd name="T37" fmla="*/ 1154 h 6920"/>
                    <a:gd name="T38" fmla="*/ 25 w 5215"/>
                    <a:gd name="T39" fmla="*/ 1276 h 6920"/>
                    <a:gd name="T40" fmla="*/ 0 w 5215"/>
                    <a:gd name="T41" fmla="*/ 1547 h 6920"/>
                    <a:gd name="T42" fmla="*/ 17 w 5215"/>
                    <a:gd name="T43" fmla="*/ 1837 h 6920"/>
                    <a:gd name="T44" fmla="*/ 77 w 5215"/>
                    <a:gd name="T45" fmla="*/ 2286 h 6920"/>
                    <a:gd name="T46" fmla="*/ 129 w 5215"/>
                    <a:gd name="T47" fmla="*/ 2823 h 6920"/>
                    <a:gd name="T48" fmla="*/ 248 w 5215"/>
                    <a:gd name="T49" fmla="*/ 3743 h 6920"/>
                    <a:gd name="T50" fmla="*/ 324 w 5215"/>
                    <a:gd name="T51" fmla="*/ 4453 h 6920"/>
                    <a:gd name="T52" fmla="*/ 369 w 5215"/>
                    <a:gd name="T53" fmla="*/ 5206 h 6920"/>
                    <a:gd name="T54" fmla="*/ 373 w 5215"/>
                    <a:gd name="T55" fmla="*/ 5684 h 6920"/>
                    <a:gd name="T56" fmla="*/ 338 w 5215"/>
                    <a:gd name="T57" fmla="*/ 6132 h 6920"/>
                    <a:gd name="T58" fmla="*/ 272 w 5215"/>
                    <a:gd name="T59" fmla="*/ 6453 h 6920"/>
                    <a:gd name="T60" fmla="*/ 257 w 5215"/>
                    <a:gd name="T61" fmla="*/ 6533 h 6920"/>
                    <a:gd name="T62" fmla="*/ 314 w 5215"/>
                    <a:gd name="T63" fmla="*/ 6586 h 6920"/>
                    <a:gd name="T64" fmla="*/ 502 w 5215"/>
                    <a:gd name="T65" fmla="*/ 6665 h 6920"/>
                    <a:gd name="T66" fmla="*/ 825 w 5215"/>
                    <a:gd name="T67" fmla="*/ 6760 h 6920"/>
                    <a:gd name="T68" fmla="*/ 1156 w 5215"/>
                    <a:gd name="T69" fmla="*/ 6836 h 6920"/>
                    <a:gd name="T70" fmla="*/ 1637 w 5215"/>
                    <a:gd name="T71" fmla="*/ 6899 h 6920"/>
                    <a:gd name="T72" fmla="*/ 2061 w 5215"/>
                    <a:gd name="T73" fmla="*/ 6920 h 6920"/>
                    <a:gd name="T74" fmla="*/ 2306 w 5215"/>
                    <a:gd name="T75" fmla="*/ 6910 h 6920"/>
                    <a:gd name="T76" fmla="*/ 2462 w 5215"/>
                    <a:gd name="T77" fmla="*/ 6881 h 6920"/>
                    <a:gd name="T78" fmla="*/ 2469 w 5215"/>
                    <a:gd name="T79" fmla="*/ 6760 h 6920"/>
                    <a:gd name="T80" fmla="*/ 2417 w 5215"/>
                    <a:gd name="T81" fmla="*/ 6192 h 6920"/>
                    <a:gd name="T82" fmla="*/ 2312 w 5215"/>
                    <a:gd name="T83" fmla="*/ 5412 h 6920"/>
                    <a:gd name="T84" fmla="*/ 2357 w 5215"/>
                    <a:gd name="T85" fmla="*/ 5708 h 6920"/>
                    <a:gd name="T86" fmla="*/ 2444 w 5215"/>
                    <a:gd name="T87" fmla="*/ 5997 h 6920"/>
                    <a:gd name="T88" fmla="*/ 2573 w 5215"/>
                    <a:gd name="T89" fmla="*/ 6352 h 6920"/>
                    <a:gd name="T90" fmla="*/ 2691 w 5215"/>
                    <a:gd name="T91" fmla="*/ 6704 h 6920"/>
                    <a:gd name="T92" fmla="*/ 2754 w 5215"/>
                    <a:gd name="T93" fmla="*/ 6823 h 6920"/>
                    <a:gd name="T94" fmla="*/ 2960 w 5215"/>
                    <a:gd name="T95" fmla="*/ 6844 h 6920"/>
                    <a:gd name="T96" fmla="*/ 3297 w 5215"/>
                    <a:gd name="T97" fmla="*/ 6794 h 6920"/>
                    <a:gd name="T98" fmla="*/ 3872 w 5215"/>
                    <a:gd name="T99" fmla="*/ 6686 h 6920"/>
                    <a:gd name="T100" fmla="*/ 4446 w 5215"/>
                    <a:gd name="T101" fmla="*/ 6562 h 6920"/>
                    <a:gd name="T102" fmla="*/ 4941 w 5215"/>
                    <a:gd name="T103" fmla="*/ 6439 h 6920"/>
                    <a:gd name="T104" fmla="*/ 5181 w 5215"/>
                    <a:gd name="T105" fmla="*/ 6359 h 6920"/>
                    <a:gd name="T106" fmla="*/ 5215 w 5215"/>
                    <a:gd name="T107" fmla="*/ 6332 h 6920"/>
                    <a:gd name="T108" fmla="*/ 4912 w 5215"/>
                    <a:gd name="T109" fmla="*/ 4858 h 6920"/>
                    <a:gd name="T110" fmla="*/ 4735 w 5215"/>
                    <a:gd name="T111" fmla="*/ 4123 h 6920"/>
                    <a:gd name="T112" fmla="*/ 4533 w 5215"/>
                    <a:gd name="T113" fmla="*/ 3394 h 6920"/>
                    <a:gd name="T114" fmla="*/ 4307 w 5215"/>
                    <a:gd name="T115" fmla="*/ 2673 h 6920"/>
                    <a:gd name="T116" fmla="*/ 4150 w 5215"/>
                    <a:gd name="T117" fmla="*/ 2212 h 6920"/>
                    <a:gd name="T118" fmla="*/ 3948 w 5215"/>
                    <a:gd name="T119" fmla="*/ 1555 h 69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5215" h="6920">
                      <a:moveTo>
                        <a:pt x="3903" y="1415"/>
                      </a:moveTo>
                      <a:lnTo>
                        <a:pt x="3858" y="1297"/>
                      </a:lnTo>
                      <a:lnTo>
                        <a:pt x="3809" y="1178"/>
                      </a:lnTo>
                      <a:lnTo>
                        <a:pt x="3753" y="1060"/>
                      </a:lnTo>
                      <a:lnTo>
                        <a:pt x="3694" y="948"/>
                      </a:lnTo>
                      <a:lnTo>
                        <a:pt x="3632" y="836"/>
                      </a:lnTo>
                      <a:lnTo>
                        <a:pt x="3566" y="732"/>
                      </a:lnTo>
                      <a:lnTo>
                        <a:pt x="3492" y="627"/>
                      </a:lnTo>
                      <a:lnTo>
                        <a:pt x="3416" y="533"/>
                      </a:lnTo>
                      <a:lnTo>
                        <a:pt x="3332" y="443"/>
                      </a:lnTo>
                      <a:lnTo>
                        <a:pt x="3249" y="359"/>
                      </a:lnTo>
                      <a:lnTo>
                        <a:pt x="3203" y="317"/>
                      </a:lnTo>
                      <a:lnTo>
                        <a:pt x="3158" y="282"/>
                      </a:lnTo>
                      <a:lnTo>
                        <a:pt x="3113" y="248"/>
                      </a:lnTo>
                      <a:lnTo>
                        <a:pt x="3064" y="213"/>
                      </a:lnTo>
                      <a:lnTo>
                        <a:pt x="3015" y="182"/>
                      </a:lnTo>
                      <a:lnTo>
                        <a:pt x="2967" y="153"/>
                      </a:lnTo>
                      <a:lnTo>
                        <a:pt x="2918" y="129"/>
                      </a:lnTo>
                      <a:lnTo>
                        <a:pt x="2865" y="105"/>
                      </a:lnTo>
                      <a:lnTo>
                        <a:pt x="2813" y="84"/>
                      </a:lnTo>
                      <a:lnTo>
                        <a:pt x="2762" y="66"/>
                      </a:lnTo>
                      <a:lnTo>
                        <a:pt x="2706" y="49"/>
                      </a:lnTo>
                      <a:lnTo>
                        <a:pt x="2654" y="35"/>
                      </a:lnTo>
                      <a:lnTo>
                        <a:pt x="2538" y="18"/>
                      </a:lnTo>
                      <a:lnTo>
                        <a:pt x="2427" y="7"/>
                      </a:lnTo>
                      <a:lnTo>
                        <a:pt x="2315" y="0"/>
                      </a:lnTo>
                      <a:lnTo>
                        <a:pt x="2204" y="4"/>
                      </a:lnTo>
                      <a:lnTo>
                        <a:pt x="2096" y="15"/>
                      </a:lnTo>
                      <a:lnTo>
                        <a:pt x="1988" y="32"/>
                      </a:lnTo>
                      <a:lnTo>
                        <a:pt x="1884" y="56"/>
                      </a:lnTo>
                      <a:lnTo>
                        <a:pt x="1779" y="84"/>
                      </a:lnTo>
                      <a:lnTo>
                        <a:pt x="1679" y="119"/>
                      </a:lnTo>
                      <a:lnTo>
                        <a:pt x="1577" y="157"/>
                      </a:lnTo>
                      <a:lnTo>
                        <a:pt x="1480" y="202"/>
                      </a:lnTo>
                      <a:lnTo>
                        <a:pt x="1382" y="251"/>
                      </a:lnTo>
                      <a:lnTo>
                        <a:pt x="1289" y="307"/>
                      </a:lnTo>
                      <a:lnTo>
                        <a:pt x="1198" y="363"/>
                      </a:lnTo>
                      <a:lnTo>
                        <a:pt x="1107" y="422"/>
                      </a:lnTo>
                      <a:lnTo>
                        <a:pt x="1020" y="488"/>
                      </a:lnTo>
                      <a:lnTo>
                        <a:pt x="975" y="522"/>
                      </a:lnTo>
                      <a:lnTo>
                        <a:pt x="923" y="554"/>
                      </a:lnTo>
                      <a:lnTo>
                        <a:pt x="870" y="585"/>
                      </a:lnTo>
                      <a:lnTo>
                        <a:pt x="815" y="614"/>
                      </a:lnTo>
                      <a:lnTo>
                        <a:pt x="704" y="669"/>
                      </a:lnTo>
                      <a:lnTo>
                        <a:pt x="589" y="722"/>
                      </a:lnTo>
                      <a:lnTo>
                        <a:pt x="473" y="777"/>
                      </a:lnTo>
                      <a:lnTo>
                        <a:pt x="418" y="806"/>
                      </a:lnTo>
                      <a:lnTo>
                        <a:pt x="365" y="836"/>
                      </a:lnTo>
                      <a:lnTo>
                        <a:pt x="314" y="868"/>
                      </a:lnTo>
                      <a:lnTo>
                        <a:pt x="265" y="903"/>
                      </a:lnTo>
                      <a:lnTo>
                        <a:pt x="220" y="938"/>
                      </a:lnTo>
                      <a:lnTo>
                        <a:pt x="174" y="980"/>
                      </a:lnTo>
                      <a:lnTo>
                        <a:pt x="146" y="1011"/>
                      </a:lnTo>
                      <a:lnTo>
                        <a:pt x="122" y="1042"/>
                      </a:lnTo>
                      <a:lnTo>
                        <a:pt x="101" y="1077"/>
                      </a:lnTo>
                      <a:lnTo>
                        <a:pt x="80" y="1115"/>
                      </a:lnTo>
                      <a:lnTo>
                        <a:pt x="62" y="1154"/>
                      </a:lnTo>
                      <a:lnTo>
                        <a:pt x="49" y="1192"/>
                      </a:lnTo>
                      <a:lnTo>
                        <a:pt x="35" y="1234"/>
                      </a:lnTo>
                      <a:lnTo>
                        <a:pt x="25" y="1276"/>
                      </a:lnTo>
                      <a:lnTo>
                        <a:pt x="11" y="1363"/>
                      </a:lnTo>
                      <a:lnTo>
                        <a:pt x="0" y="1453"/>
                      </a:lnTo>
                      <a:lnTo>
                        <a:pt x="0" y="1547"/>
                      </a:lnTo>
                      <a:lnTo>
                        <a:pt x="4" y="1645"/>
                      </a:lnTo>
                      <a:lnTo>
                        <a:pt x="7" y="1739"/>
                      </a:lnTo>
                      <a:lnTo>
                        <a:pt x="17" y="1837"/>
                      </a:lnTo>
                      <a:lnTo>
                        <a:pt x="42" y="2025"/>
                      </a:lnTo>
                      <a:lnTo>
                        <a:pt x="66" y="2202"/>
                      </a:lnTo>
                      <a:lnTo>
                        <a:pt x="77" y="2286"/>
                      </a:lnTo>
                      <a:lnTo>
                        <a:pt x="83" y="2362"/>
                      </a:lnTo>
                      <a:lnTo>
                        <a:pt x="104" y="2593"/>
                      </a:lnTo>
                      <a:lnTo>
                        <a:pt x="129" y="2823"/>
                      </a:lnTo>
                      <a:lnTo>
                        <a:pt x="157" y="3053"/>
                      </a:lnTo>
                      <a:lnTo>
                        <a:pt x="185" y="3282"/>
                      </a:lnTo>
                      <a:lnTo>
                        <a:pt x="248" y="3743"/>
                      </a:lnTo>
                      <a:lnTo>
                        <a:pt x="275" y="3973"/>
                      </a:lnTo>
                      <a:lnTo>
                        <a:pt x="299" y="4205"/>
                      </a:lnTo>
                      <a:lnTo>
                        <a:pt x="324" y="4453"/>
                      </a:lnTo>
                      <a:lnTo>
                        <a:pt x="345" y="4735"/>
                      </a:lnTo>
                      <a:lnTo>
                        <a:pt x="365" y="5046"/>
                      </a:lnTo>
                      <a:lnTo>
                        <a:pt x="369" y="5206"/>
                      </a:lnTo>
                      <a:lnTo>
                        <a:pt x="373" y="5366"/>
                      </a:lnTo>
                      <a:lnTo>
                        <a:pt x="376" y="5526"/>
                      </a:lnTo>
                      <a:lnTo>
                        <a:pt x="373" y="5684"/>
                      </a:lnTo>
                      <a:lnTo>
                        <a:pt x="365" y="5840"/>
                      </a:lnTo>
                      <a:lnTo>
                        <a:pt x="352" y="5990"/>
                      </a:lnTo>
                      <a:lnTo>
                        <a:pt x="338" y="6132"/>
                      </a:lnTo>
                      <a:lnTo>
                        <a:pt x="317" y="6269"/>
                      </a:lnTo>
                      <a:lnTo>
                        <a:pt x="289" y="6394"/>
                      </a:lnTo>
                      <a:lnTo>
                        <a:pt x="272" y="6453"/>
                      </a:lnTo>
                      <a:lnTo>
                        <a:pt x="254" y="6509"/>
                      </a:lnTo>
                      <a:lnTo>
                        <a:pt x="254" y="6523"/>
                      </a:lnTo>
                      <a:lnTo>
                        <a:pt x="257" y="6533"/>
                      </a:lnTo>
                      <a:lnTo>
                        <a:pt x="265" y="6547"/>
                      </a:lnTo>
                      <a:lnTo>
                        <a:pt x="278" y="6557"/>
                      </a:lnTo>
                      <a:lnTo>
                        <a:pt x="314" y="6586"/>
                      </a:lnTo>
                      <a:lnTo>
                        <a:pt x="365" y="6614"/>
                      </a:lnTo>
                      <a:lnTo>
                        <a:pt x="428" y="6638"/>
                      </a:lnTo>
                      <a:lnTo>
                        <a:pt x="502" y="6665"/>
                      </a:lnTo>
                      <a:lnTo>
                        <a:pt x="578" y="6691"/>
                      </a:lnTo>
                      <a:lnTo>
                        <a:pt x="658" y="6715"/>
                      </a:lnTo>
                      <a:lnTo>
                        <a:pt x="825" y="6760"/>
                      </a:lnTo>
                      <a:lnTo>
                        <a:pt x="975" y="6799"/>
                      </a:lnTo>
                      <a:lnTo>
                        <a:pt x="1094" y="6826"/>
                      </a:lnTo>
                      <a:lnTo>
                        <a:pt x="1156" y="6836"/>
                      </a:lnTo>
                      <a:lnTo>
                        <a:pt x="1306" y="6857"/>
                      </a:lnTo>
                      <a:lnTo>
                        <a:pt x="1469" y="6878"/>
                      </a:lnTo>
                      <a:lnTo>
                        <a:pt x="1637" y="6899"/>
                      </a:lnTo>
                      <a:lnTo>
                        <a:pt x="1808" y="6913"/>
                      </a:lnTo>
                      <a:lnTo>
                        <a:pt x="1977" y="6920"/>
                      </a:lnTo>
                      <a:lnTo>
                        <a:pt x="2061" y="6920"/>
                      </a:lnTo>
                      <a:lnTo>
                        <a:pt x="2145" y="6920"/>
                      </a:lnTo>
                      <a:lnTo>
                        <a:pt x="2225" y="6917"/>
                      </a:lnTo>
                      <a:lnTo>
                        <a:pt x="2306" y="6910"/>
                      </a:lnTo>
                      <a:lnTo>
                        <a:pt x="2382" y="6899"/>
                      </a:lnTo>
                      <a:lnTo>
                        <a:pt x="2454" y="6889"/>
                      </a:lnTo>
                      <a:lnTo>
                        <a:pt x="2462" y="6881"/>
                      </a:lnTo>
                      <a:lnTo>
                        <a:pt x="2465" y="6871"/>
                      </a:lnTo>
                      <a:lnTo>
                        <a:pt x="2469" y="6826"/>
                      </a:lnTo>
                      <a:lnTo>
                        <a:pt x="2469" y="6760"/>
                      </a:lnTo>
                      <a:lnTo>
                        <a:pt x="2465" y="6670"/>
                      </a:lnTo>
                      <a:lnTo>
                        <a:pt x="2444" y="6449"/>
                      </a:lnTo>
                      <a:lnTo>
                        <a:pt x="2417" y="6192"/>
                      </a:lnTo>
                      <a:lnTo>
                        <a:pt x="2385" y="5931"/>
                      </a:lnTo>
                      <a:lnTo>
                        <a:pt x="2354" y="5694"/>
                      </a:lnTo>
                      <a:lnTo>
                        <a:pt x="2312" y="5412"/>
                      </a:lnTo>
                      <a:lnTo>
                        <a:pt x="2322" y="5509"/>
                      </a:lnTo>
                      <a:lnTo>
                        <a:pt x="2336" y="5610"/>
                      </a:lnTo>
                      <a:lnTo>
                        <a:pt x="2357" y="5708"/>
                      </a:lnTo>
                      <a:lnTo>
                        <a:pt x="2382" y="5805"/>
                      </a:lnTo>
                      <a:lnTo>
                        <a:pt x="2412" y="5900"/>
                      </a:lnTo>
                      <a:lnTo>
                        <a:pt x="2444" y="5997"/>
                      </a:lnTo>
                      <a:lnTo>
                        <a:pt x="2514" y="6182"/>
                      </a:lnTo>
                      <a:lnTo>
                        <a:pt x="2546" y="6265"/>
                      </a:lnTo>
                      <a:lnTo>
                        <a:pt x="2573" y="6352"/>
                      </a:lnTo>
                      <a:lnTo>
                        <a:pt x="2625" y="6530"/>
                      </a:lnTo>
                      <a:lnTo>
                        <a:pt x="2657" y="6620"/>
                      </a:lnTo>
                      <a:lnTo>
                        <a:pt x="2691" y="6704"/>
                      </a:lnTo>
                      <a:lnTo>
                        <a:pt x="2709" y="6746"/>
                      </a:lnTo>
                      <a:lnTo>
                        <a:pt x="2730" y="6784"/>
                      </a:lnTo>
                      <a:lnTo>
                        <a:pt x="2754" y="6823"/>
                      </a:lnTo>
                      <a:lnTo>
                        <a:pt x="2778" y="6857"/>
                      </a:lnTo>
                      <a:lnTo>
                        <a:pt x="2873" y="6850"/>
                      </a:lnTo>
                      <a:lnTo>
                        <a:pt x="2960" y="6844"/>
                      </a:lnTo>
                      <a:lnTo>
                        <a:pt x="3043" y="6833"/>
                      </a:lnTo>
                      <a:lnTo>
                        <a:pt x="3130" y="6823"/>
                      </a:lnTo>
                      <a:lnTo>
                        <a:pt x="3297" y="6794"/>
                      </a:lnTo>
                      <a:lnTo>
                        <a:pt x="3475" y="6763"/>
                      </a:lnTo>
                      <a:lnTo>
                        <a:pt x="3673" y="6728"/>
                      </a:lnTo>
                      <a:lnTo>
                        <a:pt x="3872" y="6686"/>
                      </a:lnTo>
                      <a:lnTo>
                        <a:pt x="4071" y="6644"/>
                      </a:lnTo>
                      <a:lnTo>
                        <a:pt x="4269" y="6599"/>
                      </a:lnTo>
                      <a:lnTo>
                        <a:pt x="4446" y="6562"/>
                      </a:lnTo>
                      <a:lnTo>
                        <a:pt x="4599" y="6523"/>
                      </a:lnTo>
                      <a:lnTo>
                        <a:pt x="4770" y="6481"/>
                      </a:lnTo>
                      <a:lnTo>
                        <a:pt x="4941" y="6439"/>
                      </a:lnTo>
                      <a:lnTo>
                        <a:pt x="5083" y="6394"/>
                      </a:lnTo>
                      <a:lnTo>
                        <a:pt x="5139" y="6377"/>
                      </a:lnTo>
                      <a:lnTo>
                        <a:pt x="5181" y="6359"/>
                      </a:lnTo>
                      <a:lnTo>
                        <a:pt x="5209" y="6341"/>
                      </a:lnTo>
                      <a:lnTo>
                        <a:pt x="5215" y="6335"/>
                      </a:lnTo>
                      <a:lnTo>
                        <a:pt x="5215" y="6332"/>
                      </a:lnTo>
                      <a:lnTo>
                        <a:pt x="5122" y="5840"/>
                      </a:lnTo>
                      <a:lnTo>
                        <a:pt x="5020" y="5349"/>
                      </a:lnTo>
                      <a:lnTo>
                        <a:pt x="4912" y="4858"/>
                      </a:lnTo>
                      <a:lnTo>
                        <a:pt x="4857" y="4610"/>
                      </a:lnTo>
                      <a:lnTo>
                        <a:pt x="4798" y="4366"/>
                      </a:lnTo>
                      <a:lnTo>
                        <a:pt x="4735" y="4123"/>
                      </a:lnTo>
                      <a:lnTo>
                        <a:pt x="4672" y="3878"/>
                      </a:lnTo>
                      <a:lnTo>
                        <a:pt x="4603" y="3635"/>
                      </a:lnTo>
                      <a:lnTo>
                        <a:pt x="4533" y="3394"/>
                      </a:lnTo>
                      <a:lnTo>
                        <a:pt x="4464" y="3150"/>
                      </a:lnTo>
                      <a:lnTo>
                        <a:pt x="4387" y="2910"/>
                      </a:lnTo>
                      <a:lnTo>
                        <a:pt x="4307" y="2673"/>
                      </a:lnTo>
                      <a:lnTo>
                        <a:pt x="4224" y="2433"/>
                      </a:lnTo>
                      <a:lnTo>
                        <a:pt x="4188" y="2328"/>
                      </a:lnTo>
                      <a:lnTo>
                        <a:pt x="4150" y="2212"/>
                      </a:lnTo>
                      <a:lnTo>
                        <a:pt x="4077" y="1962"/>
                      </a:lnTo>
                      <a:lnTo>
                        <a:pt x="3993" y="1694"/>
                      </a:lnTo>
                      <a:lnTo>
                        <a:pt x="3948" y="1555"/>
                      </a:lnTo>
                      <a:lnTo>
                        <a:pt x="3903" y="1415"/>
                      </a:lnTo>
                      <a:close/>
                    </a:path>
                  </a:pathLst>
                </a:custGeom>
                <a:solidFill>
                  <a:srgbClr val="002960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0" name="Freeform 1127">
                  <a:extLst>
                    <a:ext uri="{FF2B5EF4-FFF2-40B4-BE49-F238E27FC236}">
                      <a16:creationId xmlns:a16="http://schemas.microsoft.com/office/drawing/2014/main" id="{1C139D2B-BF17-45EC-8A77-F03796FCAFD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42658" y="2638304"/>
                  <a:ext cx="94693" cy="256242"/>
                </a:xfrm>
                <a:custGeom>
                  <a:avLst/>
                  <a:gdLst>
                    <a:gd name="T0" fmla="*/ 2147483646 w 1598"/>
                    <a:gd name="T1" fmla="*/ 2147483646 h 4201"/>
                    <a:gd name="T2" fmla="*/ 2147483646 w 1598"/>
                    <a:gd name="T3" fmla="*/ 2147483646 h 4201"/>
                    <a:gd name="T4" fmla="*/ 2147483646 w 1598"/>
                    <a:gd name="T5" fmla="*/ 2147483646 h 4201"/>
                    <a:gd name="T6" fmla="*/ 2147483646 w 1598"/>
                    <a:gd name="T7" fmla="*/ 2147483646 h 4201"/>
                    <a:gd name="T8" fmla="*/ 2147483646 w 1598"/>
                    <a:gd name="T9" fmla="*/ 0 h 4201"/>
                    <a:gd name="T10" fmla="*/ 2147483646 w 1598"/>
                    <a:gd name="T11" fmla="*/ 2147483646 h 4201"/>
                    <a:gd name="T12" fmla="*/ 2147483646 w 1598"/>
                    <a:gd name="T13" fmla="*/ 2147483646 h 4201"/>
                    <a:gd name="T14" fmla="*/ 2147483646 w 1598"/>
                    <a:gd name="T15" fmla="*/ 2147483646 h 4201"/>
                    <a:gd name="T16" fmla="*/ 2147483646 w 1598"/>
                    <a:gd name="T17" fmla="*/ 2147483646 h 4201"/>
                    <a:gd name="T18" fmla="*/ 2147483646 w 1598"/>
                    <a:gd name="T19" fmla="*/ 2147483646 h 4201"/>
                    <a:gd name="T20" fmla="*/ 2147483646 w 1598"/>
                    <a:gd name="T21" fmla="*/ 2147483646 h 4201"/>
                    <a:gd name="T22" fmla="*/ 2147483646 w 1598"/>
                    <a:gd name="T23" fmla="*/ 2147483646 h 4201"/>
                    <a:gd name="T24" fmla="*/ 2147483646 w 1598"/>
                    <a:gd name="T25" fmla="*/ 2147483646 h 4201"/>
                    <a:gd name="T26" fmla="*/ 2147483646 w 1598"/>
                    <a:gd name="T27" fmla="*/ 2147483646 h 4201"/>
                    <a:gd name="T28" fmla="*/ 2147483646 w 1598"/>
                    <a:gd name="T29" fmla="*/ 2147483646 h 4201"/>
                    <a:gd name="T30" fmla="*/ 2147483646 w 1598"/>
                    <a:gd name="T31" fmla="*/ 2147483646 h 4201"/>
                    <a:gd name="T32" fmla="*/ 0 w 1598"/>
                    <a:gd name="T33" fmla="*/ 2147483646 h 4201"/>
                    <a:gd name="T34" fmla="*/ 0 w 1598"/>
                    <a:gd name="T35" fmla="*/ 2147483646 h 4201"/>
                    <a:gd name="T36" fmla="*/ 2147483646 w 1598"/>
                    <a:gd name="T37" fmla="*/ 2147483646 h 4201"/>
                    <a:gd name="T38" fmla="*/ 2147483646 w 1598"/>
                    <a:gd name="T39" fmla="*/ 2147483646 h 4201"/>
                    <a:gd name="T40" fmla="*/ 2147483646 w 1598"/>
                    <a:gd name="T41" fmla="*/ 2147483646 h 4201"/>
                    <a:gd name="T42" fmla="*/ 2147483646 w 1598"/>
                    <a:gd name="T43" fmla="*/ 2147483646 h 4201"/>
                    <a:gd name="T44" fmla="*/ 2147483646 w 1598"/>
                    <a:gd name="T45" fmla="*/ 2147483646 h 4201"/>
                    <a:gd name="T46" fmla="*/ 2147483646 w 1598"/>
                    <a:gd name="T47" fmla="*/ 2147483646 h 4201"/>
                    <a:gd name="T48" fmla="*/ 2147483646 w 1598"/>
                    <a:gd name="T49" fmla="*/ 2147483646 h 4201"/>
                    <a:gd name="T50" fmla="*/ 2147483646 w 1598"/>
                    <a:gd name="T51" fmla="*/ 2147483646 h 4201"/>
                    <a:gd name="T52" fmla="*/ 2147483646 w 1598"/>
                    <a:gd name="T53" fmla="*/ 2147483646 h 4201"/>
                    <a:gd name="T54" fmla="*/ 2147483646 w 1598"/>
                    <a:gd name="T55" fmla="*/ 2147483646 h 4201"/>
                    <a:gd name="T56" fmla="*/ 2147483646 w 1598"/>
                    <a:gd name="T57" fmla="*/ 2147483646 h 4201"/>
                    <a:gd name="T58" fmla="*/ 2147483646 w 1598"/>
                    <a:gd name="T59" fmla="*/ 2147483646 h 4201"/>
                    <a:gd name="T60" fmla="*/ 2147483646 w 1598"/>
                    <a:gd name="T61" fmla="*/ 2147483646 h 4201"/>
                    <a:gd name="T62" fmla="*/ 2147483646 w 1598"/>
                    <a:gd name="T63" fmla="*/ 2147483646 h 4201"/>
                    <a:gd name="T64" fmla="*/ 2147483646 w 1598"/>
                    <a:gd name="T65" fmla="*/ 2147483646 h 4201"/>
                    <a:gd name="T66" fmla="*/ 2147483646 w 1598"/>
                    <a:gd name="T67" fmla="*/ 2147483646 h 4201"/>
                    <a:gd name="T68" fmla="*/ 2147483646 w 1598"/>
                    <a:gd name="T69" fmla="*/ 2147483646 h 4201"/>
                    <a:gd name="T70" fmla="*/ 2147483646 w 1598"/>
                    <a:gd name="T71" fmla="*/ 2147483646 h 4201"/>
                    <a:gd name="T72" fmla="*/ 2147483646 w 1598"/>
                    <a:gd name="T73" fmla="*/ 2147483646 h 4201"/>
                    <a:gd name="T74" fmla="*/ 2147483646 w 1598"/>
                    <a:gd name="T75" fmla="*/ 2147483646 h 4201"/>
                    <a:gd name="T76" fmla="*/ 2147483646 w 1598"/>
                    <a:gd name="T77" fmla="*/ 2147483646 h 4201"/>
                    <a:gd name="T78" fmla="*/ 2147483646 w 1598"/>
                    <a:gd name="T79" fmla="*/ 2147483646 h 4201"/>
                    <a:gd name="T80" fmla="*/ 2147483646 w 1598"/>
                    <a:gd name="T81" fmla="*/ 2147483646 h 4201"/>
                    <a:gd name="T82" fmla="*/ 2147483646 w 1598"/>
                    <a:gd name="T83" fmla="*/ 2147483646 h 4201"/>
                    <a:gd name="T84" fmla="*/ 2147483646 w 1598"/>
                    <a:gd name="T85" fmla="*/ 2147483646 h 4201"/>
                    <a:gd name="T86" fmla="*/ 2147483646 w 1598"/>
                    <a:gd name="T87" fmla="*/ 2147483646 h 4201"/>
                    <a:gd name="T88" fmla="*/ 2147483646 w 1598"/>
                    <a:gd name="T89" fmla="*/ 2147483646 h 4201"/>
                    <a:gd name="T90" fmla="*/ 2147483646 w 1598"/>
                    <a:gd name="T91" fmla="*/ 2147483646 h 4201"/>
                    <a:gd name="T92" fmla="*/ 2147483646 w 1598"/>
                    <a:gd name="T93" fmla="*/ 2147483646 h 4201"/>
                    <a:gd name="T94" fmla="*/ 2147483646 w 1598"/>
                    <a:gd name="T95" fmla="*/ 2147483646 h 4201"/>
                    <a:gd name="T96" fmla="*/ 2147483646 w 1598"/>
                    <a:gd name="T97" fmla="*/ 2147483646 h 4201"/>
                    <a:gd name="T98" fmla="*/ 2147483646 w 1598"/>
                    <a:gd name="T99" fmla="*/ 2147483646 h 420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1598" h="4201">
                      <a:moveTo>
                        <a:pt x="1451" y="185"/>
                      </a:moveTo>
                      <a:lnTo>
                        <a:pt x="1420" y="143"/>
                      </a:lnTo>
                      <a:lnTo>
                        <a:pt x="1385" y="104"/>
                      </a:lnTo>
                      <a:lnTo>
                        <a:pt x="1348" y="73"/>
                      </a:lnTo>
                      <a:lnTo>
                        <a:pt x="1306" y="45"/>
                      </a:lnTo>
                      <a:lnTo>
                        <a:pt x="1261" y="28"/>
                      </a:lnTo>
                      <a:lnTo>
                        <a:pt x="1211" y="14"/>
                      </a:lnTo>
                      <a:lnTo>
                        <a:pt x="1162" y="3"/>
                      </a:lnTo>
                      <a:lnTo>
                        <a:pt x="1106" y="0"/>
                      </a:lnTo>
                      <a:lnTo>
                        <a:pt x="1051" y="0"/>
                      </a:lnTo>
                      <a:lnTo>
                        <a:pt x="995" y="3"/>
                      </a:lnTo>
                      <a:lnTo>
                        <a:pt x="937" y="14"/>
                      </a:lnTo>
                      <a:lnTo>
                        <a:pt x="877" y="28"/>
                      </a:lnTo>
                      <a:lnTo>
                        <a:pt x="818" y="45"/>
                      </a:lnTo>
                      <a:lnTo>
                        <a:pt x="758" y="66"/>
                      </a:lnTo>
                      <a:lnTo>
                        <a:pt x="700" y="90"/>
                      </a:lnTo>
                      <a:lnTo>
                        <a:pt x="637" y="115"/>
                      </a:lnTo>
                      <a:lnTo>
                        <a:pt x="577" y="146"/>
                      </a:lnTo>
                      <a:lnTo>
                        <a:pt x="522" y="178"/>
                      </a:lnTo>
                      <a:lnTo>
                        <a:pt x="466" y="212"/>
                      </a:lnTo>
                      <a:lnTo>
                        <a:pt x="410" y="251"/>
                      </a:lnTo>
                      <a:lnTo>
                        <a:pt x="355" y="289"/>
                      </a:lnTo>
                      <a:lnTo>
                        <a:pt x="306" y="328"/>
                      </a:lnTo>
                      <a:lnTo>
                        <a:pt x="257" y="369"/>
                      </a:lnTo>
                      <a:lnTo>
                        <a:pt x="212" y="411"/>
                      </a:lnTo>
                      <a:lnTo>
                        <a:pt x="170" y="452"/>
                      </a:lnTo>
                      <a:lnTo>
                        <a:pt x="132" y="499"/>
                      </a:lnTo>
                      <a:lnTo>
                        <a:pt x="100" y="539"/>
                      </a:lnTo>
                      <a:lnTo>
                        <a:pt x="70" y="586"/>
                      </a:lnTo>
                      <a:lnTo>
                        <a:pt x="45" y="631"/>
                      </a:lnTo>
                      <a:lnTo>
                        <a:pt x="28" y="673"/>
                      </a:lnTo>
                      <a:lnTo>
                        <a:pt x="10" y="715"/>
                      </a:lnTo>
                      <a:lnTo>
                        <a:pt x="3" y="756"/>
                      </a:lnTo>
                      <a:lnTo>
                        <a:pt x="0" y="787"/>
                      </a:lnTo>
                      <a:lnTo>
                        <a:pt x="0" y="823"/>
                      </a:lnTo>
                      <a:lnTo>
                        <a:pt x="0" y="889"/>
                      </a:lnTo>
                      <a:lnTo>
                        <a:pt x="3" y="920"/>
                      </a:lnTo>
                      <a:lnTo>
                        <a:pt x="13" y="940"/>
                      </a:lnTo>
                      <a:lnTo>
                        <a:pt x="28" y="961"/>
                      </a:lnTo>
                      <a:lnTo>
                        <a:pt x="49" y="986"/>
                      </a:lnTo>
                      <a:lnTo>
                        <a:pt x="83" y="1035"/>
                      </a:lnTo>
                      <a:lnTo>
                        <a:pt x="115" y="1084"/>
                      </a:lnTo>
                      <a:lnTo>
                        <a:pt x="170" y="1188"/>
                      </a:lnTo>
                      <a:lnTo>
                        <a:pt x="226" y="1282"/>
                      </a:lnTo>
                      <a:lnTo>
                        <a:pt x="281" y="1380"/>
                      </a:lnTo>
                      <a:lnTo>
                        <a:pt x="306" y="1428"/>
                      </a:lnTo>
                      <a:lnTo>
                        <a:pt x="331" y="1480"/>
                      </a:lnTo>
                      <a:lnTo>
                        <a:pt x="348" y="1533"/>
                      </a:lnTo>
                      <a:lnTo>
                        <a:pt x="362" y="1585"/>
                      </a:lnTo>
                      <a:lnTo>
                        <a:pt x="373" y="1651"/>
                      </a:lnTo>
                      <a:lnTo>
                        <a:pt x="379" y="1686"/>
                      </a:lnTo>
                      <a:lnTo>
                        <a:pt x="386" y="1722"/>
                      </a:lnTo>
                      <a:lnTo>
                        <a:pt x="403" y="1773"/>
                      </a:lnTo>
                      <a:lnTo>
                        <a:pt x="428" y="1822"/>
                      </a:lnTo>
                      <a:lnTo>
                        <a:pt x="476" y="1920"/>
                      </a:lnTo>
                      <a:lnTo>
                        <a:pt x="501" y="1983"/>
                      </a:lnTo>
                      <a:lnTo>
                        <a:pt x="526" y="2045"/>
                      </a:lnTo>
                      <a:lnTo>
                        <a:pt x="571" y="2174"/>
                      </a:lnTo>
                      <a:lnTo>
                        <a:pt x="637" y="2387"/>
                      </a:lnTo>
                      <a:lnTo>
                        <a:pt x="703" y="2600"/>
                      </a:lnTo>
                      <a:lnTo>
                        <a:pt x="829" y="3028"/>
                      </a:lnTo>
                      <a:lnTo>
                        <a:pt x="998" y="3582"/>
                      </a:lnTo>
                      <a:lnTo>
                        <a:pt x="1045" y="3714"/>
                      </a:lnTo>
                      <a:lnTo>
                        <a:pt x="1093" y="3847"/>
                      </a:lnTo>
                      <a:lnTo>
                        <a:pt x="1148" y="3976"/>
                      </a:lnTo>
                      <a:lnTo>
                        <a:pt x="1211" y="4101"/>
                      </a:lnTo>
                      <a:lnTo>
                        <a:pt x="1267" y="4201"/>
                      </a:lnTo>
                      <a:lnTo>
                        <a:pt x="1280" y="4135"/>
                      </a:lnTo>
                      <a:lnTo>
                        <a:pt x="1291" y="4066"/>
                      </a:lnTo>
                      <a:lnTo>
                        <a:pt x="1301" y="3930"/>
                      </a:lnTo>
                      <a:lnTo>
                        <a:pt x="1306" y="3874"/>
                      </a:lnTo>
                      <a:lnTo>
                        <a:pt x="1312" y="3819"/>
                      </a:lnTo>
                      <a:lnTo>
                        <a:pt x="1330" y="3707"/>
                      </a:lnTo>
                      <a:lnTo>
                        <a:pt x="1340" y="3669"/>
                      </a:lnTo>
                      <a:lnTo>
                        <a:pt x="1351" y="3637"/>
                      </a:lnTo>
                      <a:lnTo>
                        <a:pt x="1364" y="3603"/>
                      </a:lnTo>
                      <a:lnTo>
                        <a:pt x="1375" y="3568"/>
                      </a:lnTo>
                      <a:lnTo>
                        <a:pt x="1424" y="3338"/>
                      </a:lnTo>
                      <a:lnTo>
                        <a:pt x="1472" y="3107"/>
                      </a:lnTo>
                      <a:lnTo>
                        <a:pt x="1504" y="2965"/>
                      </a:lnTo>
                      <a:lnTo>
                        <a:pt x="1538" y="2825"/>
                      </a:lnTo>
                      <a:lnTo>
                        <a:pt x="1556" y="2759"/>
                      </a:lnTo>
                      <a:lnTo>
                        <a:pt x="1570" y="2690"/>
                      </a:lnTo>
                      <a:lnTo>
                        <a:pt x="1580" y="2620"/>
                      </a:lnTo>
                      <a:lnTo>
                        <a:pt x="1588" y="2550"/>
                      </a:lnTo>
                      <a:lnTo>
                        <a:pt x="1594" y="2481"/>
                      </a:lnTo>
                      <a:lnTo>
                        <a:pt x="1598" y="2408"/>
                      </a:lnTo>
                      <a:lnTo>
                        <a:pt x="1598" y="2268"/>
                      </a:lnTo>
                      <a:lnTo>
                        <a:pt x="1591" y="1871"/>
                      </a:lnTo>
                      <a:lnTo>
                        <a:pt x="1580" y="1474"/>
                      </a:lnTo>
                      <a:lnTo>
                        <a:pt x="1573" y="1192"/>
                      </a:lnTo>
                      <a:lnTo>
                        <a:pt x="1567" y="1048"/>
                      </a:lnTo>
                      <a:lnTo>
                        <a:pt x="1559" y="906"/>
                      </a:lnTo>
                      <a:lnTo>
                        <a:pt x="1549" y="763"/>
                      </a:lnTo>
                      <a:lnTo>
                        <a:pt x="1538" y="620"/>
                      </a:lnTo>
                      <a:lnTo>
                        <a:pt x="1517" y="481"/>
                      </a:lnTo>
                      <a:lnTo>
                        <a:pt x="1496" y="338"/>
                      </a:lnTo>
                      <a:lnTo>
                        <a:pt x="1480" y="261"/>
                      </a:lnTo>
                      <a:lnTo>
                        <a:pt x="1465" y="223"/>
                      </a:lnTo>
                      <a:lnTo>
                        <a:pt x="1451" y="18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81" name="Freeform 1128">
                  <a:extLst>
                    <a:ext uri="{FF2B5EF4-FFF2-40B4-BE49-F238E27FC236}">
                      <a16:creationId xmlns:a16="http://schemas.microsoft.com/office/drawing/2014/main" id="{5E0BD9FA-E046-4127-9B3C-570A02EE748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29130" y="2734394"/>
                  <a:ext cx="47346" cy="160151"/>
                </a:xfrm>
                <a:custGeom>
                  <a:avLst/>
                  <a:gdLst>
                    <a:gd name="T0" fmla="*/ 2147483646 w 741"/>
                    <a:gd name="T1" fmla="*/ 2147483646 h 2634"/>
                    <a:gd name="T2" fmla="*/ 2147483646 w 741"/>
                    <a:gd name="T3" fmla="*/ 2147483646 h 2634"/>
                    <a:gd name="T4" fmla="*/ 2147483646 w 741"/>
                    <a:gd name="T5" fmla="*/ 2147483646 h 2634"/>
                    <a:gd name="T6" fmla="*/ 2147483646 w 741"/>
                    <a:gd name="T7" fmla="*/ 2147483646 h 2634"/>
                    <a:gd name="T8" fmla="*/ 2147483646 w 741"/>
                    <a:gd name="T9" fmla="*/ 2147483646 h 2634"/>
                    <a:gd name="T10" fmla="*/ 2147483646 w 741"/>
                    <a:gd name="T11" fmla="*/ 2147483646 h 2634"/>
                    <a:gd name="T12" fmla="*/ 2147483646 w 741"/>
                    <a:gd name="T13" fmla="*/ 2147483646 h 2634"/>
                    <a:gd name="T14" fmla="*/ 2147483646 w 741"/>
                    <a:gd name="T15" fmla="*/ 2147483646 h 2634"/>
                    <a:gd name="T16" fmla="*/ 2147483646 w 741"/>
                    <a:gd name="T17" fmla="*/ 2147483646 h 2634"/>
                    <a:gd name="T18" fmla="*/ 2147483646 w 741"/>
                    <a:gd name="T19" fmla="*/ 2147483646 h 2634"/>
                    <a:gd name="T20" fmla="*/ 2147483646 w 741"/>
                    <a:gd name="T21" fmla="*/ 2147483646 h 2634"/>
                    <a:gd name="T22" fmla="*/ 2147483646 w 741"/>
                    <a:gd name="T23" fmla="*/ 2147483646 h 2634"/>
                    <a:gd name="T24" fmla="*/ 2147483646 w 741"/>
                    <a:gd name="T25" fmla="*/ 2147483646 h 2634"/>
                    <a:gd name="T26" fmla="*/ 2147483646 w 741"/>
                    <a:gd name="T27" fmla="*/ 2147483646 h 2634"/>
                    <a:gd name="T28" fmla="*/ 2147483646 w 741"/>
                    <a:gd name="T29" fmla="*/ 2147483646 h 2634"/>
                    <a:gd name="T30" fmla="*/ 2147483646 w 741"/>
                    <a:gd name="T31" fmla="*/ 2147483646 h 2634"/>
                    <a:gd name="T32" fmla="*/ 2147483646 w 741"/>
                    <a:gd name="T33" fmla="*/ 2147483646 h 2634"/>
                    <a:gd name="T34" fmla="*/ 2147483646 w 741"/>
                    <a:gd name="T35" fmla="*/ 2147483646 h 2634"/>
                    <a:gd name="T36" fmla="*/ 2147483646 w 741"/>
                    <a:gd name="T37" fmla="*/ 2147483646 h 2634"/>
                    <a:gd name="T38" fmla="*/ 2147483646 w 741"/>
                    <a:gd name="T39" fmla="*/ 2147483646 h 2634"/>
                    <a:gd name="T40" fmla="*/ 2147483646 w 741"/>
                    <a:gd name="T41" fmla="*/ 0 h 2634"/>
                    <a:gd name="T42" fmla="*/ 2147483646 w 741"/>
                    <a:gd name="T43" fmla="*/ 2147483646 h 2634"/>
                    <a:gd name="T44" fmla="*/ 2147483646 w 741"/>
                    <a:gd name="T45" fmla="*/ 2147483646 h 2634"/>
                    <a:gd name="T46" fmla="*/ 2147483646 w 741"/>
                    <a:gd name="T47" fmla="*/ 2147483646 h 2634"/>
                    <a:gd name="T48" fmla="*/ 2147483646 w 741"/>
                    <a:gd name="T49" fmla="*/ 2147483646 h 2634"/>
                    <a:gd name="T50" fmla="*/ 2147483646 w 741"/>
                    <a:gd name="T51" fmla="*/ 2147483646 h 2634"/>
                    <a:gd name="T52" fmla="*/ 0 w 741"/>
                    <a:gd name="T53" fmla="*/ 2147483646 h 2634"/>
                    <a:gd name="T54" fmla="*/ 2147483646 w 741"/>
                    <a:gd name="T55" fmla="*/ 2147483646 h 2634"/>
                    <a:gd name="T56" fmla="*/ 2147483646 w 741"/>
                    <a:gd name="T57" fmla="*/ 2147483646 h 2634"/>
                    <a:gd name="T58" fmla="*/ 2147483646 w 741"/>
                    <a:gd name="T59" fmla="*/ 2147483646 h 2634"/>
                    <a:gd name="T60" fmla="*/ 2147483646 w 741"/>
                    <a:gd name="T61" fmla="*/ 2147483646 h 2634"/>
                    <a:gd name="T62" fmla="*/ 2147483646 w 741"/>
                    <a:gd name="T63" fmla="*/ 2147483646 h 2634"/>
                    <a:gd name="T64" fmla="*/ 2147483646 w 741"/>
                    <a:gd name="T65" fmla="*/ 2147483646 h 2634"/>
                    <a:gd name="T66" fmla="*/ 2147483646 w 741"/>
                    <a:gd name="T67" fmla="*/ 2147483646 h 2634"/>
                    <a:gd name="T68" fmla="*/ 2147483646 w 741"/>
                    <a:gd name="T69" fmla="*/ 2147483646 h 2634"/>
                    <a:gd name="T70" fmla="*/ 2147483646 w 741"/>
                    <a:gd name="T71" fmla="*/ 2147483646 h 2634"/>
                    <a:gd name="T72" fmla="*/ 2147483646 w 741"/>
                    <a:gd name="T73" fmla="*/ 2147483646 h 2634"/>
                    <a:gd name="T74" fmla="*/ 2147483646 w 741"/>
                    <a:gd name="T75" fmla="*/ 2147483646 h 2634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741" h="2634">
                      <a:moveTo>
                        <a:pt x="375" y="2401"/>
                      </a:moveTo>
                      <a:lnTo>
                        <a:pt x="445" y="2523"/>
                      </a:lnTo>
                      <a:lnTo>
                        <a:pt x="459" y="2550"/>
                      </a:lnTo>
                      <a:lnTo>
                        <a:pt x="469" y="2578"/>
                      </a:lnTo>
                      <a:lnTo>
                        <a:pt x="483" y="2607"/>
                      </a:lnTo>
                      <a:lnTo>
                        <a:pt x="493" y="2634"/>
                      </a:lnTo>
                      <a:lnTo>
                        <a:pt x="504" y="2589"/>
                      </a:lnTo>
                      <a:lnTo>
                        <a:pt x="514" y="2547"/>
                      </a:lnTo>
                      <a:lnTo>
                        <a:pt x="532" y="2470"/>
                      </a:lnTo>
                      <a:lnTo>
                        <a:pt x="538" y="2432"/>
                      </a:lnTo>
                      <a:lnTo>
                        <a:pt x="546" y="2390"/>
                      </a:lnTo>
                      <a:lnTo>
                        <a:pt x="553" y="2265"/>
                      </a:lnTo>
                      <a:lnTo>
                        <a:pt x="556" y="2202"/>
                      </a:lnTo>
                      <a:lnTo>
                        <a:pt x="564" y="2139"/>
                      </a:lnTo>
                      <a:lnTo>
                        <a:pt x="577" y="2077"/>
                      </a:lnTo>
                      <a:lnTo>
                        <a:pt x="591" y="2014"/>
                      </a:lnTo>
                      <a:lnTo>
                        <a:pt x="612" y="1951"/>
                      </a:lnTo>
                      <a:lnTo>
                        <a:pt x="630" y="1888"/>
                      </a:lnTo>
                      <a:lnTo>
                        <a:pt x="675" y="1766"/>
                      </a:lnTo>
                      <a:lnTo>
                        <a:pt x="693" y="1708"/>
                      </a:lnTo>
                      <a:lnTo>
                        <a:pt x="714" y="1645"/>
                      </a:lnTo>
                      <a:lnTo>
                        <a:pt x="727" y="1568"/>
                      </a:lnTo>
                      <a:lnTo>
                        <a:pt x="738" y="1491"/>
                      </a:lnTo>
                      <a:lnTo>
                        <a:pt x="741" y="1418"/>
                      </a:lnTo>
                      <a:lnTo>
                        <a:pt x="738" y="1341"/>
                      </a:lnTo>
                      <a:lnTo>
                        <a:pt x="730" y="1191"/>
                      </a:lnTo>
                      <a:lnTo>
                        <a:pt x="723" y="1038"/>
                      </a:lnTo>
                      <a:lnTo>
                        <a:pt x="723" y="993"/>
                      </a:lnTo>
                      <a:lnTo>
                        <a:pt x="727" y="948"/>
                      </a:lnTo>
                      <a:lnTo>
                        <a:pt x="727" y="902"/>
                      </a:lnTo>
                      <a:lnTo>
                        <a:pt x="723" y="878"/>
                      </a:lnTo>
                      <a:lnTo>
                        <a:pt x="720" y="857"/>
                      </a:lnTo>
                      <a:lnTo>
                        <a:pt x="709" y="825"/>
                      </a:lnTo>
                      <a:lnTo>
                        <a:pt x="699" y="794"/>
                      </a:lnTo>
                      <a:lnTo>
                        <a:pt x="667" y="735"/>
                      </a:lnTo>
                      <a:lnTo>
                        <a:pt x="640" y="672"/>
                      </a:lnTo>
                      <a:lnTo>
                        <a:pt x="612" y="613"/>
                      </a:lnTo>
                      <a:lnTo>
                        <a:pt x="480" y="289"/>
                      </a:lnTo>
                      <a:lnTo>
                        <a:pt x="396" y="87"/>
                      </a:lnTo>
                      <a:lnTo>
                        <a:pt x="364" y="21"/>
                      </a:lnTo>
                      <a:lnTo>
                        <a:pt x="354" y="3"/>
                      </a:lnTo>
                      <a:lnTo>
                        <a:pt x="348" y="0"/>
                      </a:lnTo>
                      <a:lnTo>
                        <a:pt x="330" y="3"/>
                      </a:lnTo>
                      <a:lnTo>
                        <a:pt x="306" y="7"/>
                      </a:lnTo>
                      <a:lnTo>
                        <a:pt x="253" y="13"/>
                      </a:lnTo>
                      <a:lnTo>
                        <a:pt x="142" y="21"/>
                      </a:lnTo>
                      <a:lnTo>
                        <a:pt x="87" y="24"/>
                      </a:lnTo>
                      <a:lnTo>
                        <a:pt x="62" y="31"/>
                      </a:lnTo>
                      <a:lnTo>
                        <a:pt x="41" y="39"/>
                      </a:lnTo>
                      <a:lnTo>
                        <a:pt x="27" y="45"/>
                      </a:lnTo>
                      <a:lnTo>
                        <a:pt x="13" y="55"/>
                      </a:lnTo>
                      <a:lnTo>
                        <a:pt x="3" y="69"/>
                      </a:lnTo>
                      <a:lnTo>
                        <a:pt x="0" y="87"/>
                      </a:lnTo>
                      <a:lnTo>
                        <a:pt x="0" y="265"/>
                      </a:lnTo>
                      <a:lnTo>
                        <a:pt x="3" y="575"/>
                      </a:lnTo>
                      <a:lnTo>
                        <a:pt x="6" y="891"/>
                      </a:lnTo>
                      <a:lnTo>
                        <a:pt x="13" y="1101"/>
                      </a:lnTo>
                      <a:lnTo>
                        <a:pt x="16" y="1226"/>
                      </a:lnTo>
                      <a:lnTo>
                        <a:pt x="24" y="1355"/>
                      </a:lnTo>
                      <a:lnTo>
                        <a:pt x="27" y="1484"/>
                      </a:lnTo>
                      <a:lnTo>
                        <a:pt x="37" y="1610"/>
                      </a:lnTo>
                      <a:lnTo>
                        <a:pt x="45" y="1658"/>
                      </a:lnTo>
                      <a:lnTo>
                        <a:pt x="55" y="1703"/>
                      </a:lnTo>
                      <a:lnTo>
                        <a:pt x="69" y="1748"/>
                      </a:lnTo>
                      <a:lnTo>
                        <a:pt x="87" y="1795"/>
                      </a:lnTo>
                      <a:lnTo>
                        <a:pt x="108" y="1840"/>
                      </a:lnTo>
                      <a:lnTo>
                        <a:pt x="132" y="1882"/>
                      </a:lnTo>
                      <a:lnTo>
                        <a:pt x="180" y="1961"/>
                      </a:lnTo>
                      <a:lnTo>
                        <a:pt x="195" y="1979"/>
                      </a:lnTo>
                      <a:lnTo>
                        <a:pt x="201" y="2000"/>
                      </a:lnTo>
                      <a:lnTo>
                        <a:pt x="219" y="2042"/>
                      </a:lnTo>
                      <a:lnTo>
                        <a:pt x="232" y="2083"/>
                      </a:lnTo>
                      <a:lnTo>
                        <a:pt x="246" y="2125"/>
                      </a:lnTo>
                      <a:lnTo>
                        <a:pt x="306" y="2265"/>
                      </a:lnTo>
                      <a:lnTo>
                        <a:pt x="340" y="2334"/>
                      </a:lnTo>
                      <a:lnTo>
                        <a:pt x="375" y="2401"/>
                      </a:lnTo>
                      <a:close/>
                    </a:path>
                  </a:pathLst>
                </a:custGeom>
                <a:solidFill>
                  <a:srgbClr val="E5707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82" name="Freeform 1131">
                  <a:extLst>
                    <a:ext uri="{FF2B5EF4-FFF2-40B4-BE49-F238E27FC236}">
                      <a16:creationId xmlns:a16="http://schemas.microsoft.com/office/drawing/2014/main" id="{202FCF0C-C98C-4345-8093-699935BA69E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42658" y="2642309"/>
                  <a:ext cx="67638" cy="72068"/>
                </a:xfrm>
                <a:custGeom>
                  <a:avLst/>
                  <a:gdLst>
                    <a:gd name="T0" fmla="*/ 2147483646 w 1101"/>
                    <a:gd name="T1" fmla="*/ 2147483646 h 1160"/>
                    <a:gd name="T2" fmla="*/ 2147483646 w 1101"/>
                    <a:gd name="T3" fmla="*/ 2147483646 h 1160"/>
                    <a:gd name="T4" fmla="*/ 2147483646 w 1101"/>
                    <a:gd name="T5" fmla="*/ 2147483646 h 1160"/>
                    <a:gd name="T6" fmla="*/ 2147483646 w 1101"/>
                    <a:gd name="T7" fmla="*/ 2147483646 h 1160"/>
                    <a:gd name="T8" fmla="*/ 2147483646 w 1101"/>
                    <a:gd name="T9" fmla="*/ 2147483646 h 1160"/>
                    <a:gd name="T10" fmla="*/ 2147483646 w 1101"/>
                    <a:gd name="T11" fmla="*/ 2147483646 h 1160"/>
                    <a:gd name="T12" fmla="*/ 2147483646 w 1101"/>
                    <a:gd name="T13" fmla="*/ 2147483646 h 1160"/>
                    <a:gd name="T14" fmla="*/ 2147483646 w 1101"/>
                    <a:gd name="T15" fmla="*/ 2147483646 h 1160"/>
                    <a:gd name="T16" fmla="*/ 2147483646 w 1101"/>
                    <a:gd name="T17" fmla="*/ 2147483646 h 1160"/>
                    <a:gd name="T18" fmla="*/ 2147483646 w 1101"/>
                    <a:gd name="T19" fmla="*/ 2147483646 h 1160"/>
                    <a:gd name="T20" fmla="*/ 2147483646 w 1101"/>
                    <a:gd name="T21" fmla="*/ 2147483646 h 1160"/>
                    <a:gd name="T22" fmla="*/ 2147483646 w 1101"/>
                    <a:gd name="T23" fmla="*/ 2147483646 h 1160"/>
                    <a:gd name="T24" fmla="*/ 2147483646 w 1101"/>
                    <a:gd name="T25" fmla="*/ 2147483646 h 1160"/>
                    <a:gd name="T26" fmla="*/ 2147483646 w 1101"/>
                    <a:gd name="T27" fmla="*/ 2147483646 h 1160"/>
                    <a:gd name="T28" fmla="*/ 2147483646 w 1101"/>
                    <a:gd name="T29" fmla="*/ 2147483646 h 1160"/>
                    <a:gd name="T30" fmla="*/ 2147483646 w 1101"/>
                    <a:gd name="T31" fmla="*/ 2147483646 h 1160"/>
                    <a:gd name="T32" fmla="*/ 0 w 1101"/>
                    <a:gd name="T33" fmla="*/ 2147483646 h 1160"/>
                    <a:gd name="T34" fmla="*/ 2147483646 w 1101"/>
                    <a:gd name="T35" fmla="*/ 2147483646 h 1160"/>
                    <a:gd name="T36" fmla="*/ 2147483646 w 1101"/>
                    <a:gd name="T37" fmla="*/ 2147483646 h 1160"/>
                    <a:gd name="T38" fmla="*/ 2147483646 w 1101"/>
                    <a:gd name="T39" fmla="*/ 2147483646 h 1160"/>
                    <a:gd name="T40" fmla="*/ 2147483646 w 1101"/>
                    <a:gd name="T41" fmla="*/ 2147483646 h 1160"/>
                    <a:gd name="T42" fmla="*/ 2147483646 w 1101"/>
                    <a:gd name="T43" fmla="*/ 2147483646 h 1160"/>
                    <a:gd name="T44" fmla="*/ 2147483646 w 1101"/>
                    <a:gd name="T45" fmla="*/ 2147483646 h 1160"/>
                    <a:gd name="T46" fmla="*/ 2147483646 w 1101"/>
                    <a:gd name="T47" fmla="*/ 2147483646 h 1160"/>
                    <a:gd name="T48" fmla="*/ 2147483646 w 1101"/>
                    <a:gd name="T49" fmla="*/ 0 h 1160"/>
                    <a:gd name="T50" fmla="*/ 2147483646 w 1101"/>
                    <a:gd name="T51" fmla="*/ 2147483646 h 1160"/>
                    <a:gd name="T52" fmla="*/ 2147483646 w 1101"/>
                    <a:gd name="T53" fmla="*/ 2147483646 h 1160"/>
                    <a:gd name="T54" fmla="*/ 2147483646 w 1101"/>
                    <a:gd name="T55" fmla="*/ 2147483646 h 1160"/>
                    <a:gd name="T56" fmla="*/ 2147483646 w 1101"/>
                    <a:gd name="T57" fmla="*/ 2147483646 h 1160"/>
                    <a:gd name="T58" fmla="*/ 2147483646 w 1101"/>
                    <a:gd name="T59" fmla="*/ 2147483646 h 1160"/>
                    <a:gd name="T60" fmla="*/ 2147483646 w 1101"/>
                    <a:gd name="T61" fmla="*/ 2147483646 h 1160"/>
                    <a:gd name="T62" fmla="*/ 2147483646 w 1101"/>
                    <a:gd name="T63" fmla="*/ 2147483646 h 1160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101" h="1160">
                      <a:moveTo>
                        <a:pt x="1093" y="498"/>
                      </a:moveTo>
                      <a:lnTo>
                        <a:pt x="1101" y="557"/>
                      </a:lnTo>
                      <a:lnTo>
                        <a:pt x="1101" y="617"/>
                      </a:lnTo>
                      <a:lnTo>
                        <a:pt x="1093" y="672"/>
                      </a:lnTo>
                      <a:lnTo>
                        <a:pt x="1083" y="728"/>
                      </a:lnTo>
                      <a:lnTo>
                        <a:pt x="1069" y="783"/>
                      </a:lnTo>
                      <a:lnTo>
                        <a:pt x="1048" y="833"/>
                      </a:lnTo>
                      <a:lnTo>
                        <a:pt x="1023" y="881"/>
                      </a:lnTo>
                      <a:lnTo>
                        <a:pt x="996" y="930"/>
                      </a:lnTo>
                      <a:lnTo>
                        <a:pt x="961" y="972"/>
                      </a:lnTo>
                      <a:lnTo>
                        <a:pt x="922" y="1010"/>
                      </a:lnTo>
                      <a:lnTo>
                        <a:pt x="885" y="1045"/>
                      </a:lnTo>
                      <a:lnTo>
                        <a:pt x="838" y="1076"/>
                      </a:lnTo>
                      <a:lnTo>
                        <a:pt x="793" y="1104"/>
                      </a:lnTo>
                      <a:lnTo>
                        <a:pt x="741" y="1125"/>
                      </a:lnTo>
                      <a:lnTo>
                        <a:pt x="690" y="1142"/>
                      </a:lnTo>
                      <a:lnTo>
                        <a:pt x="633" y="1153"/>
                      </a:lnTo>
                      <a:lnTo>
                        <a:pt x="577" y="1160"/>
                      </a:lnTo>
                      <a:lnTo>
                        <a:pt x="522" y="1160"/>
                      </a:lnTo>
                      <a:lnTo>
                        <a:pt x="470" y="1153"/>
                      </a:lnTo>
                      <a:lnTo>
                        <a:pt x="418" y="1139"/>
                      </a:lnTo>
                      <a:lnTo>
                        <a:pt x="366" y="1121"/>
                      </a:lnTo>
                      <a:lnTo>
                        <a:pt x="316" y="1100"/>
                      </a:lnTo>
                      <a:lnTo>
                        <a:pt x="268" y="1073"/>
                      </a:lnTo>
                      <a:lnTo>
                        <a:pt x="226" y="1042"/>
                      </a:lnTo>
                      <a:lnTo>
                        <a:pt x="184" y="1007"/>
                      </a:lnTo>
                      <a:lnTo>
                        <a:pt x="146" y="968"/>
                      </a:lnTo>
                      <a:lnTo>
                        <a:pt x="111" y="923"/>
                      </a:lnTo>
                      <a:lnTo>
                        <a:pt x="80" y="878"/>
                      </a:lnTo>
                      <a:lnTo>
                        <a:pt x="55" y="825"/>
                      </a:lnTo>
                      <a:lnTo>
                        <a:pt x="34" y="773"/>
                      </a:lnTo>
                      <a:lnTo>
                        <a:pt x="18" y="717"/>
                      </a:lnTo>
                      <a:lnTo>
                        <a:pt x="7" y="659"/>
                      </a:lnTo>
                      <a:lnTo>
                        <a:pt x="0" y="599"/>
                      </a:lnTo>
                      <a:lnTo>
                        <a:pt x="0" y="543"/>
                      </a:lnTo>
                      <a:lnTo>
                        <a:pt x="3" y="483"/>
                      </a:lnTo>
                      <a:lnTo>
                        <a:pt x="18" y="428"/>
                      </a:lnTo>
                      <a:lnTo>
                        <a:pt x="31" y="376"/>
                      </a:lnTo>
                      <a:lnTo>
                        <a:pt x="52" y="324"/>
                      </a:lnTo>
                      <a:lnTo>
                        <a:pt x="76" y="275"/>
                      </a:lnTo>
                      <a:lnTo>
                        <a:pt x="105" y="230"/>
                      </a:lnTo>
                      <a:lnTo>
                        <a:pt x="139" y="188"/>
                      </a:lnTo>
                      <a:lnTo>
                        <a:pt x="174" y="150"/>
                      </a:lnTo>
                      <a:lnTo>
                        <a:pt x="216" y="111"/>
                      </a:lnTo>
                      <a:lnTo>
                        <a:pt x="261" y="80"/>
                      </a:lnTo>
                      <a:lnTo>
                        <a:pt x="306" y="55"/>
                      </a:lnTo>
                      <a:lnTo>
                        <a:pt x="358" y="31"/>
                      </a:lnTo>
                      <a:lnTo>
                        <a:pt x="411" y="17"/>
                      </a:lnTo>
                      <a:lnTo>
                        <a:pt x="463" y="3"/>
                      </a:lnTo>
                      <a:lnTo>
                        <a:pt x="522" y="0"/>
                      </a:lnTo>
                      <a:lnTo>
                        <a:pt x="574" y="0"/>
                      </a:lnTo>
                      <a:lnTo>
                        <a:pt x="630" y="6"/>
                      </a:lnTo>
                      <a:lnTo>
                        <a:pt x="682" y="17"/>
                      </a:lnTo>
                      <a:lnTo>
                        <a:pt x="735" y="34"/>
                      </a:lnTo>
                      <a:lnTo>
                        <a:pt x="783" y="59"/>
                      </a:lnTo>
                      <a:lnTo>
                        <a:pt x="828" y="84"/>
                      </a:lnTo>
                      <a:lnTo>
                        <a:pt x="874" y="114"/>
                      </a:lnTo>
                      <a:lnTo>
                        <a:pt x="915" y="153"/>
                      </a:lnTo>
                      <a:lnTo>
                        <a:pt x="954" y="191"/>
                      </a:lnTo>
                      <a:lnTo>
                        <a:pt x="988" y="237"/>
                      </a:lnTo>
                      <a:lnTo>
                        <a:pt x="1017" y="282"/>
                      </a:lnTo>
                      <a:lnTo>
                        <a:pt x="1044" y="330"/>
                      </a:lnTo>
                      <a:lnTo>
                        <a:pt x="1065" y="386"/>
                      </a:lnTo>
                      <a:lnTo>
                        <a:pt x="1083" y="443"/>
                      </a:lnTo>
                      <a:lnTo>
                        <a:pt x="1093" y="498"/>
                      </a:lnTo>
                      <a:close/>
                    </a:path>
                  </a:pathLst>
                </a:custGeom>
                <a:solidFill>
                  <a:srgbClr val="EFCB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83" name="Freeform 1132">
                  <a:extLst>
                    <a:ext uri="{FF2B5EF4-FFF2-40B4-BE49-F238E27FC236}">
                      <a16:creationId xmlns:a16="http://schemas.microsoft.com/office/drawing/2014/main" id="{B6FF3A96-C52E-482F-BEE7-8D43F236B14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42658" y="2642309"/>
                  <a:ext cx="64255" cy="52048"/>
                </a:xfrm>
                <a:custGeom>
                  <a:avLst/>
                  <a:gdLst>
                    <a:gd name="T0" fmla="*/ 2147483646 w 1098"/>
                    <a:gd name="T1" fmla="*/ 2147483646 h 839"/>
                    <a:gd name="T2" fmla="*/ 2147483646 w 1098"/>
                    <a:gd name="T3" fmla="*/ 2147483646 h 839"/>
                    <a:gd name="T4" fmla="*/ 2147483646 w 1098"/>
                    <a:gd name="T5" fmla="*/ 2147483646 h 839"/>
                    <a:gd name="T6" fmla="*/ 2147483646 w 1098"/>
                    <a:gd name="T7" fmla="*/ 2147483646 h 839"/>
                    <a:gd name="T8" fmla="*/ 2147483646 w 1098"/>
                    <a:gd name="T9" fmla="*/ 2147483646 h 839"/>
                    <a:gd name="T10" fmla="*/ 2147483646 w 1098"/>
                    <a:gd name="T11" fmla="*/ 2147483646 h 839"/>
                    <a:gd name="T12" fmla="*/ 2147483646 w 1098"/>
                    <a:gd name="T13" fmla="*/ 2147483646 h 839"/>
                    <a:gd name="T14" fmla="*/ 2147483646 w 1098"/>
                    <a:gd name="T15" fmla="*/ 2147483646 h 839"/>
                    <a:gd name="T16" fmla="*/ 2147483646 w 1098"/>
                    <a:gd name="T17" fmla="*/ 2147483646 h 839"/>
                    <a:gd name="T18" fmla="*/ 2147483646 w 1098"/>
                    <a:gd name="T19" fmla="*/ 2147483646 h 839"/>
                    <a:gd name="T20" fmla="*/ 2147483646 w 1098"/>
                    <a:gd name="T21" fmla="*/ 2147483646 h 839"/>
                    <a:gd name="T22" fmla="*/ 2147483646 w 1098"/>
                    <a:gd name="T23" fmla="*/ 2147483646 h 839"/>
                    <a:gd name="T24" fmla="*/ 2147483646 w 1098"/>
                    <a:gd name="T25" fmla="*/ 2147483646 h 839"/>
                    <a:gd name="T26" fmla="*/ 2147483646 w 1098"/>
                    <a:gd name="T27" fmla="*/ 2147483646 h 839"/>
                    <a:gd name="T28" fmla="*/ 2147483646 w 1098"/>
                    <a:gd name="T29" fmla="*/ 2147483646 h 839"/>
                    <a:gd name="T30" fmla="*/ 0 w 1098"/>
                    <a:gd name="T31" fmla="*/ 2147483646 h 839"/>
                    <a:gd name="T32" fmla="*/ 0 w 1098"/>
                    <a:gd name="T33" fmla="*/ 2147483646 h 839"/>
                    <a:gd name="T34" fmla="*/ 2147483646 w 1098"/>
                    <a:gd name="T35" fmla="*/ 2147483646 h 839"/>
                    <a:gd name="T36" fmla="*/ 2147483646 w 1098"/>
                    <a:gd name="T37" fmla="*/ 2147483646 h 839"/>
                    <a:gd name="T38" fmla="*/ 2147483646 w 1098"/>
                    <a:gd name="T39" fmla="*/ 2147483646 h 839"/>
                    <a:gd name="T40" fmla="*/ 2147483646 w 1098"/>
                    <a:gd name="T41" fmla="*/ 2147483646 h 839"/>
                    <a:gd name="T42" fmla="*/ 2147483646 w 1098"/>
                    <a:gd name="T43" fmla="*/ 2147483646 h 839"/>
                    <a:gd name="T44" fmla="*/ 2147483646 w 1098"/>
                    <a:gd name="T45" fmla="*/ 2147483646 h 839"/>
                    <a:gd name="T46" fmla="*/ 2147483646 w 1098"/>
                    <a:gd name="T47" fmla="*/ 2147483646 h 839"/>
                    <a:gd name="T48" fmla="*/ 2147483646 w 1098"/>
                    <a:gd name="T49" fmla="*/ 2147483646 h 839"/>
                    <a:gd name="T50" fmla="*/ 2147483646 w 1098"/>
                    <a:gd name="T51" fmla="*/ 2147483646 h 839"/>
                    <a:gd name="T52" fmla="*/ 2147483646 w 1098"/>
                    <a:gd name="T53" fmla="*/ 2147483646 h 839"/>
                    <a:gd name="T54" fmla="*/ 2147483646 w 1098"/>
                    <a:gd name="T55" fmla="*/ 2147483646 h 839"/>
                    <a:gd name="T56" fmla="*/ 2147483646 w 1098"/>
                    <a:gd name="T57" fmla="*/ 2147483646 h 839"/>
                    <a:gd name="T58" fmla="*/ 2147483646 w 1098"/>
                    <a:gd name="T59" fmla="*/ 2147483646 h 839"/>
                    <a:gd name="T60" fmla="*/ 2147483646 w 1098"/>
                    <a:gd name="T61" fmla="*/ 2147483646 h 839"/>
                    <a:gd name="T62" fmla="*/ 2147483646 w 1098"/>
                    <a:gd name="T63" fmla="*/ 2147483646 h 839"/>
                    <a:gd name="T64" fmla="*/ 2147483646 w 1098"/>
                    <a:gd name="T65" fmla="*/ 2147483646 h 839"/>
                    <a:gd name="T66" fmla="*/ 2147483646 w 1098"/>
                    <a:gd name="T67" fmla="*/ 2147483646 h 839"/>
                    <a:gd name="T68" fmla="*/ 2147483646 w 1098"/>
                    <a:gd name="T69" fmla="*/ 2147483646 h 839"/>
                    <a:gd name="T70" fmla="*/ 2147483646 w 1098"/>
                    <a:gd name="T71" fmla="*/ 2147483646 h 839"/>
                    <a:gd name="T72" fmla="*/ 2147483646 w 1098"/>
                    <a:gd name="T73" fmla="*/ 2147483646 h 839"/>
                    <a:gd name="T74" fmla="*/ 2147483646 w 1098"/>
                    <a:gd name="T75" fmla="*/ 2147483646 h 839"/>
                    <a:gd name="T76" fmla="*/ 2147483646 w 1098"/>
                    <a:gd name="T77" fmla="*/ 2147483646 h 839"/>
                    <a:gd name="T78" fmla="*/ 2147483646 w 1098"/>
                    <a:gd name="T79" fmla="*/ 2147483646 h 839"/>
                    <a:gd name="T80" fmla="*/ 2147483646 w 1098"/>
                    <a:gd name="T81" fmla="*/ 2147483646 h 839"/>
                    <a:gd name="T82" fmla="*/ 2147483646 w 1098"/>
                    <a:gd name="T83" fmla="*/ 2147483646 h 839"/>
                    <a:gd name="T84" fmla="*/ 2147483646 w 1098"/>
                    <a:gd name="T85" fmla="*/ 2147483646 h 839"/>
                    <a:gd name="T86" fmla="*/ 2147483646 w 1098"/>
                    <a:gd name="T87" fmla="*/ 2147483646 h 839"/>
                    <a:gd name="T88" fmla="*/ 2147483646 w 1098"/>
                    <a:gd name="T89" fmla="*/ 2147483646 h 839"/>
                    <a:gd name="T90" fmla="*/ 2147483646 w 1098"/>
                    <a:gd name="T91" fmla="*/ 2147483646 h 839"/>
                    <a:gd name="T92" fmla="*/ 2147483646 w 1098"/>
                    <a:gd name="T93" fmla="*/ 2147483646 h 839"/>
                    <a:gd name="T94" fmla="*/ 2147483646 w 1098"/>
                    <a:gd name="T95" fmla="*/ 2147483646 h 839"/>
                    <a:gd name="T96" fmla="*/ 2147483646 w 1098"/>
                    <a:gd name="T97" fmla="*/ 2147483646 h 839"/>
                    <a:gd name="T98" fmla="*/ 2147483646 w 1098"/>
                    <a:gd name="T99" fmla="*/ 2147483646 h 839"/>
                    <a:gd name="T100" fmla="*/ 2147483646 w 1098"/>
                    <a:gd name="T101" fmla="*/ 2147483646 h 839"/>
                    <a:gd name="T102" fmla="*/ 2147483646 w 1098"/>
                    <a:gd name="T103" fmla="*/ 2147483646 h 839"/>
                    <a:gd name="T104" fmla="*/ 2147483646 w 1098"/>
                    <a:gd name="T105" fmla="*/ 2147483646 h 839"/>
                    <a:gd name="T106" fmla="*/ 2147483646 w 1098"/>
                    <a:gd name="T107" fmla="*/ 2147483646 h 839"/>
                    <a:gd name="T108" fmla="*/ 2147483646 w 1098"/>
                    <a:gd name="T109" fmla="*/ 2147483646 h 839"/>
                    <a:gd name="T110" fmla="*/ 2147483646 w 1098"/>
                    <a:gd name="T111" fmla="*/ 0 h 839"/>
                    <a:gd name="T112" fmla="*/ 2147483646 w 1098"/>
                    <a:gd name="T113" fmla="*/ 0 h 839"/>
                    <a:gd name="T114" fmla="*/ 2147483646 w 1098"/>
                    <a:gd name="T115" fmla="*/ 2147483646 h 839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0" t="0" r="r" b="b"/>
                  <a:pathLst>
                    <a:path w="1098" h="839">
                      <a:moveTo>
                        <a:pt x="460" y="3"/>
                      </a:moveTo>
                      <a:lnTo>
                        <a:pt x="408" y="17"/>
                      </a:lnTo>
                      <a:lnTo>
                        <a:pt x="359" y="31"/>
                      </a:lnTo>
                      <a:lnTo>
                        <a:pt x="310" y="52"/>
                      </a:lnTo>
                      <a:lnTo>
                        <a:pt x="268" y="76"/>
                      </a:lnTo>
                      <a:lnTo>
                        <a:pt x="223" y="104"/>
                      </a:lnTo>
                      <a:lnTo>
                        <a:pt x="185" y="135"/>
                      </a:lnTo>
                      <a:lnTo>
                        <a:pt x="150" y="174"/>
                      </a:lnTo>
                      <a:lnTo>
                        <a:pt x="115" y="212"/>
                      </a:lnTo>
                      <a:lnTo>
                        <a:pt x="87" y="254"/>
                      </a:lnTo>
                      <a:lnTo>
                        <a:pt x="63" y="299"/>
                      </a:lnTo>
                      <a:lnTo>
                        <a:pt x="42" y="348"/>
                      </a:lnTo>
                      <a:lnTo>
                        <a:pt x="24" y="396"/>
                      </a:lnTo>
                      <a:lnTo>
                        <a:pt x="11" y="449"/>
                      </a:lnTo>
                      <a:lnTo>
                        <a:pt x="4" y="501"/>
                      </a:lnTo>
                      <a:lnTo>
                        <a:pt x="0" y="554"/>
                      </a:lnTo>
                      <a:lnTo>
                        <a:pt x="0" y="609"/>
                      </a:lnTo>
                      <a:lnTo>
                        <a:pt x="52" y="596"/>
                      </a:lnTo>
                      <a:lnTo>
                        <a:pt x="105" y="585"/>
                      </a:lnTo>
                      <a:lnTo>
                        <a:pt x="153" y="575"/>
                      </a:lnTo>
                      <a:lnTo>
                        <a:pt x="210" y="572"/>
                      </a:lnTo>
                      <a:lnTo>
                        <a:pt x="261" y="567"/>
                      </a:lnTo>
                      <a:lnTo>
                        <a:pt x="313" y="564"/>
                      </a:lnTo>
                      <a:lnTo>
                        <a:pt x="418" y="567"/>
                      </a:lnTo>
                      <a:lnTo>
                        <a:pt x="477" y="575"/>
                      </a:lnTo>
                      <a:lnTo>
                        <a:pt x="540" y="585"/>
                      </a:lnTo>
                      <a:lnTo>
                        <a:pt x="606" y="602"/>
                      </a:lnTo>
                      <a:lnTo>
                        <a:pt x="672" y="623"/>
                      </a:lnTo>
                      <a:lnTo>
                        <a:pt x="738" y="648"/>
                      </a:lnTo>
                      <a:lnTo>
                        <a:pt x="805" y="679"/>
                      </a:lnTo>
                      <a:lnTo>
                        <a:pt x="871" y="714"/>
                      </a:lnTo>
                      <a:lnTo>
                        <a:pt x="930" y="749"/>
                      </a:lnTo>
                      <a:lnTo>
                        <a:pt x="990" y="794"/>
                      </a:lnTo>
                      <a:lnTo>
                        <a:pt x="1041" y="839"/>
                      </a:lnTo>
                      <a:lnTo>
                        <a:pt x="1059" y="801"/>
                      </a:lnTo>
                      <a:lnTo>
                        <a:pt x="1072" y="759"/>
                      </a:lnTo>
                      <a:lnTo>
                        <a:pt x="1083" y="721"/>
                      </a:lnTo>
                      <a:lnTo>
                        <a:pt x="1090" y="675"/>
                      </a:lnTo>
                      <a:lnTo>
                        <a:pt x="1093" y="633"/>
                      </a:lnTo>
                      <a:lnTo>
                        <a:pt x="1098" y="588"/>
                      </a:lnTo>
                      <a:lnTo>
                        <a:pt x="1093" y="543"/>
                      </a:lnTo>
                      <a:lnTo>
                        <a:pt x="1090" y="498"/>
                      </a:lnTo>
                      <a:lnTo>
                        <a:pt x="1080" y="443"/>
                      </a:lnTo>
                      <a:lnTo>
                        <a:pt x="1062" y="386"/>
                      </a:lnTo>
                      <a:lnTo>
                        <a:pt x="1041" y="330"/>
                      </a:lnTo>
                      <a:lnTo>
                        <a:pt x="1014" y="282"/>
                      </a:lnTo>
                      <a:lnTo>
                        <a:pt x="985" y="237"/>
                      </a:lnTo>
                      <a:lnTo>
                        <a:pt x="951" y="191"/>
                      </a:lnTo>
                      <a:lnTo>
                        <a:pt x="912" y="153"/>
                      </a:lnTo>
                      <a:lnTo>
                        <a:pt x="871" y="114"/>
                      </a:lnTo>
                      <a:lnTo>
                        <a:pt x="825" y="84"/>
                      </a:lnTo>
                      <a:lnTo>
                        <a:pt x="780" y="59"/>
                      </a:lnTo>
                      <a:lnTo>
                        <a:pt x="732" y="34"/>
                      </a:lnTo>
                      <a:lnTo>
                        <a:pt x="679" y="17"/>
                      </a:lnTo>
                      <a:lnTo>
                        <a:pt x="627" y="6"/>
                      </a:lnTo>
                      <a:lnTo>
                        <a:pt x="571" y="0"/>
                      </a:lnTo>
                      <a:lnTo>
                        <a:pt x="519" y="0"/>
                      </a:lnTo>
                      <a:lnTo>
                        <a:pt x="460" y="3"/>
                      </a:lnTo>
                      <a:close/>
                    </a:path>
                  </a:pathLst>
                </a:custGeom>
                <a:solidFill>
                  <a:srgbClr val="F1BA6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84" name="Freeform 1133">
                  <a:extLst>
                    <a:ext uri="{FF2B5EF4-FFF2-40B4-BE49-F238E27FC236}">
                      <a16:creationId xmlns:a16="http://schemas.microsoft.com/office/drawing/2014/main" id="{AF033E6C-3903-4C49-96C4-242AF18A157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22366" y="2710372"/>
                  <a:ext cx="30436" cy="40038"/>
                </a:xfrm>
                <a:custGeom>
                  <a:avLst/>
                  <a:gdLst>
                    <a:gd name="T0" fmla="*/ 2147483646 w 550"/>
                    <a:gd name="T1" fmla="*/ 0 h 659"/>
                    <a:gd name="T2" fmla="*/ 0 w 550"/>
                    <a:gd name="T3" fmla="*/ 2147483646 h 659"/>
                    <a:gd name="T4" fmla="*/ 2147483646 w 550"/>
                    <a:gd name="T5" fmla="*/ 2147483646 h 659"/>
                    <a:gd name="T6" fmla="*/ 2147483646 w 550"/>
                    <a:gd name="T7" fmla="*/ 2147483646 h 659"/>
                    <a:gd name="T8" fmla="*/ 2147483646 w 550"/>
                    <a:gd name="T9" fmla="*/ 2147483646 h 659"/>
                    <a:gd name="T10" fmla="*/ 2147483646 w 550"/>
                    <a:gd name="T11" fmla="*/ 2147483646 h 659"/>
                    <a:gd name="T12" fmla="*/ 2147483646 w 550"/>
                    <a:gd name="T13" fmla="*/ 2147483646 h 659"/>
                    <a:gd name="T14" fmla="*/ 2147483646 w 550"/>
                    <a:gd name="T15" fmla="*/ 2147483646 h 659"/>
                    <a:gd name="T16" fmla="*/ 2147483646 w 550"/>
                    <a:gd name="T17" fmla="*/ 2147483646 h 659"/>
                    <a:gd name="T18" fmla="*/ 2147483646 w 550"/>
                    <a:gd name="T19" fmla="*/ 2147483646 h 659"/>
                    <a:gd name="T20" fmla="*/ 2147483646 w 550"/>
                    <a:gd name="T21" fmla="*/ 2147483646 h 659"/>
                    <a:gd name="T22" fmla="*/ 2147483646 w 550"/>
                    <a:gd name="T23" fmla="*/ 2147483646 h 659"/>
                    <a:gd name="T24" fmla="*/ 2147483646 w 550"/>
                    <a:gd name="T25" fmla="*/ 2147483646 h 659"/>
                    <a:gd name="T26" fmla="*/ 2147483646 w 550"/>
                    <a:gd name="T27" fmla="*/ 2147483646 h 659"/>
                    <a:gd name="T28" fmla="*/ 2147483646 w 550"/>
                    <a:gd name="T29" fmla="*/ 2147483646 h 659"/>
                    <a:gd name="T30" fmla="*/ 2147483646 w 550"/>
                    <a:gd name="T31" fmla="*/ 2147483646 h 659"/>
                    <a:gd name="T32" fmla="*/ 2147483646 w 550"/>
                    <a:gd name="T33" fmla="*/ 2147483646 h 659"/>
                    <a:gd name="T34" fmla="*/ 2147483646 w 550"/>
                    <a:gd name="T35" fmla="*/ 2147483646 h 659"/>
                    <a:gd name="T36" fmla="*/ 2147483646 w 550"/>
                    <a:gd name="T37" fmla="*/ 2147483646 h 659"/>
                    <a:gd name="T38" fmla="*/ 2147483646 w 550"/>
                    <a:gd name="T39" fmla="*/ 2147483646 h 659"/>
                    <a:gd name="T40" fmla="*/ 2147483646 w 550"/>
                    <a:gd name="T41" fmla="*/ 2147483646 h 659"/>
                    <a:gd name="T42" fmla="*/ 2147483646 w 550"/>
                    <a:gd name="T43" fmla="*/ 2147483646 h 659"/>
                    <a:gd name="T44" fmla="*/ 2147483646 w 550"/>
                    <a:gd name="T45" fmla="*/ 2147483646 h 659"/>
                    <a:gd name="T46" fmla="*/ 2147483646 w 550"/>
                    <a:gd name="T47" fmla="*/ 2147483646 h 659"/>
                    <a:gd name="T48" fmla="*/ 2147483646 w 550"/>
                    <a:gd name="T49" fmla="*/ 0 h 659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550" h="659">
                      <a:moveTo>
                        <a:pt x="181" y="0"/>
                      </a:moveTo>
                      <a:lnTo>
                        <a:pt x="0" y="415"/>
                      </a:lnTo>
                      <a:lnTo>
                        <a:pt x="21" y="447"/>
                      </a:lnTo>
                      <a:lnTo>
                        <a:pt x="42" y="477"/>
                      </a:lnTo>
                      <a:lnTo>
                        <a:pt x="69" y="519"/>
                      </a:lnTo>
                      <a:lnTo>
                        <a:pt x="108" y="561"/>
                      </a:lnTo>
                      <a:lnTo>
                        <a:pt x="149" y="600"/>
                      </a:lnTo>
                      <a:lnTo>
                        <a:pt x="174" y="617"/>
                      </a:lnTo>
                      <a:lnTo>
                        <a:pt x="198" y="631"/>
                      </a:lnTo>
                      <a:lnTo>
                        <a:pt x="222" y="645"/>
                      </a:lnTo>
                      <a:lnTo>
                        <a:pt x="251" y="652"/>
                      </a:lnTo>
                      <a:lnTo>
                        <a:pt x="257" y="655"/>
                      </a:lnTo>
                      <a:lnTo>
                        <a:pt x="278" y="659"/>
                      </a:lnTo>
                      <a:lnTo>
                        <a:pt x="309" y="655"/>
                      </a:lnTo>
                      <a:lnTo>
                        <a:pt x="330" y="648"/>
                      </a:lnTo>
                      <a:lnTo>
                        <a:pt x="351" y="638"/>
                      </a:lnTo>
                      <a:lnTo>
                        <a:pt x="375" y="627"/>
                      </a:lnTo>
                      <a:lnTo>
                        <a:pt x="401" y="606"/>
                      </a:lnTo>
                      <a:lnTo>
                        <a:pt x="425" y="585"/>
                      </a:lnTo>
                      <a:lnTo>
                        <a:pt x="449" y="555"/>
                      </a:lnTo>
                      <a:lnTo>
                        <a:pt x="477" y="516"/>
                      </a:lnTo>
                      <a:lnTo>
                        <a:pt x="501" y="474"/>
                      </a:lnTo>
                      <a:lnTo>
                        <a:pt x="525" y="418"/>
                      </a:lnTo>
                      <a:lnTo>
                        <a:pt x="550" y="360"/>
                      </a:lnTo>
                      <a:lnTo>
                        <a:pt x="181" y="0"/>
                      </a:lnTo>
                      <a:close/>
                    </a:path>
                  </a:pathLst>
                </a:custGeom>
                <a:solidFill>
                  <a:srgbClr val="E6899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85" name="Freeform 1134">
                  <a:extLst>
                    <a:ext uri="{FF2B5EF4-FFF2-40B4-BE49-F238E27FC236}">
                      <a16:creationId xmlns:a16="http://schemas.microsoft.com/office/drawing/2014/main" id="{D3F0D774-1886-47B3-A2EC-41ED6AD10FB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08839" y="2654319"/>
                  <a:ext cx="60874" cy="80075"/>
                </a:xfrm>
                <a:custGeom>
                  <a:avLst/>
                  <a:gdLst>
                    <a:gd name="T0" fmla="*/ 2147483646 w 1007"/>
                    <a:gd name="T1" fmla="*/ 0 h 1304"/>
                    <a:gd name="T2" fmla="*/ 2147483646 w 1007"/>
                    <a:gd name="T3" fmla="*/ 2147483646 h 1304"/>
                    <a:gd name="T4" fmla="*/ 2147483646 w 1007"/>
                    <a:gd name="T5" fmla="*/ 2147483646 h 1304"/>
                    <a:gd name="T6" fmla="*/ 2147483646 w 1007"/>
                    <a:gd name="T7" fmla="*/ 2147483646 h 1304"/>
                    <a:gd name="T8" fmla="*/ 2147483646 w 1007"/>
                    <a:gd name="T9" fmla="*/ 2147483646 h 1304"/>
                    <a:gd name="T10" fmla="*/ 2147483646 w 1007"/>
                    <a:gd name="T11" fmla="*/ 2147483646 h 1304"/>
                    <a:gd name="T12" fmla="*/ 2147483646 w 1007"/>
                    <a:gd name="T13" fmla="*/ 2147483646 h 1304"/>
                    <a:gd name="T14" fmla="*/ 2147483646 w 1007"/>
                    <a:gd name="T15" fmla="*/ 2147483646 h 1304"/>
                    <a:gd name="T16" fmla="*/ 2147483646 w 1007"/>
                    <a:gd name="T17" fmla="*/ 2147483646 h 1304"/>
                    <a:gd name="T18" fmla="*/ 0 w 1007"/>
                    <a:gd name="T19" fmla="*/ 2147483646 h 1304"/>
                    <a:gd name="T20" fmla="*/ 2147483646 w 1007"/>
                    <a:gd name="T21" fmla="*/ 0 h 13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007" h="1304">
                      <a:moveTo>
                        <a:pt x="261" y="0"/>
                      </a:moveTo>
                      <a:lnTo>
                        <a:pt x="278" y="11"/>
                      </a:lnTo>
                      <a:lnTo>
                        <a:pt x="310" y="42"/>
                      </a:lnTo>
                      <a:lnTo>
                        <a:pt x="401" y="140"/>
                      </a:lnTo>
                      <a:lnTo>
                        <a:pt x="522" y="279"/>
                      </a:lnTo>
                      <a:lnTo>
                        <a:pt x="654" y="432"/>
                      </a:lnTo>
                      <a:lnTo>
                        <a:pt x="894" y="725"/>
                      </a:lnTo>
                      <a:lnTo>
                        <a:pt x="1007" y="854"/>
                      </a:lnTo>
                      <a:lnTo>
                        <a:pt x="755" y="1304"/>
                      </a:lnTo>
                      <a:lnTo>
                        <a:pt x="0" y="380"/>
                      </a:lnTo>
                      <a:lnTo>
                        <a:pt x="2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86" name="Freeform 1135">
                  <a:extLst>
                    <a:ext uri="{FF2B5EF4-FFF2-40B4-BE49-F238E27FC236}">
                      <a16:creationId xmlns:a16="http://schemas.microsoft.com/office/drawing/2014/main" id="{71A364DF-0A47-46FE-9EB4-DE0DD80EC1C8}"/>
                    </a:ext>
                  </a:extLst>
                </p:cNvPr>
                <p:cNvSpPr>
                  <a:spLocks noEditPoints="1"/>
                </p:cNvSpPr>
                <p:nvPr/>
              </p:nvSpPr>
              <p:spPr bwMode="gray">
                <a:xfrm rot="21044793" flipH="1">
                  <a:off x="-712222" y="2654319"/>
                  <a:ext cx="64257" cy="80075"/>
                </a:xfrm>
                <a:custGeom>
                  <a:avLst/>
                  <a:gdLst>
                    <a:gd name="T0" fmla="*/ 2147483646 w 1040"/>
                    <a:gd name="T1" fmla="*/ 2147483646 h 1345"/>
                    <a:gd name="T2" fmla="*/ 0 w 1040"/>
                    <a:gd name="T3" fmla="*/ 2147483646 h 1345"/>
                    <a:gd name="T4" fmla="*/ 2147483646 w 1040"/>
                    <a:gd name="T5" fmla="*/ 2147483646 h 1345"/>
                    <a:gd name="T6" fmla="*/ 2147483646 w 1040"/>
                    <a:gd name="T7" fmla="*/ 2147483646 h 1345"/>
                    <a:gd name="T8" fmla="*/ 2147483646 w 1040"/>
                    <a:gd name="T9" fmla="*/ 2147483646 h 1345"/>
                    <a:gd name="T10" fmla="*/ 2147483646 w 1040"/>
                    <a:gd name="T11" fmla="*/ 2147483646 h 1345"/>
                    <a:gd name="T12" fmla="*/ 2147483646 w 1040"/>
                    <a:gd name="T13" fmla="*/ 2147483646 h 1345"/>
                    <a:gd name="T14" fmla="*/ 2147483646 w 1040"/>
                    <a:gd name="T15" fmla="*/ 2147483646 h 1345"/>
                    <a:gd name="T16" fmla="*/ 2147483646 w 1040"/>
                    <a:gd name="T17" fmla="*/ 2147483646 h 1345"/>
                    <a:gd name="T18" fmla="*/ 2147483646 w 1040"/>
                    <a:gd name="T19" fmla="*/ 2147483646 h 1345"/>
                    <a:gd name="T20" fmla="*/ 2147483646 w 1040"/>
                    <a:gd name="T21" fmla="*/ 2147483646 h 1345"/>
                    <a:gd name="T22" fmla="*/ 2147483646 w 1040"/>
                    <a:gd name="T23" fmla="*/ 2147483646 h 1345"/>
                    <a:gd name="T24" fmla="*/ 2147483646 w 1040"/>
                    <a:gd name="T25" fmla="*/ 0 h 1345"/>
                    <a:gd name="T26" fmla="*/ 2147483646 w 1040"/>
                    <a:gd name="T27" fmla="*/ 2147483646 h 1345"/>
                    <a:gd name="T28" fmla="*/ 2147483646 w 1040"/>
                    <a:gd name="T29" fmla="*/ 2147483646 h 1345"/>
                    <a:gd name="T30" fmla="*/ 2147483646 w 1040"/>
                    <a:gd name="T31" fmla="*/ 2147483646 h 1345"/>
                    <a:gd name="T32" fmla="*/ 2147483646 w 1040"/>
                    <a:gd name="T33" fmla="*/ 2147483646 h 1345"/>
                    <a:gd name="T34" fmla="*/ 2147483646 w 1040"/>
                    <a:gd name="T35" fmla="*/ 2147483646 h 1345"/>
                    <a:gd name="T36" fmla="*/ 2147483646 w 1040"/>
                    <a:gd name="T37" fmla="*/ 2147483646 h 1345"/>
                    <a:gd name="T38" fmla="*/ 2147483646 w 1040"/>
                    <a:gd name="T39" fmla="*/ 2147483646 h 1345"/>
                    <a:gd name="T40" fmla="*/ 2147483646 w 1040"/>
                    <a:gd name="T41" fmla="*/ 2147483646 h 1345"/>
                    <a:gd name="T42" fmla="*/ 2147483646 w 1040"/>
                    <a:gd name="T43" fmla="*/ 2147483646 h 1345"/>
                    <a:gd name="T44" fmla="*/ 2147483646 w 1040"/>
                    <a:gd name="T45" fmla="*/ 2147483646 h 134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1040" h="1345">
                      <a:moveTo>
                        <a:pt x="264" y="7"/>
                      </a:moveTo>
                      <a:lnTo>
                        <a:pt x="0" y="401"/>
                      </a:lnTo>
                      <a:lnTo>
                        <a:pt x="772" y="1345"/>
                      </a:lnTo>
                      <a:lnTo>
                        <a:pt x="1040" y="871"/>
                      </a:lnTo>
                      <a:lnTo>
                        <a:pt x="1034" y="864"/>
                      </a:lnTo>
                      <a:lnTo>
                        <a:pt x="877" y="673"/>
                      </a:lnTo>
                      <a:lnTo>
                        <a:pt x="637" y="386"/>
                      </a:lnTo>
                      <a:lnTo>
                        <a:pt x="515" y="244"/>
                      </a:lnTo>
                      <a:lnTo>
                        <a:pt x="407" y="125"/>
                      </a:lnTo>
                      <a:lnTo>
                        <a:pt x="327" y="38"/>
                      </a:lnTo>
                      <a:lnTo>
                        <a:pt x="299" y="14"/>
                      </a:lnTo>
                      <a:lnTo>
                        <a:pt x="281" y="4"/>
                      </a:lnTo>
                      <a:lnTo>
                        <a:pt x="271" y="0"/>
                      </a:lnTo>
                      <a:lnTo>
                        <a:pt x="264" y="7"/>
                      </a:lnTo>
                      <a:close/>
                      <a:moveTo>
                        <a:pt x="281" y="38"/>
                      </a:moveTo>
                      <a:lnTo>
                        <a:pt x="320" y="73"/>
                      </a:lnTo>
                      <a:lnTo>
                        <a:pt x="386" y="143"/>
                      </a:lnTo>
                      <a:lnTo>
                        <a:pt x="571" y="355"/>
                      </a:lnTo>
                      <a:lnTo>
                        <a:pt x="793" y="620"/>
                      </a:lnTo>
                      <a:lnTo>
                        <a:pt x="1003" y="874"/>
                      </a:lnTo>
                      <a:lnTo>
                        <a:pt x="769" y="1293"/>
                      </a:lnTo>
                      <a:lnTo>
                        <a:pt x="34" y="397"/>
                      </a:lnTo>
                      <a:lnTo>
                        <a:pt x="281" y="38"/>
                      </a:lnTo>
                      <a:close/>
                    </a:path>
                  </a:pathLst>
                </a:custGeom>
                <a:solidFill>
                  <a:srgbClr val="656B6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87" name="Freeform 1136">
                  <a:extLst>
                    <a:ext uri="{FF2B5EF4-FFF2-40B4-BE49-F238E27FC236}">
                      <a16:creationId xmlns:a16="http://schemas.microsoft.com/office/drawing/2014/main" id="{0D5F2A68-AEDB-4DDB-BAB6-A1B9E9D1C2E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59568" y="2650316"/>
                  <a:ext cx="50729" cy="84078"/>
                </a:xfrm>
                <a:custGeom>
                  <a:avLst/>
                  <a:gdLst>
                    <a:gd name="T0" fmla="*/ 2147483646 w 825"/>
                    <a:gd name="T1" fmla="*/ 0 h 1390"/>
                    <a:gd name="T2" fmla="*/ 2147483646 w 825"/>
                    <a:gd name="T3" fmla="*/ 2147483646 h 1390"/>
                    <a:gd name="T4" fmla="*/ 2147483646 w 825"/>
                    <a:gd name="T5" fmla="*/ 2147483646 h 1390"/>
                    <a:gd name="T6" fmla="*/ 2147483646 w 825"/>
                    <a:gd name="T7" fmla="*/ 2147483646 h 1390"/>
                    <a:gd name="T8" fmla="*/ 2147483646 w 825"/>
                    <a:gd name="T9" fmla="*/ 2147483646 h 1390"/>
                    <a:gd name="T10" fmla="*/ 2147483646 w 825"/>
                    <a:gd name="T11" fmla="*/ 2147483646 h 1390"/>
                    <a:gd name="T12" fmla="*/ 2147483646 w 825"/>
                    <a:gd name="T13" fmla="*/ 2147483646 h 1390"/>
                    <a:gd name="T14" fmla="*/ 0 w 825"/>
                    <a:gd name="T15" fmla="*/ 2147483646 h 1390"/>
                    <a:gd name="T16" fmla="*/ 2147483646 w 825"/>
                    <a:gd name="T17" fmla="*/ 2147483646 h 1390"/>
                    <a:gd name="T18" fmla="*/ 2147483646 w 825"/>
                    <a:gd name="T19" fmla="*/ 2147483646 h 1390"/>
                    <a:gd name="T20" fmla="*/ 2147483646 w 825"/>
                    <a:gd name="T21" fmla="*/ 0 h 139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825" h="1390">
                      <a:moveTo>
                        <a:pt x="466" y="0"/>
                      </a:moveTo>
                      <a:lnTo>
                        <a:pt x="453" y="18"/>
                      </a:lnTo>
                      <a:lnTo>
                        <a:pt x="432" y="52"/>
                      </a:lnTo>
                      <a:lnTo>
                        <a:pt x="372" y="174"/>
                      </a:lnTo>
                      <a:lnTo>
                        <a:pt x="295" y="341"/>
                      </a:lnTo>
                      <a:lnTo>
                        <a:pt x="213" y="530"/>
                      </a:lnTo>
                      <a:lnTo>
                        <a:pt x="66" y="878"/>
                      </a:lnTo>
                      <a:lnTo>
                        <a:pt x="0" y="1034"/>
                      </a:lnTo>
                      <a:lnTo>
                        <a:pt x="369" y="1390"/>
                      </a:lnTo>
                      <a:lnTo>
                        <a:pt x="825" y="289"/>
                      </a:lnTo>
                      <a:lnTo>
                        <a:pt x="46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88" name="Freeform 1137">
                  <a:extLst>
                    <a:ext uri="{FF2B5EF4-FFF2-40B4-BE49-F238E27FC236}">
                      <a16:creationId xmlns:a16="http://schemas.microsoft.com/office/drawing/2014/main" id="{749374DB-E74A-490D-BECB-229CC844F3FF}"/>
                    </a:ext>
                  </a:extLst>
                </p:cNvPr>
                <p:cNvSpPr>
                  <a:spLocks noEditPoints="1"/>
                </p:cNvSpPr>
                <p:nvPr/>
              </p:nvSpPr>
              <p:spPr bwMode="gray">
                <a:xfrm rot="21044793" flipH="1">
                  <a:off x="-759568" y="2650316"/>
                  <a:ext cx="50729" cy="88083"/>
                </a:xfrm>
                <a:custGeom>
                  <a:avLst/>
                  <a:gdLst>
                    <a:gd name="T0" fmla="*/ 2147483646 w 861"/>
                    <a:gd name="T1" fmla="*/ 2147483646 h 1435"/>
                    <a:gd name="T2" fmla="*/ 2147483646 w 861"/>
                    <a:gd name="T3" fmla="*/ 2147483646 h 1435"/>
                    <a:gd name="T4" fmla="*/ 2147483646 w 861"/>
                    <a:gd name="T5" fmla="*/ 2147483646 h 1435"/>
                    <a:gd name="T6" fmla="*/ 2147483646 w 861"/>
                    <a:gd name="T7" fmla="*/ 2147483646 h 1435"/>
                    <a:gd name="T8" fmla="*/ 2147483646 w 861"/>
                    <a:gd name="T9" fmla="*/ 2147483646 h 1435"/>
                    <a:gd name="T10" fmla="*/ 2147483646 w 861"/>
                    <a:gd name="T11" fmla="*/ 2147483646 h 1435"/>
                    <a:gd name="T12" fmla="*/ 2147483646 w 861"/>
                    <a:gd name="T13" fmla="*/ 2147483646 h 1435"/>
                    <a:gd name="T14" fmla="*/ 2147483646 w 861"/>
                    <a:gd name="T15" fmla="*/ 2147483646 h 1435"/>
                    <a:gd name="T16" fmla="*/ 0 w 861"/>
                    <a:gd name="T17" fmla="*/ 2147483646 h 1435"/>
                    <a:gd name="T18" fmla="*/ 2147483646 w 861"/>
                    <a:gd name="T19" fmla="*/ 2147483646 h 1435"/>
                    <a:gd name="T20" fmla="*/ 2147483646 w 861"/>
                    <a:gd name="T21" fmla="*/ 2147483646 h 1435"/>
                    <a:gd name="T22" fmla="*/ 2147483646 w 861"/>
                    <a:gd name="T23" fmla="*/ 0 h 1435"/>
                    <a:gd name="T24" fmla="*/ 2147483646 w 861"/>
                    <a:gd name="T25" fmla="*/ 2147483646 h 1435"/>
                    <a:gd name="T26" fmla="*/ 2147483646 w 861"/>
                    <a:gd name="T27" fmla="*/ 2147483646 h 1435"/>
                    <a:gd name="T28" fmla="*/ 2147483646 w 861"/>
                    <a:gd name="T29" fmla="*/ 2147483646 h 1435"/>
                    <a:gd name="T30" fmla="*/ 2147483646 w 861"/>
                    <a:gd name="T31" fmla="*/ 2147483646 h 1435"/>
                    <a:gd name="T32" fmla="*/ 2147483646 w 861"/>
                    <a:gd name="T33" fmla="*/ 2147483646 h 1435"/>
                    <a:gd name="T34" fmla="*/ 2147483646 w 861"/>
                    <a:gd name="T35" fmla="*/ 2147483646 h 1435"/>
                    <a:gd name="T36" fmla="*/ 2147483646 w 861"/>
                    <a:gd name="T37" fmla="*/ 2147483646 h 1435"/>
                    <a:gd name="T38" fmla="*/ 2147483646 w 861"/>
                    <a:gd name="T39" fmla="*/ 2147483646 h 1435"/>
                    <a:gd name="T40" fmla="*/ 2147483646 w 861"/>
                    <a:gd name="T41" fmla="*/ 2147483646 h 1435"/>
                    <a:gd name="T42" fmla="*/ 2147483646 w 861"/>
                    <a:gd name="T43" fmla="*/ 2147483646 h 1435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861" h="1435">
                      <a:moveTo>
                        <a:pt x="474" y="7"/>
                      </a:moveTo>
                      <a:lnTo>
                        <a:pt x="460" y="24"/>
                      </a:lnTo>
                      <a:lnTo>
                        <a:pt x="442" y="56"/>
                      </a:lnTo>
                      <a:lnTo>
                        <a:pt x="390" y="160"/>
                      </a:lnTo>
                      <a:lnTo>
                        <a:pt x="321" y="306"/>
                      </a:lnTo>
                      <a:lnTo>
                        <a:pt x="247" y="477"/>
                      </a:lnTo>
                      <a:lnTo>
                        <a:pt x="102" y="822"/>
                      </a:lnTo>
                      <a:lnTo>
                        <a:pt x="4" y="1049"/>
                      </a:lnTo>
                      <a:lnTo>
                        <a:pt x="0" y="1059"/>
                      </a:lnTo>
                      <a:lnTo>
                        <a:pt x="390" y="1435"/>
                      </a:lnTo>
                      <a:lnTo>
                        <a:pt x="861" y="306"/>
                      </a:lnTo>
                      <a:lnTo>
                        <a:pt x="484" y="0"/>
                      </a:lnTo>
                      <a:lnTo>
                        <a:pt x="474" y="7"/>
                      </a:lnTo>
                      <a:close/>
                      <a:moveTo>
                        <a:pt x="484" y="42"/>
                      </a:moveTo>
                      <a:lnTo>
                        <a:pt x="826" y="317"/>
                      </a:lnTo>
                      <a:lnTo>
                        <a:pt x="379" y="1387"/>
                      </a:lnTo>
                      <a:lnTo>
                        <a:pt x="36" y="1052"/>
                      </a:lnTo>
                      <a:lnTo>
                        <a:pt x="164" y="746"/>
                      </a:lnTo>
                      <a:lnTo>
                        <a:pt x="300" y="432"/>
                      </a:lnTo>
                      <a:lnTo>
                        <a:pt x="415" y="174"/>
                      </a:lnTo>
                      <a:lnTo>
                        <a:pt x="460" y="87"/>
                      </a:lnTo>
                      <a:lnTo>
                        <a:pt x="484" y="42"/>
                      </a:lnTo>
                      <a:close/>
                    </a:path>
                  </a:pathLst>
                </a:custGeom>
                <a:solidFill>
                  <a:srgbClr val="656B6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89" name="Freeform 1138">
                  <a:extLst>
                    <a:ext uri="{FF2B5EF4-FFF2-40B4-BE49-F238E27FC236}">
                      <a16:creationId xmlns:a16="http://schemas.microsoft.com/office/drawing/2014/main" id="{AFB7721A-846A-4D14-A362-1FB778CC894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22366" y="2658324"/>
                  <a:ext cx="108220" cy="232219"/>
                </a:xfrm>
                <a:custGeom>
                  <a:avLst/>
                  <a:gdLst>
                    <a:gd name="T0" fmla="*/ 2147483646 w 1751"/>
                    <a:gd name="T1" fmla="*/ 0 h 3847"/>
                    <a:gd name="T2" fmla="*/ 2147483646 w 1751"/>
                    <a:gd name="T3" fmla="*/ 2147483646 h 3847"/>
                    <a:gd name="T4" fmla="*/ 2147483646 w 1751"/>
                    <a:gd name="T5" fmla="*/ 2147483646 h 3847"/>
                    <a:gd name="T6" fmla="*/ 2147483646 w 1751"/>
                    <a:gd name="T7" fmla="*/ 2147483646 h 3847"/>
                    <a:gd name="T8" fmla="*/ 2147483646 w 1751"/>
                    <a:gd name="T9" fmla="*/ 2147483646 h 3847"/>
                    <a:gd name="T10" fmla="*/ 2147483646 w 1751"/>
                    <a:gd name="T11" fmla="*/ 2147483646 h 3847"/>
                    <a:gd name="T12" fmla="*/ 2147483646 w 1751"/>
                    <a:gd name="T13" fmla="*/ 2147483646 h 3847"/>
                    <a:gd name="T14" fmla="*/ 2147483646 w 1751"/>
                    <a:gd name="T15" fmla="*/ 2147483646 h 3847"/>
                    <a:gd name="T16" fmla="*/ 2147483646 w 1751"/>
                    <a:gd name="T17" fmla="*/ 2147483646 h 3847"/>
                    <a:gd name="T18" fmla="*/ 2147483646 w 1751"/>
                    <a:gd name="T19" fmla="*/ 2147483646 h 3847"/>
                    <a:gd name="T20" fmla="*/ 0 w 1751"/>
                    <a:gd name="T21" fmla="*/ 2147483646 h 3847"/>
                    <a:gd name="T22" fmla="*/ 2147483646 w 1751"/>
                    <a:gd name="T23" fmla="*/ 2147483646 h 3847"/>
                    <a:gd name="T24" fmla="*/ 2147483646 w 1751"/>
                    <a:gd name="T25" fmla="*/ 2147483646 h 3847"/>
                    <a:gd name="T26" fmla="*/ 2147483646 w 1751"/>
                    <a:gd name="T27" fmla="*/ 2147483646 h 3847"/>
                    <a:gd name="T28" fmla="*/ 2147483646 w 1751"/>
                    <a:gd name="T29" fmla="*/ 2147483646 h 3847"/>
                    <a:gd name="T30" fmla="*/ 2147483646 w 1751"/>
                    <a:gd name="T31" fmla="*/ 2147483646 h 3847"/>
                    <a:gd name="T32" fmla="*/ 2147483646 w 1751"/>
                    <a:gd name="T33" fmla="*/ 2147483646 h 3847"/>
                    <a:gd name="T34" fmla="*/ 2147483646 w 1751"/>
                    <a:gd name="T35" fmla="*/ 2147483646 h 3847"/>
                    <a:gd name="T36" fmla="*/ 2147483646 w 1751"/>
                    <a:gd name="T37" fmla="*/ 2147483646 h 3847"/>
                    <a:gd name="T38" fmla="*/ 2147483646 w 1751"/>
                    <a:gd name="T39" fmla="*/ 2147483646 h 3847"/>
                    <a:gd name="T40" fmla="*/ 2147483646 w 1751"/>
                    <a:gd name="T41" fmla="*/ 2147483646 h 3847"/>
                    <a:gd name="T42" fmla="*/ 2147483646 w 1751"/>
                    <a:gd name="T43" fmla="*/ 2147483646 h 3847"/>
                    <a:gd name="T44" fmla="*/ 2147483646 w 1751"/>
                    <a:gd name="T45" fmla="*/ 2147483646 h 3847"/>
                    <a:gd name="T46" fmla="*/ 2147483646 w 1751"/>
                    <a:gd name="T47" fmla="*/ 2147483646 h 3847"/>
                    <a:gd name="T48" fmla="*/ 2147483646 w 1751"/>
                    <a:gd name="T49" fmla="*/ 2147483646 h 3847"/>
                    <a:gd name="T50" fmla="*/ 2147483646 w 1751"/>
                    <a:gd name="T51" fmla="*/ 2147483646 h 3847"/>
                    <a:gd name="T52" fmla="*/ 2147483646 w 1751"/>
                    <a:gd name="T53" fmla="*/ 2147483646 h 3847"/>
                    <a:gd name="T54" fmla="*/ 2147483646 w 1751"/>
                    <a:gd name="T55" fmla="*/ 2147483646 h 3847"/>
                    <a:gd name="T56" fmla="*/ 2147483646 w 1751"/>
                    <a:gd name="T57" fmla="*/ 2147483646 h 3847"/>
                    <a:gd name="T58" fmla="*/ 2147483646 w 1751"/>
                    <a:gd name="T59" fmla="*/ 2147483646 h 3847"/>
                    <a:gd name="T60" fmla="*/ 2147483646 w 1751"/>
                    <a:gd name="T61" fmla="*/ 2147483646 h 3847"/>
                    <a:gd name="T62" fmla="*/ 2147483646 w 1751"/>
                    <a:gd name="T63" fmla="*/ 2147483646 h 3847"/>
                    <a:gd name="T64" fmla="*/ 2147483646 w 1751"/>
                    <a:gd name="T65" fmla="*/ 2147483646 h 3847"/>
                    <a:gd name="T66" fmla="*/ 2147483646 w 1751"/>
                    <a:gd name="T67" fmla="*/ 2147483646 h 3847"/>
                    <a:gd name="T68" fmla="*/ 2147483646 w 1751"/>
                    <a:gd name="T69" fmla="*/ 2147483646 h 3847"/>
                    <a:gd name="T70" fmla="*/ 2147483646 w 1751"/>
                    <a:gd name="T71" fmla="*/ 2147483646 h 3847"/>
                    <a:gd name="T72" fmla="*/ 2147483646 w 1751"/>
                    <a:gd name="T73" fmla="*/ 2147483646 h 3847"/>
                    <a:gd name="T74" fmla="*/ 2147483646 w 1751"/>
                    <a:gd name="T75" fmla="*/ 2147483646 h 3847"/>
                    <a:gd name="T76" fmla="*/ 2147483646 w 1751"/>
                    <a:gd name="T77" fmla="*/ 2147483646 h 3847"/>
                    <a:gd name="T78" fmla="*/ 2147483646 w 1751"/>
                    <a:gd name="T79" fmla="*/ 2147483646 h 3847"/>
                    <a:gd name="T80" fmla="*/ 2147483646 w 1751"/>
                    <a:gd name="T81" fmla="*/ 2147483646 h 3847"/>
                    <a:gd name="T82" fmla="*/ 2147483646 w 1751"/>
                    <a:gd name="T83" fmla="*/ 2147483646 h 3847"/>
                    <a:gd name="T84" fmla="*/ 2147483646 w 1751"/>
                    <a:gd name="T85" fmla="*/ 2147483646 h 3847"/>
                    <a:gd name="T86" fmla="*/ 2147483646 w 1751"/>
                    <a:gd name="T87" fmla="*/ 2147483646 h 3847"/>
                    <a:gd name="T88" fmla="*/ 2147483646 w 1751"/>
                    <a:gd name="T89" fmla="*/ 2147483646 h 3847"/>
                    <a:gd name="T90" fmla="*/ 2147483646 w 1751"/>
                    <a:gd name="T91" fmla="*/ 2147483646 h 3847"/>
                    <a:gd name="T92" fmla="*/ 2147483646 w 1751"/>
                    <a:gd name="T93" fmla="*/ 2147483646 h 3847"/>
                    <a:gd name="T94" fmla="*/ 2147483646 w 1751"/>
                    <a:gd name="T95" fmla="*/ 2147483646 h 3847"/>
                    <a:gd name="T96" fmla="*/ 2147483646 w 1751"/>
                    <a:gd name="T97" fmla="*/ 2147483646 h 3847"/>
                    <a:gd name="T98" fmla="*/ 2147483646 w 1751"/>
                    <a:gd name="T99" fmla="*/ 2147483646 h 3847"/>
                    <a:gd name="T100" fmla="*/ 2147483646 w 1751"/>
                    <a:gd name="T101" fmla="*/ 2147483646 h 3847"/>
                    <a:gd name="T102" fmla="*/ 2147483646 w 1751"/>
                    <a:gd name="T103" fmla="*/ 2147483646 h 3847"/>
                    <a:gd name="T104" fmla="*/ 2147483646 w 1751"/>
                    <a:gd name="T105" fmla="*/ 2147483646 h 3847"/>
                    <a:gd name="T106" fmla="*/ 2147483646 w 1751"/>
                    <a:gd name="T107" fmla="*/ 2147483646 h 3847"/>
                    <a:gd name="T108" fmla="*/ 2147483646 w 1751"/>
                    <a:gd name="T109" fmla="*/ 2147483646 h 3847"/>
                    <a:gd name="T110" fmla="*/ 2147483646 w 1751"/>
                    <a:gd name="T111" fmla="*/ 2147483646 h 3847"/>
                    <a:gd name="T112" fmla="*/ 2147483646 w 1751"/>
                    <a:gd name="T113" fmla="*/ 2147483646 h 3847"/>
                    <a:gd name="T114" fmla="*/ 2147483646 w 1751"/>
                    <a:gd name="T115" fmla="*/ 2147483646 h 3847"/>
                    <a:gd name="T116" fmla="*/ 2147483646 w 1751"/>
                    <a:gd name="T117" fmla="*/ 2147483646 h 3847"/>
                    <a:gd name="T118" fmla="*/ 2147483646 w 1751"/>
                    <a:gd name="T119" fmla="*/ 0 h 3847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1751" h="3847">
                      <a:moveTo>
                        <a:pt x="613" y="0"/>
                      </a:moveTo>
                      <a:lnTo>
                        <a:pt x="529" y="45"/>
                      </a:lnTo>
                      <a:lnTo>
                        <a:pt x="446" y="98"/>
                      </a:lnTo>
                      <a:lnTo>
                        <a:pt x="358" y="153"/>
                      </a:lnTo>
                      <a:lnTo>
                        <a:pt x="275" y="216"/>
                      </a:lnTo>
                      <a:lnTo>
                        <a:pt x="195" y="282"/>
                      </a:lnTo>
                      <a:lnTo>
                        <a:pt x="122" y="356"/>
                      </a:lnTo>
                      <a:lnTo>
                        <a:pt x="87" y="390"/>
                      </a:lnTo>
                      <a:lnTo>
                        <a:pt x="56" y="429"/>
                      </a:lnTo>
                      <a:lnTo>
                        <a:pt x="28" y="467"/>
                      </a:lnTo>
                      <a:lnTo>
                        <a:pt x="0" y="506"/>
                      </a:lnTo>
                      <a:lnTo>
                        <a:pt x="122" y="593"/>
                      </a:lnTo>
                      <a:lnTo>
                        <a:pt x="338" y="749"/>
                      </a:lnTo>
                      <a:lnTo>
                        <a:pt x="453" y="830"/>
                      </a:lnTo>
                      <a:lnTo>
                        <a:pt x="550" y="896"/>
                      </a:lnTo>
                      <a:lnTo>
                        <a:pt x="620" y="941"/>
                      </a:lnTo>
                      <a:lnTo>
                        <a:pt x="641" y="952"/>
                      </a:lnTo>
                      <a:lnTo>
                        <a:pt x="655" y="955"/>
                      </a:lnTo>
                      <a:lnTo>
                        <a:pt x="613" y="986"/>
                      </a:lnTo>
                      <a:lnTo>
                        <a:pt x="574" y="1025"/>
                      </a:lnTo>
                      <a:lnTo>
                        <a:pt x="540" y="1060"/>
                      </a:lnTo>
                      <a:lnTo>
                        <a:pt x="508" y="1097"/>
                      </a:lnTo>
                      <a:lnTo>
                        <a:pt x="477" y="1139"/>
                      </a:lnTo>
                      <a:lnTo>
                        <a:pt x="453" y="1181"/>
                      </a:lnTo>
                      <a:lnTo>
                        <a:pt x="404" y="1268"/>
                      </a:lnTo>
                      <a:lnTo>
                        <a:pt x="358" y="1355"/>
                      </a:lnTo>
                      <a:lnTo>
                        <a:pt x="317" y="1446"/>
                      </a:lnTo>
                      <a:lnTo>
                        <a:pt x="275" y="1537"/>
                      </a:lnTo>
                      <a:lnTo>
                        <a:pt x="230" y="1627"/>
                      </a:lnTo>
                      <a:lnTo>
                        <a:pt x="261" y="1641"/>
                      </a:lnTo>
                      <a:lnTo>
                        <a:pt x="300" y="1666"/>
                      </a:lnTo>
                      <a:lnTo>
                        <a:pt x="338" y="1701"/>
                      </a:lnTo>
                      <a:lnTo>
                        <a:pt x="383" y="1746"/>
                      </a:lnTo>
                      <a:lnTo>
                        <a:pt x="432" y="1795"/>
                      </a:lnTo>
                      <a:lnTo>
                        <a:pt x="481" y="1857"/>
                      </a:lnTo>
                      <a:lnTo>
                        <a:pt x="589" y="1993"/>
                      </a:lnTo>
                      <a:lnTo>
                        <a:pt x="707" y="2157"/>
                      </a:lnTo>
                      <a:lnTo>
                        <a:pt x="829" y="2334"/>
                      </a:lnTo>
                      <a:lnTo>
                        <a:pt x="954" y="2523"/>
                      </a:lnTo>
                      <a:lnTo>
                        <a:pt x="1079" y="2718"/>
                      </a:lnTo>
                      <a:lnTo>
                        <a:pt x="1201" y="2913"/>
                      </a:lnTo>
                      <a:lnTo>
                        <a:pt x="1319" y="3105"/>
                      </a:lnTo>
                      <a:lnTo>
                        <a:pt x="1525" y="3449"/>
                      </a:lnTo>
                      <a:lnTo>
                        <a:pt x="1675" y="3715"/>
                      </a:lnTo>
                      <a:lnTo>
                        <a:pt x="1751" y="3847"/>
                      </a:lnTo>
                      <a:lnTo>
                        <a:pt x="1727" y="3788"/>
                      </a:lnTo>
                      <a:lnTo>
                        <a:pt x="1682" y="3652"/>
                      </a:lnTo>
                      <a:lnTo>
                        <a:pt x="1543" y="3206"/>
                      </a:lnTo>
                      <a:lnTo>
                        <a:pt x="1351" y="2592"/>
                      </a:lnTo>
                      <a:lnTo>
                        <a:pt x="1135" y="1899"/>
                      </a:lnTo>
                      <a:lnTo>
                        <a:pt x="930" y="1205"/>
                      </a:lnTo>
                      <a:lnTo>
                        <a:pt x="836" y="889"/>
                      </a:lnTo>
                      <a:lnTo>
                        <a:pt x="755" y="603"/>
                      </a:lnTo>
                      <a:lnTo>
                        <a:pt x="689" y="359"/>
                      </a:lnTo>
                      <a:lnTo>
                        <a:pt x="641" y="171"/>
                      </a:lnTo>
                      <a:lnTo>
                        <a:pt x="623" y="101"/>
                      </a:lnTo>
                      <a:lnTo>
                        <a:pt x="613" y="49"/>
                      </a:lnTo>
                      <a:lnTo>
                        <a:pt x="610" y="14"/>
                      </a:lnTo>
                      <a:lnTo>
                        <a:pt x="610" y="3"/>
                      </a:lnTo>
                      <a:lnTo>
                        <a:pt x="613" y="0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90" name="Freeform 1139">
                  <a:extLst>
                    <a:ext uri="{FF2B5EF4-FFF2-40B4-BE49-F238E27FC236}">
                      <a16:creationId xmlns:a16="http://schemas.microsoft.com/office/drawing/2014/main" id="{372E1DF5-69E2-4C28-9021-D862A660DB3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79860" y="2646311"/>
                  <a:ext cx="57493" cy="256242"/>
                </a:xfrm>
                <a:custGeom>
                  <a:avLst/>
                  <a:gdLst>
                    <a:gd name="T0" fmla="*/ 2147483646 w 962"/>
                    <a:gd name="T1" fmla="*/ 2147483646 h 4276"/>
                    <a:gd name="T2" fmla="*/ 2147483646 w 962"/>
                    <a:gd name="T3" fmla="*/ 2147483646 h 4276"/>
                    <a:gd name="T4" fmla="*/ 2147483646 w 962"/>
                    <a:gd name="T5" fmla="*/ 2147483646 h 4276"/>
                    <a:gd name="T6" fmla="*/ 2147483646 w 962"/>
                    <a:gd name="T7" fmla="*/ 2147483646 h 4276"/>
                    <a:gd name="T8" fmla="*/ 2147483646 w 962"/>
                    <a:gd name="T9" fmla="*/ 2147483646 h 4276"/>
                    <a:gd name="T10" fmla="*/ 2147483646 w 962"/>
                    <a:gd name="T11" fmla="*/ 2147483646 h 4276"/>
                    <a:gd name="T12" fmla="*/ 2147483646 w 962"/>
                    <a:gd name="T13" fmla="*/ 2147483646 h 4276"/>
                    <a:gd name="T14" fmla="*/ 2147483646 w 962"/>
                    <a:gd name="T15" fmla="*/ 2147483646 h 4276"/>
                    <a:gd name="T16" fmla="*/ 2147483646 w 962"/>
                    <a:gd name="T17" fmla="*/ 2147483646 h 4276"/>
                    <a:gd name="T18" fmla="*/ 2147483646 w 962"/>
                    <a:gd name="T19" fmla="*/ 2147483646 h 4276"/>
                    <a:gd name="T20" fmla="*/ 2147483646 w 962"/>
                    <a:gd name="T21" fmla="*/ 2147483646 h 4276"/>
                    <a:gd name="T22" fmla="*/ 2147483646 w 962"/>
                    <a:gd name="T23" fmla="*/ 2147483646 h 4276"/>
                    <a:gd name="T24" fmla="*/ 2147483646 w 962"/>
                    <a:gd name="T25" fmla="*/ 2147483646 h 4276"/>
                    <a:gd name="T26" fmla="*/ 2147483646 w 962"/>
                    <a:gd name="T27" fmla="*/ 2147483646 h 4276"/>
                    <a:gd name="T28" fmla="*/ 2147483646 w 962"/>
                    <a:gd name="T29" fmla="*/ 2147483646 h 4276"/>
                    <a:gd name="T30" fmla="*/ 2147483646 w 962"/>
                    <a:gd name="T31" fmla="*/ 2147483646 h 4276"/>
                    <a:gd name="T32" fmla="*/ 2147483646 w 962"/>
                    <a:gd name="T33" fmla="*/ 2147483646 h 4276"/>
                    <a:gd name="T34" fmla="*/ 2147483646 w 962"/>
                    <a:gd name="T35" fmla="*/ 2147483646 h 4276"/>
                    <a:gd name="T36" fmla="*/ 2147483646 w 962"/>
                    <a:gd name="T37" fmla="*/ 2147483646 h 4276"/>
                    <a:gd name="T38" fmla="*/ 2147483646 w 962"/>
                    <a:gd name="T39" fmla="*/ 2147483646 h 4276"/>
                    <a:gd name="T40" fmla="*/ 2147483646 w 962"/>
                    <a:gd name="T41" fmla="*/ 2147483646 h 4276"/>
                    <a:gd name="T42" fmla="*/ 2147483646 w 962"/>
                    <a:gd name="T43" fmla="*/ 2147483646 h 4276"/>
                    <a:gd name="T44" fmla="*/ 2147483646 w 962"/>
                    <a:gd name="T45" fmla="*/ 2147483646 h 4276"/>
                    <a:gd name="T46" fmla="*/ 2147483646 w 962"/>
                    <a:gd name="T47" fmla="*/ 2147483646 h 4276"/>
                    <a:gd name="T48" fmla="*/ 2147483646 w 962"/>
                    <a:gd name="T49" fmla="*/ 2147483646 h 4276"/>
                    <a:gd name="T50" fmla="*/ 2147483646 w 962"/>
                    <a:gd name="T51" fmla="*/ 2147483646 h 4276"/>
                    <a:gd name="T52" fmla="*/ 2147483646 w 962"/>
                    <a:gd name="T53" fmla="*/ 2147483646 h 4276"/>
                    <a:gd name="T54" fmla="*/ 2147483646 w 962"/>
                    <a:gd name="T55" fmla="*/ 2147483646 h 4276"/>
                    <a:gd name="T56" fmla="*/ 2147483646 w 962"/>
                    <a:gd name="T57" fmla="*/ 2147483646 h 4276"/>
                    <a:gd name="T58" fmla="*/ 2147483646 w 962"/>
                    <a:gd name="T59" fmla="*/ 2147483646 h 4276"/>
                    <a:gd name="T60" fmla="*/ 2147483646 w 962"/>
                    <a:gd name="T61" fmla="*/ 2147483646 h 4276"/>
                    <a:gd name="T62" fmla="*/ 2147483646 w 962"/>
                    <a:gd name="T63" fmla="*/ 0 h 427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962" h="4276">
                      <a:moveTo>
                        <a:pt x="29" y="0"/>
                      </a:moveTo>
                      <a:lnTo>
                        <a:pt x="132" y="25"/>
                      </a:lnTo>
                      <a:lnTo>
                        <a:pt x="245" y="53"/>
                      </a:lnTo>
                      <a:lnTo>
                        <a:pt x="356" y="88"/>
                      </a:lnTo>
                      <a:lnTo>
                        <a:pt x="467" y="126"/>
                      </a:lnTo>
                      <a:lnTo>
                        <a:pt x="575" y="171"/>
                      </a:lnTo>
                      <a:lnTo>
                        <a:pt x="627" y="199"/>
                      </a:lnTo>
                      <a:lnTo>
                        <a:pt x="680" y="227"/>
                      </a:lnTo>
                      <a:lnTo>
                        <a:pt x="728" y="255"/>
                      </a:lnTo>
                      <a:lnTo>
                        <a:pt x="773" y="282"/>
                      </a:lnTo>
                      <a:lnTo>
                        <a:pt x="819" y="318"/>
                      </a:lnTo>
                      <a:lnTo>
                        <a:pt x="861" y="349"/>
                      </a:lnTo>
                      <a:lnTo>
                        <a:pt x="753" y="468"/>
                      </a:lnTo>
                      <a:lnTo>
                        <a:pt x="564" y="669"/>
                      </a:lnTo>
                      <a:lnTo>
                        <a:pt x="464" y="774"/>
                      </a:lnTo>
                      <a:lnTo>
                        <a:pt x="380" y="861"/>
                      </a:lnTo>
                      <a:lnTo>
                        <a:pt x="314" y="920"/>
                      </a:lnTo>
                      <a:lnTo>
                        <a:pt x="293" y="938"/>
                      </a:lnTo>
                      <a:lnTo>
                        <a:pt x="282" y="941"/>
                      </a:lnTo>
                      <a:lnTo>
                        <a:pt x="338" y="966"/>
                      </a:lnTo>
                      <a:lnTo>
                        <a:pt x="390" y="990"/>
                      </a:lnTo>
                      <a:lnTo>
                        <a:pt x="443" y="1022"/>
                      </a:lnTo>
                      <a:lnTo>
                        <a:pt x="488" y="1053"/>
                      </a:lnTo>
                      <a:lnTo>
                        <a:pt x="533" y="1088"/>
                      </a:lnTo>
                      <a:lnTo>
                        <a:pt x="575" y="1123"/>
                      </a:lnTo>
                      <a:lnTo>
                        <a:pt x="617" y="1161"/>
                      </a:lnTo>
                      <a:lnTo>
                        <a:pt x="655" y="1199"/>
                      </a:lnTo>
                      <a:lnTo>
                        <a:pt x="732" y="1283"/>
                      </a:lnTo>
                      <a:lnTo>
                        <a:pt x="809" y="1367"/>
                      </a:lnTo>
                      <a:lnTo>
                        <a:pt x="881" y="1454"/>
                      </a:lnTo>
                      <a:lnTo>
                        <a:pt x="962" y="1534"/>
                      </a:lnTo>
                      <a:lnTo>
                        <a:pt x="933" y="1562"/>
                      </a:lnTo>
                      <a:lnTo>
                        <a:pt x="899" y="1597"/>
                      </a:lnTo>
                      <a:lnTo>
                        <a:pt x="867" y="1645"/>
                      </a:lnTo>
                      <a:lnTo>
                        <a:pt x="833" y="1705"/>
                      </a:lnTo>
                      <a:lnTo>
                        <a:pt x="798" y="1774"/>
                      </a:lnTo>
                      <a:lnTo>
                        <a:pt x="759" y="1851"/>
                      </a:lnTo>
                      <a:lnTo>
                        <a:pt x="725" y="1934"/>
                      </a:lnTo>
                      <a:lnTo>
                        <a:pt x="686" y="2025"/>
                      </a:lnTo>
                      <a:lnTo>
                        <a:pt x="606" y="2227"/>
                      </a:lnTo>
                      <a:lnTo>
                        <a:pt x="530" y="2446"/>
                      </a:lnTo>
                      <a:lnTo>
                        <a:pt x="453" y="2676"/>
                      </a:lnTo>
                      <a:lnTo>
                        <a:pt x="377" y="2913"/>
                      </a:lnTo>
                      <a:lnTo>
                        <a:pt x="303" y="3150"/>
                      </a:lnTo>
                      <a:lnTo>
                        <a:pt x="237" y="3384"/>
                      </a:lnTo>
                      <a:lnTo>
                        <a:pt x="119" y="3799"/>
                      </a:lnTo>
                      <a:lnTo>
                        <a:pt x="35" y="4112"/>
                      </a:lnTo>
                      <a:lnTo>
                        <a:pt x="11" y="4217"/>
                      </a:lnTo>
                      <a:lnTo>
                        <a:pt x="0" y="4276"/>
                      </a:lnTo>
                      <a:lnTo>
                        <a:pt x="3" y="4207"/>
                      </a:lnTo>
                      <a:lnTo>
                        <a:pt x="11" y="4057"/>
                      </a:lnTo>
                      <a:lnTo>
                        <a:pt x="24" y="3554"/>
                      </a:lnTo>
                      <a:lnTo>
                        <a:pt x="42" y="2871"/>
                      </a:lnTo>
                      <a:lnTo>
                        <a:pt x="53" y="2098"/>
                      </a:lnTo>
                      <a:lnTo>
                        <a:pt x="63" y="1328"/>
                      </a:lnTo>
                      <a:lnTo>
                        <a:pt x="63" y="977"/>
                      </a:lnTo>
                      <a:lnTo>
                        <a:pt x="63" y="659"/>
                      </a:lnTo>
                      <a:lnTo>
                        <a:pt x="60" y="390"/>
                      </a:lnTo>
                      <a:lnTo>
                        <a:pt x="53" y="186"/>
                      </a:lnTo>
                      <a:lnTo>
                        <a:pt x="50" y="108"/>
                      </a:lnTo>
                      <a:lnTo>
                        <a:pt x="42" y="53"/>
                      </a:lnTo>
                      <a:lnTo>
                        <a:pt x="35" y="15"/>
                      </a:lnTo>
                      <a:lnTo>
                        <a:pt x="32" y="4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91" name="Freeform 1161">
                  <a:extLst>
                    <a:ext uri="{FF2B5EF4-FFF2-40B4-BE49-F238E27FC236}">
                      <a16:creationId xmlns:a16="http://schemas.microsoft.com/office/drawing/2014/main" id="{CA5982A5-AC87-4932-8A12-936F38DBF74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18986" y="2894545"/>
                  <a:ext cx="27055" cy="108103"/>
                </a:xfrm>
                <a:custGeom>
                  <a:avLst/>
                  <a:gdLst>
                    <a:gd name="T0" fmla="*/ 0 w 443"/>
                    <a:gd name="T1" fmla="*/ 2147483646 h 1798"/>
                    <a:gd name="T2" fmla="*/ 2147483646 w 443"/>
                    <a:gd name="T3" fmla="*/ 2147483646 h 1798"/>
                    <a:gd name="T4" fmla="*/ 2147483646 w 443"/>
                    <a:gd name="T5" fmla="*/ 2147483646 h 1798"/>
                    <a:gd name="T6" fmla="*/ 2147483646 w 443"/>
                    <a:gd name="T7" fmla="*/ 0 h 1798"/>
                    <a:gd name="T8" fmla="*/ 0 w 443"/>
                    <a:gd name="T9" fmla="*/ 2147483646 h 179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43" h="1798">
                      <a:moveTo>
                        <a:pt x="0" y="13"/>
                      </a:moveTo>
                      <a:lnTo>
                        <a:pt x="384" y="1798"/>
                      </a:lnTo>
                      <a:lnTo>
                        <a:pt x="443" y="1784"/>
                      </a:lnTo>
                      <a:lnTo>
                        <a:pt x="60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92" name="Freeform 1162">
                  <a:extLst>
                    <a:ext uri="{FF2B5EF4-FFF2-40B4-BE49-F238E27FC236}">
                      <a16:creationId xmlns:a16="http://schemas.microsoft.com/office/drawing/2014/main" id="{F278BDD4-762E-4CE4-A555-B507F642A7E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15603" y="2914566"/>
                  <a:ext cx="23672" cy="24023"/>
                </a:xfrm>
                <a:custGeom>
                  <a:avLst/>
                  <a:gdLst>
                    <a:gd name="T0" fmla="*/ 2147483646 w 352"/>
                    <a:gd name="T1" fmla="*/ 2147483646 h 373"/>
                    <a:gd name="T2" fmla="*/ 2147483646 w 352"/>
                    <a:gd name="T3" fmla="*/ 2147483646 h 373"/>
                    <a:gd name="T4" fmla="*/ 2147483646 w 352"/>
                    <a:gd name="T5" fmla="*/ 0 h 373"/>
                    <a:gd name="T6" fmla="*/ 2147483646 w 352"/>
                    <a:gd name="T7" fmla="*/ 0 h 373"/>
                    <a:gd name="T8" fmla="*/ 2147483646 w 352"/>
                    <a:gd name="T9" fmla="*/ 2147483646 h 373"/>
                    <a:gd name="T10" fmla="*/ 2147483646 w 352"/>
                    <a:gd name="T11" fmla="*/ 2147483646 h 373"/>
                    <a:gd name="T12" fmla="*/ 2147483646 w 352"/>
                    <a:gd name="T13" fmla="*/ 2147483646 h 373"/>
                    <a:gd name="T14" fmla="*/ 2147483646 w 352"/>
                    <a:gd name="T15" fmla="*/ 2147483646 h 373"/>
                    <a:gd name="T16" fmla="*/ 2147483646 w 352"/>
                    <a:gd name="T17" fmla="*/ 2147483646 h 373"/>
                    <a:gd name="T18" fmla="*/ 2147483646 w 352"/>
                    <a:gd name="T19" fmla="*/ 2147483646 h 373"/>
                    <a:gd name="T20" fmla="*/ 2147483646 w 352"/>
                    <a:gd name="T21" fmla="*/ 2147483646 h 373"/>
                    <a:gd name="T22" fmla="*/ 2147483646 w 352"/>
                    <a:gd name="T23" fmla="*/ 2147483646 h 373"/>
                    <a:gd name="T24" fmla="*/ 2147483646 w 352"/>
                    <a:gd name="T25" fmla="*/ 2147483646 h 373"/>
                    <a:gd name="T26" fmla="*/ 2147483646 w 352"/>
                    <a:gd name="T27" fmla="*/ 2147483646 h 373"/>
                    <a:gd name="T28" fmla="*/ 2147483646 w 352"/>
                    <a:gd name="T29" fmla="*/ 2147483646 h 373"/>
                    <a:gd name="T30" fmla="*/ 2147483646 w 352"/>
                    <a:gd name="T31" fmla="*/ 2147483646 h 373"/>
                    <a:gd name="T32" fmla="*/ 2147483646 w 352"/>
                    <a:gd name="T33" fmla="*/ 2147483646 h 373"/>
                    <a:gd name="T34" fmla="*/ 2147483646 w 352"/>
                    <a:gd name="T35" fmla="*/ 2147483646 h 373"/>
                    <a:gd name="T36" fmla="*/ 2147483646 w 352"/>
                    <a:gd name="T37" fmla="*/ 2147483646 h 373"/>
                    <a:gd name="T38" fmla="*/ 2147483646 w 352"/>
                    <a:gd name="T39" fmla="*/ 2147483646 h 373"/>
                    <a:gd name="T40" fmla="*/ 2147483646 w 352"/>
                    <a:gd name="T41" fmla="*/ 2147483646 h 373"/>
                    <a:gd name="T42" fmla="*/ 2147483646 w 352"/>
                    <a:gd name="T43" fmla="*/ 2147483646 h 373"/>
                    <a:gd name="T44" fmla="*/ 2147483646 w 352"/>
                    <a:gd name="T45" fmla="*/ 2147483646 h 373"/>
                    <a:gd name="T46" fmla="*/ 2147483646 w 352"/>
                    <a:gd name="T47" fmla="*/ 2147483646 h 373"/>
                    <a:gd name="T48" fmla="*/ 2147483646 w 352"/>
                    <a:gd name="T49" fmla="*/ 2147483646 h 373"/>
                    <a:gd name="T50" fmla="*/ 2147483646 w 352"/>
                    <a:gd name="T51" fmla="*/ 2147483646 h 373"/>
                    <a:gd name="T52" fmla="*/ 2147483646 w 352"/>
                    <a:gd name="T53" fmla="*/ 2147483646 h 373"/>
                    <a:gd name="T54" fmla="*/ 2147483646 w 352"/>
                    <a:gd name="T55" fmla="*/ 2147483646 h 373"/>
                    <a:gd name="T56" fmla="*/ 2147483646 w 352"/>
                    <a:gd name="T57" fmla="*/ 2147483646 h 373"/>
                    <a:gd name="T58" fmla="*/ 2147483646 w 352"/>
                    <a:gd name="T59" fmla="*/ 2147483646 h 373"/>
                    <a:gd name="T60" fmla="*/ 2147483646 w 352"/>
                    <a:gd name="T61" fmla="*/ 2147483646 h 373"/>
                    <a:gd name="T62" fmla="*/ 2147483646 w 352"/>
                    <a:gd name="T63" fmla="*/ 2147483646 h 373"/>
                    <a:gd name="T64" fmla="*/ 2147483646 w 352"/>
                    <a:gd name="T65" fmla="*/ 2147483646 h 373"/>
                    <a:gd name="T66" fmla="*/ 2147483646 w 352"/>
                    <a:gd name="T67" fmla="*/ 2147483646 h 373"/>
                    <a:gd name="T68" fmla="*/ 2147483646 w 352"/>
                    <a:gd name="T69" fmla="*/ 2147483646 h 373"/>
                    <a:gd name="T70" fmla="*/ 0 w 352"/>
                    <a:gd name="T71" fmla="*/ 2147483646 h 373"/>
                    <a:gd name="T72" fmla="*/ 2147483646 w 352"/>
                    <a:gd name="T73" fmla="*/ 2147483646 h 373"/>
                    <a:gd name="T74" fmla="*/ 2147483646 w 352"/>
                    <a:gd name="T75" fmla="*/ 2147483646 h 373"/>
                    <a:gd name="T76" fmla="*/ 2147483646 w 352"/>
                    <a:gd name="T77" fmla="*/ 2147483646 h 373"/>
                    <a:gd name="T78" fmla="*/ 2147483646 w 352"/>
                    <a:gd name="T79" fmla="*/ 2147483646 h 373"/>
                    <a:gd name="T80" fmla="*/ 2147483646 w 352"/>
                    <a:gd name="T81" fmla="*/ 2147483646 h 373"/>
                    <a:gd name="T82" fmla="*/ 2147483646 w 352"/>
                    <a:gd name="T83" fmla="*/ 2147483646 h 373"/>
                    <a:gd name="T84" fmla="*/ 2147483646 w 352"/>
                    <a:gd name="T85" fmla="*/ 2147483646 h 373"/>
                    <a:gd name="T86" fmla="*/ 2147483646 w 352"/>
                    <a:gd name="T87" fmla="*/ 2147483646 h 373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52" h="373">
                      <a:moveTo>
                        <a:pt x="102" y="14"/>
                      </a:moveTo>
                      <a:lnTo>
                        <a:pt x="126" y="3"/>
                      </a:lnTo>
                      <a:lnTo>
                        <a:pt x="154" y="0"/>
                      </a:lnTo>
                      <a:lnTo>
                        <a:pt x="181" y="0"/>
                      </a:lnTo>
                      <a:lnTo>
                        <a:pt x="205" y="3"/>
                      </a:lnTo>
                      <a:lnTo>
                        <a:pt x="231" y="7"/>
                      </a:lnTo>
                      <a:lnTo>
                        <a:pt x="252" y="17"/>
                      </a:lnTo>
                      <a:lnTo>
                        <a:pt x="271" y="32"/>
                      </a:lnTo>
                      <a:lnTo>
                        <a:pt x="292" y="45"/>
                      </a:lnTo>
                      <a:lnTo>
                        <a:pt x="310" y="62"/>
                      </a:lnTo>
                      <a:lnTo>
                        <a:pt x="324" y="83"/>
                      </a:lnTo>
                      <a:lnTo>
                        <a:pt x="334" y="104"/>
                      </a:lnTo>
                      <a:lnTo>
                        <a:pt x="345" y="129"/>
                      </a:lnTo>
                      <a:lnTo>
                        <a:pt x="348" y="153"/>
                      </a:lnTo>
                      <a:lnTo>
                        <a:pt x="352" y="181"/>
                      </a:lnTo>
                      <a:lnTo>
                        <a:pt x="348" y="209"/>
                      </a:lnTo>
                      <a:lnTo>
                        <a:pt x="345" y="237"/>
                      </a:lnTo>
                      <a:lnTo>
                        <a:pt x="334" y="268"/>
                      </a:lnTo>
                      <a:lnTo>
                        <a:pt x="321" y="293"/>
                      </a:lnTo>
                      <a:lnTo>
                        <a:pt x="303" y="317"/>
                      </a:lnTo>
                      <a:lnTo>
                        <a:pt x="282" y="335"/>
                      </a:lnTo>
                      <a:lnTo>
                        <a:pt x="261" y="352"/>
                      </a:lnTo>
                      <a:lnTo>
                        <a:pt x="237" y="362"/>
                      </a:lnTo>
                      <a:lnTo>
                        <a:pt x="213" y="370"/>
                      </a:lnTo>
                      <a:lnTo>
                        <a:pt x="189" y="373"/>
                      </a:lnTo>
                      <a:lnTo>
                        <a:pt x="160" y="370"/>
                      </a:lnTo>
                      <a:lnTo>
                        <a:pt x="136" y="365"/>
                      </a:lnTo>
                      <a:lnTo>
                        <a:pt x="112" y="356"/>
                      </a:lnTo>
                      <a:lnTo>
                        <a:pt x="87" y="345"/>
                      </a:lnTo>
                      <a:lnTo>
                        <a:pt x="66" y="328"/>
                      </a:lnTo>
                      <a:lnTo>
                        <a:pt x="49" y="307"/>
                      </a:lnTo>
                      <a:lnTo>
                        <a:pt x="31" y="283"/>
                      </a:lnTo>
                      <a:lnTo>
                        <a:pt x="18" y="251"/>
                      </a:lnTo>
                      <a:lnTo>
                        <a:pt x="7" y="216"/>
                      </a:lnTo>
                      <a:lnTo>
                        <a:pt x="4" y="181"/>
                      </a:lnTo>
                      <a:lnTo>
                        <a:pt x="0" y="146"/>
                      </a:lnTo>
                      <a:lnTo>
                        <a:pt x="7" y="112"/>
                      </a:lnTo>
                      <a:lnTo>
                        <a:pt x="18" y="83"/>
                      </a:lnTo>
                      <a:lnTo>
                        <a:pt x="25" y="70"/>
                      </a:lnTo>
                      <a:lnTo>
                        <a:pt x="36" y="56"/>
                      </a:lnTo>
                      <a:lnTo>
                        <a:pt x="49" y="42"/>
                      </a:lnTo>
                      <a:lnTo>
                        <a:pt x="63" y="32"/>
                      </a:lnTo>
                      <a:lnTo>
                        <a:pt x="81" y="21"/>
                      </a:lnTo>
                      <a:lnTo>
                        <a:pt x="102" y="14"/>
                      </a:lnTo>
                      <a:close/>
                    </a:path>
                  </a:pathLst>
                </a:custGeom>
                <a:solidFill>
                  <a:srgbClr val="656B6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93" name="Freeform 1163">
                  <a:extLst>
                    <a:ext uri="{FF2B5EF4-FFF2-40B4-BE49-F238E27FC236}">
                      <a16:creationId xmlns:a16="http://schemas.microsoft.com/office/drawing/2014/main" id="{AF2DDCCE-9F2D-479D-BE10-444E3752444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08839" y="2918568"/>
                  <a:ext cx="13528" cy="16015"/>
                </a:xfrm>
                <a:custGeom>
                  <a:avLst/>
                  <a:gdLst>
                    <a:gd name="T0" fmla="*/ 2147483646 w 224"/>
                    <a:gd name="T1" fmla="*/ 2147483646 h 244"/>
                    <a:gd name="T2" fmla="*/ 2147483646 w 224"/>
                    <a:gd name="T3" fmla="*/ 2147483646 h 244"/>
                    <a:gd name="T4" fmla="*/ 2147483646 w 224"/>
                    <a:gd name="T5" fmla="*/ 2147483646 h 244"/>
                    <a:gd name="T6" fmla="*/ 2147483646 w 224"/>
                    <a:gd name="T7" fmla="*/ 2147483646 h 244"/>
                    <a:gd name="T8" fmla="*/ 2147483646 w 224"/>
                    <a:gd name="T9" fmla="*/ 2147483646 h 244"/>
                    <a:gd name="T10" fmla="*/ 2147483646 w 224"/>
                    <a:gd name="T11" fmla="*/ 2147483646 h 244"/>
                    <a:gd name="T12" fmla="*/ 2147483646 w 224"/>
                    <a:gd name="T13" fmla="*/ 2147483646 h 244"/>
                    <a:gd name="T14" fmla="*/ 2147483646 w 224"/>
                    <a:gd name="T15" fmla="*/ 2147483646 h 244"/>
                    <a:gd name="T16" fmla="*/ 2147483646 w 224"/>
                    <a:gd name="T17" fmla="*/ 2147483646 h 244"/>
                    <a:gd name="T18" fmla="*/ 2147483646 w 224"/>
                    <a:gd name="T19" fmla="*/ 2147483646 h 244"/>
                    <a:gd name="T20" fmla="*/ 2147483646 w 224"/>
                    <a:gd name="T21" fmla="*/ 2147483646 h 244"/>
                    <a:gd name="T22" fmla="*/ 2147483646 w 224"/>
                    <a:gd name="T23" fmla="*/ 2147483646 h 244"/>
                    <a:gd name="T24" fmla="*/ 2147483646 w 224"/>
                    <a:gd name="T25" fmla="*/ 2147483646 h 244"/>
                    <a:gd name="T26" fmla="*/ 2147483646 w 224"/>
                    <a:gd name="T27" fmla="*/ 2147483646 h 244"/>
                    <a:gd name="T28" fmla="*/ 2147483646 w 224"/>
                    <a:gd name="T29" fmla="*/ 2147483646 h 244"/>
                    <a:gd name="T30" fmla="*/ 2147483646 w 224"/>
                    <a:gd name="T31" fmla="*/ 2147483646 h 244"/>
                    <a:gd name="T32" fmla="*/ 2147483646 w 224"/>
                    <a:gd name="T33" fmla="*/ 2147483646 h 244"/>
                    <a:gd name="T34" fmla="*/ 2147483646 w 224"/>
                    <a:gd name="T35" fmla="*/ 2147483646 h 244"/>
                    <a:gd name="T36" fmla="*/ 0 w 224"/>
                    <a:gd name="T37" fmla="*/ 2147483646 h 244"/>
                    <a:gd name="T38" fmla="*/ 0 w 224"/>
                    <a:gd name="T39" fmla="*/ 2147483646 h 244"/>
                    <a:gd name="T40" fmla="*/ 0 w 224"/>
                    <a:gd name="T41" fmla="*/ 2147483646 h 244"/>
                    <a:gd name="T42" fmla="*/ 2147483646 w 224"/>
                    <a:gd name="T43" fmla="*/ 2147483646 h 244"/>
                    <a:gd name="T44" fmla="*/ 2147483646 w 224"/>
                    <a:gd name="T45" fmla="*/ 2147483646 h 244"/>
                    <a:gd name="T46" fmla="*/ 2147483646 w 224"/>
                    <a:gd name="T47" fmla="*/ 2147483646 h 244"/>
                    <a:gd name="T48" fmla="*/ 2147483646 w 224"/>
                    <a:gd name="T49" fmla="*/ 2147483646 h 244"/>
                    <a:gd name="T50" fmla="*/ 2147483646 w 224"/>
                    <a:gd name="T51" fmla="*/ 2147483646 h 244"/>
                    <a:gd name="T52" fmla="*/ 2147483646 w 224"/>
                    <a:gd name="T53" fmla="*/ 0 h 244"/>
                    <a:gd name="T54" fmla="*/ 2147483646 w 224"/>
                    <a:gd name="T55" fmla="*/ 2147483646 h 244"/>
                    <a:gd name="T56" fmla="*/ 2147483646 w 224"/>
                    <a:gd name="T57" fmla="*/ 2147483646 h 244"/>
                    <a:gd name="T58" fmla="*/ 2147483646 w 224"/>
                    <a:gd name="T59" fmla="*/ 2147483646 h 244"/>
                    <a:gd name="T60" fmla="*/ 2147483646 w 224"/>
                    <a:gd name="T61" fmla="*/ 2147483646 h 244"/>
                    <a:gd name="T62" fmla="*/ 2147483646 w 224"/>
                    <a:gd name="T63" fmla="*/ 2147483646 h 244"/>
                    <a:gd name="T64" fmla="*/ 2147483646 w 224"/>
                    <a:gd name="T65" fmla="*/ 2147483646 h 24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24" h="244">
                      <a:moveTo>
                        <a:pt x="206" y="77"/>
                      </a:moveTo>
                      <a:lnTo>
                        <a:pt x="216" y="98"/>
                      </a:lnTo>
                      <a:lnTo>
                        <a:pt x="219" y="122"/>
                      </a:lnTo>
                      <a:lnTo>
                        <a:pt x="224" y="146"/>
                      </a:lnTo>
                      <a:lnTo>
                        <a:pt x="219" y="171"/>
                      </a:lnTo>
                      <a:lnTo>
                        <a:pt x="209" y="191"/>
                      </a:lnTo>
                      <a:lnTo>
                        <a:pt x="192" y="212"/>
                      </a:lnTo>
                      <a:lnTo>
                        <a:pt x="171" y="227"/>
                      </a:lnTo>
                      <a:lnTo>
                        <a:pt x="143" y="241"/>
                      </a:lnTo>
                      <a:lnTo>
                        <a:pt x="119" y="244"/>
                      </a:lnTo>
                      <a:lnTo>
                        <a:pt x="102" y="244"/>
                      </a:lnTo>
                      <a:lnTo>
                        <a:pt x="81" y="241"/>
                      </a:lnTo>
                      <a:lnTo>
                        <a:pt x="63" y="233"/>
                      </a:lnTo>
                      <a:lnTo>
                        <a:pt x="50" y="223"/>
                      </a:lnTo>
                      <a:lnTo>
                        <a:pt x="35" y="209"/>
                      </a:lnTo>
                      <a:lnTo>
                        <a:pt x="21" y="191"/>
                      </a:lnTo>
                      <a:lnTo>
                        <a:pt x="11" y="171"/>
                      </a:lnTo>
                      <a:lnTo>
                        <a:pt x="5" y="150"/>
                      </a:lnTo>
                      <a:lnTo>
                        <a:pt x="0" y="129"/>
                      </a:lnTo>
                      <a:lnTo>
                        <a:pt x="0" y="108"/>
                      </a:lnTo>
                      <a:lnTo>
                        <a:pt x="0" y="87"/>
                      </a:lnTo>
                      <a:lnTo>
                        <a:pt x="8" y="70"/>
                      </a:lnTo>
                      <a:lnTo>
                        <a:pt x="18" y="49"/>
                      </a:lnTo>
                      <a:lnTo>
                        <a:pt x="29" y="35"/>
                      </a:lnTo>
                      <a:lnTo>
                        <a:pt x="45" y="21"/>
                      </a:lnTo>
                      <a:lnTo>
                        <a:pt x="71" y="7"/>
                      </a:lnTo>
                      <a:lnTo>
                        <a:pt x="95" y="0"/>
                      </a:lnTo>
                      <a:lnTo>
                        <a:pt x="116" y="4"/>
                      </a:lnTo>
                      <a:lnTo>
                        <a:pt x="140" y="11"/>
                      </a:lnTo>
                      <a:lnTo>
                        <a:pt x="161" y="21"/>
                      </a:lnTo>
                      <a:lnTo>
                        <a:pt x="179" y="35"/>
                      </a:lnTo>
                      <a:lnTo>
                        <a:pt x="192" y="56"/>
                      </a:lnTo>
                      <a:lnTo>
                        <a:pt x="206" y="77"/>
                      </a:lnTo>
                      <a:close/>
                    </a:path>
                  </a:pathLst>
                </a:custGeom>
                <a:solidFill>
                  <a:srgbClr val="363D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94" name="Freeform 1164">
                  <a:extLst>
                    <a:ext uri="{FF2B5EF4-FFF2-40B4-BE49-F238E27FC236}">
                      <a16:creationId xmlns:a16="http://schemas.microsoft.com/office/drawing/2014/main" id="{0525E096-FF54-4CB2-AF29-C14CF5B6983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698694" y="2926576"/>
                  <a:ext cx="0" cy="4005"/>
                </a:xfrm>
                <a:custGeom>
                  <a:avLst/>
                  <a:gdLst>
                    <a:gd name="T0" fmla="*/ 0 w 45"/>
                    <a:gd name="T1" fmla="*/ 2147483646 h 48"/>
                    <a:gd name="T2" fmla="*/ 0 w 45"/>
                    <a:gd name="T3" fmla="*/ 2147483646 h 48"/>
                    <a:gd name="T4" fmla="*/ 0 w 45"/>
                    <a:gd name="T5" fmla="*/ 2147483646 h 48"/>
                    <a:gd name="T6" fmla="*/ 0 w 45"/>
                    <a:gd name="T7" fmla="*/ 2147483646 h 48"/>
                    <a:gd name="T8" fmla="*/ 0 w 45"/>
                    <a:gd name="T9" fmla="*/ 2147483646 h 48"/>
                    <a:gd name="T10" fmla="*/ 0 w 45"/>
                    <a:gd name="T11" fmla="*/ 2147483646 h 48"/>
                    <a:gd name="T12" fmla="*/ 0 w 45"/>
                    <a:gd name="T13" fmla="*/ 2147483646 h 48"/>
                    <a:gd name="T14" fmla="*/ 0 w 45"/>
                    <a:gd name="T15" fmla="*/ 2147483646 h 48"/>
                    <a:gd name="T16" fmla="*/ 0 w 45"/>
                    <a:gd name="T17" fmla="*/ 2147483646 h 48"/>
                    <a:gd name="T18" fmla="*/ 0 w 45"/>
                    <a:gd name="T19" fmla="*/ 2147483646 h 48"/>
                    <a:gd name="T20" fmla="*/ 0 w 45"/>
                    <a:gd name="T21" fmla="*/ 2147483646 h 48"/>
                    <a:gd name="T22" fmla="*/ 0 w 45"/>
                    <a:gd name="T23" fmla="*/ 0 h 48"/>
                    <a:gd name="T24" fmla="*/ 0 w 45"/>
                    <a:gd name="T25" fmla="*/ 0 h 48"/>
                    <a:gd name="T26" fmla="*/ 0 w 45"/>
                    <a:gd name="T27" fmla="*/ 2147483646 h 48"/>
                    <a:gd name="T28" fmla="*/ 0 w 45"/>
                    <a:gd name="T29" fmla="*/ 2147483646 h 48"/>
                    <a:gd name="T30" fmla="*/ 0 w 45"/>
                    <a:gd name="T31" fmla="*/ 2147483646 h 48"/>
                    <a:gd name="T32" fmla="*/ 0 w 45"/>
                    <a:gd name="T33" fmla="*/ 2147483646 h 48"/>
                    <a:gd name="T34" fmla="*/ 0 w 45"/>
                    <a:gd name="T35" fmla="*/ 2147483646 h 4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5" h="48">
                      <a:moveTo>
                        <a:pt x="45" y="31"/>
                      </a:moveTo>
                      <a:lnTo>
                        <a:pt x="42" y="38"/>
                      </a:lnTo>
                      <a:lnTo>
                        <a:pt x="39" y="45"/>
                      </a:lnTo>
                      <a:lnTo>
                        <a:pt x="32" y="48"/>
                      </a:lnTo>
                      <a:lnTo>
                        <a:pt x="24" y="48"/>
                      </a:lnTo>
                      <a:lnTo>
                        <a:pt x="14" y="45"/>
                      </a:lnTo>
                      <a:lnTo>
                        <a:pt x="3" y="35"/>
                      </a:lnTo>
                      <a:lnTo>
                        <a:pt x="0" y="21"/>
                      </a:lnTo>
                      <a:lnTo>
                        <a:pt x="0" y="14"/>
                      </a:lnTo>
                      <a:lnTo>
                        <a:pt x="8" y="6"/>
                      </a:lnTo>
                      <a:lnTo>
                        <a:pt x="14" y="3"/>
                      </a:lnTo>
                      <a:lnTo>
                        <a:pt x="21" y="0"/>
                      </a:lnTo>
                      <a:lnTo>
                        <a:pt x="29" y="0"/>
                      </a:lnTo>
                      <a:lnTo>
                        <a:pt x="35" y="3"/>
                      </a:lnTo>
                      <a:lnTo>
                        <a:pt x="39" y="6"/>
                      </a:lnTo>
                      <a:lnTo>
                        <a:pt x="45" y="14"/>
                      </a:lnTo>
                      <a:lnTo>
                        <a:pt x="45" y="21"/>
                      </a:lnTo>
                      <a:lnTo>
                        <a:pt x="45" y="31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95" name="Freeform 1165">
                  <a:extLst>
                    <a:ext uri="{FF2B5EF4-FFF2-40B4-BE49-F238E27FC236}">
                      <a16:creationId xmlns:a16="http://schemas.microsoft.com/office/drawing/2014/main" id="{41858B0F-2770-4C81-925E-25C9BC6C279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08839" y="2926576"/>
                  <a:ext cx="3381" cy="4005"/>
                </a:xfrm>
                <a:custGeom>
                  <a:avLst/>
                  <a:gdLst>
                    <a:gd name="T0" fmla="*/ 2147483646 w 45"/>
                    <a:gd name="T1" fmla="*/ 2147483646 h 53"/>
                    <a:gd name="T2" fmla="*/ 2147483646 w 45"/>
                    <a:gd name="T3" fmla="*/ 2147483646 h 53"/>
                    <a:gd name="T4" fmla="*/ 2147483646 w 45"/>
                    <a:gd name="T5" fmla="*/ 2147483646 h 53"/>
                    <a:gd name="T6" fmla="*/ 2147483646 w 45"/>
                    <a:gd name="T7" fmla="*/ 2147483646 h 53"/>
                    <a:gd name="T8" fmla="*/ 2147483646 w 45"/>
                    <a:gd name="T9" fmla="*/ 2147483646 h 53"/>
                    <a:gd name="T10" fmla="*/ 2147483646 w 45"/>
                    <a:gd name="T11" fmla="*/ 2147483646 h 53"/>
                    <a:gd name="T12" fmla="*/ 0 w 45"/>
                    <a:gd name="T13" fmla="*/ 2147483646 h 53"/>
                    <a:gd name="T14" fmla="*/ 0 w 45"/>
                    <a:gd name="T15" fmla="*/ 2147483646 h 53"/>
                    <a:gd name="T16" fmla="*/ 0 w 45"/>
                    <a:gd name="T17" fmla="*/ 2147483646 h 53"/>
                    <a:gd name="T18" fmla="*/ 2147483646 w 45"/>
                    <a:gd name="T19" fmla="*/ 2147483646 h 53"/>
                    <a:gd name="T20" fmla="*/ 2147483646 w 45"/>
                    <a:gd name="T21" fmla="*/ 2147483646 h 53"/>
                    <a:gd name="T22" fmla="*/ 2147483646 w 45"/>
                    <a:gd name="T23" fmla="*/ 0 h 53"/>
                    <a:gd name="T24" fmla="*/ 2147483646 w 45"/>
                    <a:gd name="T25" fmla="*/ 0 h 53"/>
                    <a:gd name="T26" fmla="*/ 2147483646 w 45"/>
                    <a:gd name="T27" fmla="*/ 2147483646 h 53"/>
                    <a:gd name="T28" fmla="*/ 2147483646 w 45"/>
                    <a:gd name="T29" fmla="*/ 2147483646 h 53"/>
                    <a:gd name="T30" fmla="*/ 2147483646 w 45"/>
                    <a:gd name="T31" fmla="*/ 2147483646 h 53"/>
                    <a:gd name="T32" fmla="*/ 2147483646 w 45"/>
                    <a:gd name="T33" fmla="*/ 2147483646 h 53"/>
                    <a:gd name="T34" fmla="*/ 2147483646 w 45"/>
                    <a:gd name="T35" fmla="*/ 2147483646 h 5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5" h="53">
                      <a:moveTo>
                        <a:pt x="45" y="32"/>
                      </a:moveTo>
                      <a:lnTo>
                        <a:pt x="42" y="42"/>
                      </a:lnTo>
                      <a:lnTo>
                        <a:pt x="37" y="46"/>
                      </a:lnTo>
                      <a:lnTo>
                        <a:pt x="31" y="49"/>
                      </a:lnTo>
                      <a:lnTo>
                        <a:pt x="24" y="53"/>
                      </a:lnTo>
                      <a:lnTo>
                        <a:pt x="10" y="46"/>
                      </a:lnTo>
                      <a:lnTo>
                        <a:pt x="0" y="35"/>
                      </a:lnTo>
                      <a:lnTo>
                        <a:pt x="0" y="21"/>
                      </a:lnTo>
                      <a:lnTo>
                        <a:pt x="0" y="14"/>
                      </a:lnTo>
                      <a:lnTo>
                        <a:pt x="3" y="7"/>
                      </a:lnTo>
                      <a:lnTo>
                        <a:pt x="10" y="4"/>
                      </a:lnTo>
                      <a:lnTo>
                        <a:pt x="16" y="0"/>
                      </a:lnTo>
                      <a:lnTo>
                        <a:pt x="24" y="0"/>
                      </a:lnTo>
                      <a:lnTo>
                        <a:pt x="31" y="4"/>
                      </a:lnTo>
                      <a:lnTo>
                        <a:pt x="37" y="7"/>
                      </a:lnTo>
                      <a:lnTo>
                        <a:pt x="42" y="14"/>
                      </a:lnTo>
                      <a:lnTo>
                        <a:pt x="45" y="21"/>
                      </a:lnTo>
                      <a:lnTo>
                        <a:pt x="45" y="32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96" name="Freeform 1142">
                  <a:extLst>
                    <a:ext uri="{FF2B5EF4-FFF2-40B4-BE49-F238E27FC236}">
                      <a16:creationId xmlns:a16="http://schemas.microsoft.com/office/drawing/2014/main" id="{27CFDF28-B5EC-4A93-AD88-93D1BD5D242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881316" y="2261949"/>
                  <a:ext cx="358480" cy="416393"/>
                </a:xfrm>
                <a:custGeom>
                  <a:avLst/>
                  <a:gdLst>
                    <a:gd name="T0" fmla="*/ 3437 w 4244"/>
                    <a:gd name="T1" fmla="*/ 198 h 4924"/>
                    <a:gd name="T2" fmla="*/ 3593 w 4244"/>
                    <a:gd name="T3" fmla="*/ 292 h 4924"/>
                    <a:gd name="T4" fmla="*/ 3736 w 4244"/>
                    <a:gd name="T5" fmla="*/ 411 h 4924"/>
                    <a:gd name="T6" fmla="*/ 3827 w 4244"/>
                    <a:gd name="T7" fmla="*/ 511 h 4924"/>
                    <a:gd name="T8" fmla="*/ 3949 w 4244"/>
                    <a:gd name="T9" fmla="*/ 711 h 4924"/>
                    <a:gd name="T10" fmla="*/ 4049 w 4244"/>
                    <a:gd name="T11" fmla="*/ 975 h 4924"/>
                    <a:gd name="T12" fmla="*/ 4115 w 4244"/>
                    <a:gd name="T13" fmla="*/ 1261 h 4924"/>
                    <a:gd name="T14" fmla="*/ 4223 w 4244"/>
                    <a:gd name="T15" fmla="*/ 2031 h 4924"/>
                    <a:gd name="T16" fmla="*/ 4244 w 4244"/>
                    <a:gd name="T17" fmla="*/ 2324 h 4924"/>
                    <a:gd name="T18" fmla="*/ 4241 w 4244"/>
                    <a:gd name="T19" fmla="*/ 2620 h 4924"/>
                    <a:gd name="T20" fmla="*/ 4220 w 4244"/>
                    <a:gd name="T21" fmla="*/ 2920 h 4924"/>
                    <a:gd name="T22" fmla="*/ 4172 w 4244"/>
                    <a:gd name="T23" fmla="*/ 3216 h 4924"/>
                    <a:gd name="T24" fmla="*/ 4099 w 4244"/>
                    <a:gd name="T25" fmla="*/ 3501 h 4924"/>
                    <a:gd name="T26" fmla="*/ 3994 w 4244"/>
                    <a:gd name="T27" fmla="*/ 3777 h 4924"/>
                    <a:gd name="T28" fmla="*/ 3859 w 4244"/>
                    <a:gd name="T29" fmla="*/ 4035 h 4924"/>
                    <a:gd name="T30" fmla="*/ 3691 w 4244"/>
                    <a:gd name="T31" fmla="*/ 4271 h 4924"/>
                    <a:gd name="T32" fmla="*/ 3490 w 4244"/>
                    <a:gd name="T33" fmla="*/ 4481 h 4924"/>
                    <a:gd name="T34" fmla="*/ 3248 w 4244"/>
                    <a:gd name="T35" fmla="*/ 4661 h 4924"/>
                    <a:gd name="T36" fmla="*/ 3061 w 4244"/>
                    <a:gd name="T37" fmla="*/ 4766 h 4924"/>
                    <a:gd name="T38" fmla="*/ 2863 w 4244"/>
                    <a:gd name="T39" fmla="*/ 4843 h 4924"/>
                    <a:gd name="T40" fmla="*/ 2660 w 4244"/>
                    <a:gd name="T41" fmla="*/ 4892 h 4924"/>
                    <a:gd name="T42" fmla="*/ 2455 w 4244"/>
                    <a:gd name="T43" fmla="*/ 4916 h 4924"/>
                    <a:gd name="T44" fmla="*/ 2246 w 4244"/>
                    <a:gd name="T45" fmla="*/ 4919 h 4924"/>
                    <a:gd name="T46" fmla="*/ 2038 w 4244"/>
                    <a:gd name="T47" fmla="*/ 4898 h 4924"/>
                    <a:gd name="T48" fmla="*/ 1832 w 4244"/>
                    <a:gd name="T49" fmla="*/ 4856 h 4924"/>
                    <a:gd name="T50" fmla="*/ 1633 w 4244"/>
                    <a:gd name="T51" fmla="*/ 4790 h 4924"/>
                    <a:gd name="T52" fmla="*/ 1438 w 4244"/>
                    <a:gd name="T53" fmla="*/ 4707 h 4924"/>
                    <a:gd name="T54" fmla="*/ 1254 w 4244"/>
                    <a:gd name="T55" fmla="*/ 4603 h 4924"/>
                    <a:gd name="T56" fmla="*/ 1072 w 4244"/>
                    <a:gd name="T57" fmla="*/ 4474 h 4924"/>
                    <a:gd name="T58" fmla="*/ 892 w 4244"/>
                    <a:gd name="T59" fmla="*/ 4307 h 4924"/>
                    <a:gd name="T60" fmla="*/ 742 w 4244"/>
                    <a:gd name="T61" fmla="*/ 4122 h 4924"/>
                    <a:gd name="T62" fmla="*/ 616 w 4244"/>
                    <a:gd name="T63" fmla="*/ 3923 h 4924"/>
                    <a:gd name="T64" fmla="*/ 513 w 4244"/>
                    <a:gd name="T65" fmla="*/ 3711 h 4924"/>
                    <a:gd name="T66" fmla="*/ 429 w 4244"/>
                    <a:gd name="T67" fmla="*/ 3487 h 4924"/>
                    <a:gd name="T68" fmla="*/ 307 w 4244"/>
                    <a:gd name="T69" fmla="*/ 3024 h 4924"/>
                    <a:gd name="T70" fmla="*/ 223 w 4244"/>
                    <a:gd name="T71" fmla="*/ 2554 h 4924"/>
                    <a:gd name="T72" fmla="*/ 154 w 4244"/>
                    <a:gd name="T73" fmla="*/ 2111 h 4924"/>
                    <a:gd name="T74" fmla="*/ 42 w 4244"/>
                    <a:gd name="T75" fmla="*/ 1641 h 4924"/>
                    <a:gd name="T76" fmla="*/ 4 w 4244"/>
                    <a:gd name="T77" fmla="*/ 1407 h 4924"/>
                    <a:gd name="T78" fmla="*/ 7 w 4244"/>
                    <a:gd name="T79" fmla="*/ 1202 h 4924"/>
                    <a:gd name="T80" fmla="*/ 31 w 4244"/>
                    <a:gd name="T81" fmla="*/ 1115 h 4924"/>
                    <a:gd name="T82" fmla="*/ 108 w 4244"/>
                    <a:gd name="T83" fmla="*/ 982 h 4924"/>
                    <a:gd name="T84" fmla="*/ 216 w 4244"/>
                    <a:gd name="T85" fmla="*/ 850 h 4924"/>
                    <a:gd name="T86" fmla="*/ 339 w 4244"/>
                    <a:gd name="T87" fmla="*/ 735 h 4924"/>
                    <a:gd name="T88" fmla="*/ 624 w 4244"/>
                    <a:gd name="T89" fmla="*/ 540 h 4924"/>
                    <a:gd name="T90" fmla="*/ 1024 w 4244"/>
                    <a:gd name="T91" fmla="*/ 306 h 4924"/>
                    <a:gd name="T92" fmla="*/ 1258 w 4244"/>
                    <a:gd name="T93" fmla="*/ 198 h 4924"/>
                    <a:gd name="T94" fmla="*/ 1620 w 4244"/>
                    <a:gd name="T95" fmla="*/ 87 h 4924"/>
                    <a:gd name="T96" fmla="*/ 2051 w 4244"/>
                    <a:gd name="T97" fmla="*/ 13 h 4924"/>
                    <a:gd name="T98" fmla="*/ 2494 w 4244"/>
                    <a:gd name="T99" fmla="*/ 3 h 4924"/>
                    <a:gd name="T100" fmla="*/ 2813 w 4244"/>
                    <a:gd name="T101" fmla="*/ 24 h 4924"/>
                    <a:gd name="T102" fmla="*/ 3127 w 4244"/>
                    <a:gd name="T103" fmla="*/ 80 h 49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4244" h="4924">
                      <a:moveTo>
                        <a:pt x="3326" y="146"/>
                      </a:moveTo>
                      <a:lnTo>
                        <a:pt x="3382" y="171"/>
                      </a:lnTo>
                      <a:lnTo>
                        <a:pt x="3437" y="198"/>
                      </a:lnTo>
                      <a:lnTo>
                        <a:pt x="3490" y="226"/>
                      </a:lnTo>
                      <a:lnTo>
                        <a:pt x="3541" y="258"/>
                      </a:lnTo>
                      <a:lnTo>
                        <a:pt x="3593" y="292"/>
                      </a:lnTo>
                      <a:lnTo>
                        <a:pt x="3643" y="327"/>
                      </a:lnTo>
                      <a:lnTo>
                        <a:pt x="3691" y="369"/>
                      </a:lnTo>
                      <a:lnTo>
                        <a:pt x="3736" y="411"/>
                      </a:lnTo>
                      <a:lnTo>
                        <a:pt x="3767" y="442"/>
                      </a:lnTo>
                      <a:lnTo>
                        <a:pt x="3799" y="477"/>
                      </a:lnTo>
                      <a:lnTo>
                        <a:pt x="3827" y="511"/>
                      </a:lnTo>
                      <a:lnTo>
                        <a:pt x="3854" y="550"/>
                      </a:lnTo>
                      <a:lnTo>
                        <a:pt x="3904" y="627"/>
                      </a:lnTo>
                      <a:lnTo>
                        <a:pt x="3949" y="711"/>
                      </a:lnTo>
                      <a:lnTo>
                        <a:pt x="3987" y="794"/>
                      </a:lnTo>
                      <a:lnTo>
                        <a:pt x="4022" y="885"/>
                      </a:lnTo>
                      <a:lnTo>
                        <a:pt x="4049" y="975"/>
                      </a:lnTo>
                      <a:lnTo>
                        <a:pt x="4074" y="1070"/>
                      </a:lnTo>
                      <a:lnTo>
                        <a:pt x="4095" y="1164"/>
                      </a:lnTo>
                      <a:lnTo>
                        <a:pt x="4115" y="1261"/>
                      </a:lnTo>
                      <a:lnTo>
                        <a:pt x="4147" y="1457"/>
                      </a:lnTo>
                      <a:lnTo>
                        <a:pt x="4199" y="1839"/>
                      </a:lnTo>
                      <a:lnTo>
                        <a:pt x="4223" y="2031"/>
                      </a:lnTo>
                      <a:lnTo>
                        <a:pt x="4231" y="2129"/>
                      </a:lnTo>
                      <a:lnTo>
                        <a:pt x="4238" y="2227"/>
                      </a:lnTo>
                      <a:lnTo>
                        <a:pt x="4244" y="2324"/>
                      </a:lnTo>
                      <a:lnTo>
                        <a:pt x="4244" y="2422"/>
                      </a:lnTo>
                      <a:lnTo>
                        <a:pt x="4244" y="2522"/>
                      </a:lnTo>
                      <a:lnTo>
                        <a:pt x="4241" y="2620"/>
                      </a:lnTo>
                      <a:lnTo>
                        <a:pt x="4238" y="2721"/>
                      </a:lnTo>
                      <a:lnTo>
                        <a:pt x="4231" y="2818"/>
                      </a:lnTo>
                      <a:lnTo>
                        <a:pt x="4220" y="2920"/>
                      </a:lnTo>
                      <a:lnTo>
                        <a:pt x="4207" y="3018"/>
                      </a:lnTo>
                      <a:lnTo>
                        <a:pt x="4189" y="3118"/>
                      </a:lnTo>
                      <a:lnTo>
                        <a:pt x="4172" y="3216"/>
                      </a:lnTo>
                      <a:lnTo>
                        <a:pt x="4151" y="3310"/>
                      </a:lnTo>
                      <a:lnTo>
                        <a:pt x="4126" y="3408"/>
                      </a:lnTo>
                      <a:lnTo>
                        <a:pt x="4099" y="3501"/>
                      </a:lnTo>
                      <a:lnTo>
                        <a:pt x="4067" y="3596"/>
                      </a:lnTo>
                      <a:lnTo>
                        <a:pt x="4033" y="3686"/>
                      </a:lnTo>
                      <a:lnTo>
                        <a:pt x="3994" y="3777"/>
                      </a:lnTo>
                      <a:lnTo>
                        <a:pt x="3952" y="3864"/>
                      </a:lnTo>
                      <a:lnTo>
                        <a:pt x="3907" y="3951"/>
                      </a:lnTo>
                      <a:lnTo>
                        <a:pt x="3859" y="4035"/>
                      </a:lnTo>
                      <a:lnTo>
                        <a:pt x="3809" y="4115"/>
                      </a:lnTo>
                      <a:lnTo>
                        <a:pt x="3751" y="4194"/>
                      </a:lnTo>
                      <a:lnTo>
                        <a:pt x="3691" y="4271"/>
                      </a:lnTo>
                      <a:lnTo>
                        <a:pt x="3628" y="4345"/>
                      </a:lnTo>
                      <a:lnTo>
                        <a:pt x="3562" y="4415"/>
                      </a:lnTo>
                      <a:lnTo>
                        <a:pt x="3490" y="4481"/>
                      </a:lnTo>
                      <a:lnTo>
                        <a:pt x="3413" y="4547"/>
                      </a:lnTo>
                      <a:lnTo>
                        <a:pt x="3332" y="4606"/>
                      </a:lnTo>
                      <a:lnTo>
                        <a:pt x="3248" y="4661"/>
                      </a:lnTo>
                      <a:lnTo>
                        <a:pt x="3187" y="4700"/>
                      </a:lnTo>
                      <a:lnTo>
                        <a:pt x="3124" y="4735"/>
                      </a:lnTo>
                      <a:lnTo>
                        <a:pt x="3061" y="4766"/>
                      </a:lnTo>
                      <a:lnTo>
                        <a:pt x="2995" y="4795"/>
                      </a:lnTo>
                      <a:lnTo>
                        <a:pt x="2932" y="4819"/>
                      </a:lnTo>
                      <a:lnTo>
                        <a:pt x="2863" y="4843"/>
                      </a:lnTo>
                      <a:lnTo>
                        <a:pt x="2797" y="4861"/>
                      </a:lnTo>
                      <a:lnTo>
                        <a:pt x="2731" y="4877"/>
                      </a:lnTo>
                      <a:lnTo>
                        <a:pt x="2660" y="4892"/>
                      </a:lnTo>
                      <a:lnTo>
                        <a:pt x="2594" y="4903"/>
                      </a:lnTo>
                      <a:lnTo>
                        <a:pt x="2525" y="4913"/>
                      </a:lnTo>
                      <a:lnTo>
                        <a:pt x="2455" y="4916"/>
                      </a:lnTo>
                      <a:lnTo>
                        <a:pt x="2386" y="4919"/>
                      </a:lnTo>
                      <a:lnTo>
                        <a:pt x="2316" y="4924"/>
                      </a:lnTo>
                      <a:lnTo>
                        <a:pt x="2246" y="4919"/>
                      </a:lnTo>
                      <a:lnTo>
                        <a:pt x="2176" y="4916"/>
                      </a:lnTo>
                      <a:lnTo>
                        <a:pt x="2107" y="4909"/>
                      </a:lnTo>
                      <a:lnTo>
                        <a:pt x="2038" y="4898"/>
                      </a:lnTo>
                      <a:lnTo>
                        <a:pt x="1971" y="4885"/>
                      </a:lnTo>
                      <a:lnTo>
                        <a:pt x="1901" y="4871"/>
                      </a:lnTo>
                      <a:lnTo>
                        <a:pt x="1832" y="4856"/>
                      </a:lnTo>
                      <a:lnTo>
                        <a:pt x="1765" y="4835"/>
                      </a:lnTo>
                      <a:lnTo>
                        <a:pt x="1699" y="4816"/>
                      </a:lnTo>
                      <a:lnTo>
                        <a:pt x="1633" y="4790"/>
                      </a:lnTo>
                      <a:lnTo>
                        <a:pt x="1567" y="4766"/>
                      </a:lnTo>
                      <a:lnTo>
                        <a:pt x="1501" y="4738"/>
                      </a:lnTo>
                      <a:lnTo>
                        <a:pt x="1438" y="4707"/>
                      </a:lnTo>
                      <a:lnTo>
                        <a:pt x="1375" y="4676"/>
                      </a:lnTo>
                      <a:lnTo>
                        <a:pt x="1317" y="4640"/>
                      </a:lnTo>
                      <a:lnTo>
                        <a:pt x="1254" y="4603"/>
                      </a:lnTo>
                      <a:lnTo>
                        <a:pt x="1195" y="4564"/>
                      </a:lnTo>
                      <a:lnTo>
                        <a:pt x="1139" y="4523"/>
                      </a:lnTo>
                      <a:lnTo>
                        <a:pt x="1072" y="4474"/>
                      </a:lnTo>
                      <a:lnTo>
                        <a:pt x="1010" y="4418"/>
                      </a:lnTo>
                      <a:lnTo>
                        <a:pt x="951" y="4365"/>
                      </a:lnTo>
                      <a:lnTo>
                        <a:pt x="892" y="4307"/>
                      </a:lnTo>
                      <a:lnTo>
                        <a:pt x="840" y="4247"/>
                      </a:lnTo>
                      <a:lnTo>
                        <a:pt x="790" y="4184"/>
                      </a:lnTo>
                      <a:lnTo>
                        <a:pt x="742" y="4122"/>
                      </a:lnTo>
                      <a:lnTo>
                        <a:pt x="697" y="4055"/>
                      </a:lnTo>
                      <a:lnTo>
                        <a:pt x="655" y="3989"/>
                      </a:lnTo>
                      <a:lnTo>
                        <a:pt x="616" y="3923"/>
                      </a:lnTo>
                      <a:lnTo>
                        <a:pt x="579" y="3854"/>
                      </a:lnTo>
                      <a:lnTo>
                        <a:pt x="547" y="3783"/>
                      </a:lnTo>
                      <a:lnTo>
                        <a:pt x="513" y="3711"/>
                      </a:lnTo>
                      <a:lnTo>
                        <a:pt x="484" y="3637"/>
                      </a:lnTo>
                      <a:lnTo>
                        <a:pt x="457" y="3564"/>
                      </a:lnTo>
                      <a:lnTo>
                        <a:pt x="429" y="3487"/>
                      </a:lnTo>
                      <a:lnTo>
                        <a:pt x="384" y="3337"/>
                      </a:lnTo>
                      <a:lnTo>
                        <a:pt x="342" y="3181"/>
                      </a:lnTo>
                      <a:lnTo>
                        <a:pt x="307" y="3024"/>
                      </a:lnTo>
                      <a:lnTo>
                        <a:pt x="276" y="2868"/>
                      </a:lnTo>
                      <a:lnTo>
                        <a:pt x="247" y="2710"/>
                      </a:lnTo>
                      <a:lnTo>
                        <a:pt x="223" y="2554"/>
                      </a:lnTo>
                      <a:lnTo>
                        <a:pt x="178" y="2243"/>
                      </a:lnTo>
                      <a:lnTo>
                        <a:pt x="168" y="2177"/>
                      </a:lnTo>
                      <a:lnTo>
                        <a:pt x="154" y="2111"/>
                      </a:lnTo>
                      <a:lnTo>
                        <a:pt x="118" y="1961"/>
                      </a:lnTo>
                      <a:lnTo>
                        <a:pt x="81" y="1801"/>
                      </a:lnTo>
                      <a:lnTo>
                        <a:pt x="42" y="1641"/>
                      </a:lnTo>
                      <a:lnTo>
                        <a:pt x="25" y="1560"/>
                      </a:lnTo>
                      <a:lnTo>
                        <a:pt x="15" y="1484"/>
                      </a:lnTo>
                      <a:lnTo>
                        <a:pt x="4" y="1407"/>
                      </a:lnTo>
                      <a:lnTo>
                        <a:pt x="0" y="1334"/>
                      </a:lnTo>
                      <a:lnTo>
                        <a:pt x="0" y="1265"/>
                      </a:lnTo>
                      <a:lnTo>
                        <a:pt x="7" y="1202"/>
                      </a:lnTo>
                      <a:lnTo>
                        <a:pt x="15" y="1170"/>
                      </a:lnTo>
                      <a:lnTo>
                        <a:pt x="25" y="1143"/>
                      </a:lnTo>
                      <a:lnTo>
                        <a:pt x="31" y="1115"/>
                      </a:lnTo>
                      <a:lnTo>
                        <a:pt x="46" y="1091"/>
                      </a:lnTo>
                      <a:lnTo>
                        <a:pt x="78" y="1035"/>
                      </a:lnTo>
                      <a:lnTo>
                        <a:pt x="108" y="982"/>
                      </a:lnTo>
                      <a:lnTo>
                        <a:pt x="144" y="937"/>
                      </a:lnTo>
                      <a:lnTo>
                        <a:pt x="181" y="891"/>
                      </a:lnTo>
                      <a:lnTo>
                        <a:pt x="216" y="850"/>
                      </a:lnTo>
                      <a:lnTo>
                        <a:pt x="258" y="808"/>
                      </a:lnTo>
                      <a:lnTo>
                        <a:pt x="297" y="770"/>
                      </a:lnTo>
                      <a:lnTo>
                        <a:pt x="339" y="735"/>
                      </a:lnTo>
                      <a:lnTo>
                        <a:pt x="429" y="666"/>
                      </a:lnTo>
                      <a:lnTo>
                        <a:pt x="523" y="603"/>
                      </a:lnTo>
                      <a:lnTo>
                        <a:pt x="624" y="540"/>
                      </a:lnTo>
                      <a:lnTo>
                        <a:pt x="729" y="474"/>
                      </a:lnTo>
                      <a:lnTo>
                        <a:pt x="874" y="387"/>
                      </a:lnTo>
                      <a:lnTo>
                        <a:pt x="1024" y="306"/>
                      </a:lnTo>
                      <a:lnTo>
                        <a:pt x="1101" y="268"/>
                      </a:lnTo>
                      <a:lnTo>
                        <a:pt x="1180" y="229"/>
                      </a:lnTo>
                      <a:lnTo>
                        <a:pt x="1258" y="198"/>
                      </a:lnTo>
                      <a:lnTo>
                        <a:pt x="1338" y="167"/>
                      </a:lnTo>
                      <a:lnTo>
                        <a:pt x="1477" y="121"/>
                      </a:lnTo>
                      <a:lnTo>
                        <a:pt x="1620" y="87"/>
                      </a:lnTo>
                      <a:lnTo>
                        <a:pt x="1762" y="55"/>
                      </a:lnTo>
                      <a:lnTo>
                        <a:pt x="1909" y="31"/>
                      </a:lnTo>
                      <a:lnTo>
                        <a:pt x="2051" y="13"/>
                      </a:lnTo>
                      <a:lnTo>
                        <a:pt x="2197" y="3"/>
                      </a:lnTo>
                      <a:lnTo>
                        <a:pt x="2347" y="0"/>
                      </a:lnTo>
                      <a:lnTo>
                        <a:pt x="2494" y="3"/>
                      </a:lnTo>
                      <a:lnTo>
                        <a:pt x="2598" y="7"/>
                      </a:lnTo>
                      <a:lnTo>
                        <a:pt x="2705" y="13"/>
                      </a:lnTo>
                      <a:lnTo>
                        <a:pt x="2813" y="24"/>
                      </a:lnTo>
                      <a:lnTo>
                        <a:pt x="2918" y="38"/>
                      </a:lnTo>
                      <a:lnTo>
                        <a:pt x="3023" y="59"/>
                      </a:lnTo>
                      <a:lnTo>
                        <a:pt x="3127" y="80"/>
                      </a:lnTo>
                      <a:lnTo>
                        <a:pt x="3229" y="111"/>
                      </a:lnTo>
                      <a:lnTo>
                        <a:pt x="3326" y="146"/>
                      </a:lnTo>
                      <a:close/>
                    </a:path>
                  </a:pathLst>
                </a:custGeom>
                <a:solidFill>
                  <a:schemeClr val="bg2">
                    <a:lumMod val="40000"/>
                    <a:lumOff val="6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197" name="Freeform 1143">
                  <a:extLst>
                    <a:ext uri="{FF2B5EF4-FFF2-40B4-BE49-F238E27FC236}">
                      <a16:creationId xmlns:a16="http://schemas.microsoft.com/office/drawing/2014/main" id="{926A370B-A11B-455F-B955-61C2856CBC9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600618" y="2442120"/>
                  <a:ext cx="30436" cy="28025"/>
                </a:xfrm>
                <a:custGeom>
                  <a:avLst/>
                  <a:gdLst>
                    <a:gd name="T0" fmla="*/ 2147483646 w 345"/>
                    <a:gd name="T1" fmla="*/ 0 h 369"/>
                    <a:gd name="T2" fmla="*/ 2147483646 w 345"/>
                    <a:gd name="T3" fmla="*/ 0 h 369"/>
                    <a:gd name="T4" fmla="*/ 2147483646 w 345"/>
                    <a:gd name="T5" fmla="*/ 2147483646 h 369"/>
                    <a:gd name="T6" fmla="*/ 2147483646 w 345"/>
                    <a:gd name="T7" fmla="*/ 2147483646 h 369"/>
                    <a:gd name="T8" fmla="*/ 2147483646 w 345"/>
                    <a:gd name="T9" fmla="*/ 2147483646 h 369"/>
                    <a:gd name="T10" fmla="*/ 2147483646 w 345"/>
                    <a:gd name="T11" fmla="*/ 2147483646 h 369"/>
                    <a:gd name="T12" fmla="*/ 2147483646 w 345"/>
                    <a:gd name="T13" fmla="*/ 2147483646 h 369"/>
                    <a:gd name="T14" fmla="*/ 2147483646 w 345"/>
                    <a:gd name="T15" fmla="*/ 2147483646 h 369"/>
                    <a:gd name="T16" fmla="*/ 2147483646 w 345"/>
                    <a:gd name="T17" fmla="*/ 2147483646 h 369"/>
                    <a:gd name="T18" fmla="*/ 2147483646 w 345"/>
                    <a:gd name="T19" fmla="*/ 2147483646 h 369"/>
                    <a:gd name="T20" fmla="*/ 2147483646 w 345"/>
                    <a:gd name="T21" fmla="*/ 2147483646 h 369"/>
                    <a:gd name="T22" fmla="*/ 2147483646 w 345"/>
                    <a:gd name="T23" fmla="*/ 2147483646 h 369"/>
                    <a:gd name="T24" fmla="*/ 2147483646 w 345"/>
                    <a:gd name="T25" fmla="*/ 2147483646 h 369"/>
                    <a:gd name="T26" fmla="*/ 2147483646 w 345"/>
                    <a:gd name="T27" fmla="*/ 2147483646 h 369"/>
                    <a:gd name="T28" fmla="*/ 2147483646 w 345"/>
                    <a:gd name="T29" fmla="*/ 2147483646 h 369"/>
                    <a:gd name="T30" fmla="*/ 2147483646 w 345"/>
                    <a:gd name="T31" fmla="*/ 2147483646 h 369"/>
                    <a:gd name="T32" fmla="*/ 2147483646 w 345"/>
                    <a:gd name="T33" fmla="*/ 2147483646 h 369"/>
                    <a:gd name="T34" fmla="*/ 2147483646 w 345"/>
                    <a:gd name="T35" fmla="*/ 2147483646 h 369"/>
                    <a:gd name="T36" fmla="*/ 2147483646 w 345"/>
                    <a:gd name="T37" fmla="*/ 2147483646 h 369"/>
                    <a:gd name="T38" fmla="*/ 2147483646 w 345"/>
                    <a:gd name="T39" fmla="*/ 2147483646 h 369"/>
                    <a:gd name="T40" fmla="*/ 2147483646 w 345"/>
                    <a:gd name="T41" fmla="*/ 2147483646 h 369"/>
                    <a:gd name="T42" fmla="*/ 2147483646 w 345"/>
                    <a:gd name="T43" fmla="*/ 2147483646 h 369"/>
                    <a:gd name="T44" fmla="*/ 2147483646 w 345"/>
                    <a:gd name="T45" fmla="*/ 2147483646 h 369"/>
                    <a:gd name="T46" fmla="*/ 2147483646 w 345"/>
                    <a:gd name="T47" fmla="*/ 2147483646 h 369"/>
                    <a:gd name="T48" fmla="*/ 2147483646 w 345"/>
                    <a:gd name="T49" fmla="*/ 2147483646 h 369"/>
                    <a:gd name="T50" fmla="*/ 2147483646 w 345"/>
                    <a:gd name="T51" fmla="*/ 2147483646 h 369"/>
                    <a:gd name="T52" fmla="*/ 2147483646 w 345"/>
                    <a:gd name="T53" fmla="*/ 2147483646 h 369"/>
                    <a:gd name="T54" fmla="*/ 2147483646 w 345"/>
                    <a:gd name="T55" fmla="*/ 2147483646 h 369"/>
                    <a:gd name="T56" fmla="*/ 2147483646 w 345"/>
                    <a:gd name="T57" fmla="*/ 2147483646 h 369"/>
                    <a:gd name="T58" fmla="*/ 2147483646 w 345"/>
                    <a:gd name="T59" fmla="*/ 2147483646 h 369"/>
                    <a:gd name="T60" fmla="*/ 2147483646 w 345"/>
                    <a:gd name="T61" fmla="*/ 2147483646 h 369"/>
                    <a:gd name="T62" fmla="*/ 2147483646 w 345"/>
                    <a:gd name="T63" fmla="*/ 2147483646 h 369"/>
                    <a:gd name="T64" fmla="*/ 0 w 345"/>
                    <a:gd name="T65" fmla="*/ 2147483646 h 369"/>
                    <a:gd name="T66" fmla="*/ 2147483646 w 345"/>
                    <a:gd name="T67" fmla="*/ 2147483646 h 369"/>
                    <a:gd name="T68" fmla="*/ 2147483646 w 345"/>
                    <a:gd name="T69" fmla="*/ 2147483646 h 369"/>
                    <a:gd name="T70" fmla="*/ 2147483646 w 345"/>
                    <a:gd name="T71" fmla="*/ 2147483646 h 369"/>
                    <a:gd name="T72" fmla="*/ 2147483646 w 345"/>
                    <a:gd name="T73" fmla="*/ 2147483646 h 369"/>
                    <a:gd name="T74" fmla="*/ 2147483646 w 345"/>
                    <a:gd name="T75" fmla="*/ 2147483646 h 369"/>
                    <a:gd name="T76" fmla="*/ 2147483646 w 345"/>
                    <a:gd name="T77" fmla="*/ 2147483646 h 369"/>
                    <a:gd name="T78" fmla="*/ 2147483646 w 345"/>
                    <a:gd name="T79" fmla="*/ 2147483646 h 369"/>
                    <a:gd name="T80" fmla="*/ 2147483646 w 345"/>
                    <a:gd name="T81" fmla="*/ 2147483646 h 369"/>
                    <a:gd name="T82" fmla="*/ 2147483646 w 345"/>
                    <a:gd name="T83" fmla="*/ 2147483646 h 369"/>
                    <a:gd name="T84" fmla="*/ 2147483646 w 345"/>
                    <a:gd name="T85" fmla="*/ 0 h 369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345" h="369">
                      <a:moveTo>
                        <a:pt x="161" y="0"/>
                      </a:moveTo>
                      <a:lnTo>
                        <a:pt x="192" y="0"/>
                      </a:lnTo>
                      <a:lnTo>
                        <a:pt x="219" y="3"/>
                      </a:lnTo>
                      <a:lnTo>
                        <a:pt x="248" y="9"/>
                      </a:lnTo>
                      <a:lnTo>
                        <a:pt x="276" y="27"/>
                      </a:lnTo>
                      <a:lnTo>
                        <a:pt x="297" y="45"/>
                      </a:lnTo>
                      <a:lnTo>
                        <a:pt x="317" y="69"/>
                      </a:lnTo>
                      <a:lnTo>
                        <a:pt x="332" y="100"/>
                      </a:lnTo>
                      <a:lnTo>
                        <a:pt x="342" y="138"/>
                      </a:lnTo>
                      <a:lnTo>
                        <a:pt x="345" y="159"/>
                      </a:lnTo>
                      <a:lnTo>
                        <a:pt x="345" y="180"/>
                      </a:lnTo>
                      <a:lnTo>
                        <a:pt x="338" y="222"/>
                      </a:lnTo>
                      <a:lnTo>
                        <a:pt x="327" y="264"/>
                      </a:lnTo>
                      <a:lnTo>
                        <a:pt x="317" y="282"/>
                      </a:lnTo>
                      <a:lnTo>
                        <a:pt x="307" y="299"/>
                      </a:lnTo>
                      <a:lnTo>
                        <a:pt x="297" y="312"/>
                      </a:lnTo>
                      <a:lnTo>
                        <a:pt x="279" y="330"/>
                      </a:lnTo>
                      <a:lnTo>
                        <a:pt x="266" y="341"/>
                      </a:lnTo>
                      <a:lnTo>
                        <a:pt x="248" y="351"/>
                      </a:lnTo>
                      <a:lnTo>
                        <a:pt x="230" y="358"/>
                      </a:lnTo>
                      <a:lnTo>
                        <a:pt x="210" y="365"/>
                      </a:lnTo>
                      <a:lnTo>
                        <a:pt x="189" y="369"/>
                      </a:lnTo>
                      <a:lnTo>
                        <a:pt x="164" y="365"/>
                      </a:lnTo>
                      <a:lnTo>
                        <a:pt x="143" y="365"/>
                      </a:lnTo>
                      <a:lnTo>
                        <a:pt x="126" y="358"/>
                      </a:lnTo>
                      <a:lnTo>
                        <a:pt x="105" y="351"/>
                      </a:lnTo>
                      <a:lnTo>
                        <a:pt x="87" y="341"/>
                      </a:lnTo>
                      <a:lnTo>
                        <a:pt x="74" y="330"/>
                      </a:lnTo>
                      <a:lnTo>
                        <a:pt x="60" y="320"/>
                      </a:lnTo>
                      <a:lnTo>
                        <a:pt x="35" y="288"/>
                      </a:lnTo>
                      <a:lnTo>
                        <a:pt x="18" y="257"/>
                      </a:lnTo>
                      <a:lnTo>
                        <a:pt x="5" y="219"/>
                      </a:lnTo>
                      <a:lnTo>
                        <a:pt x="0" y="180"/>
                      </a:lnTo>
                      <a:lnTo>
                        <a:pt x="5" y="163"/>
                      </a:lnTo>
                      <a:lnTo>
                        <a:pt x="8" y="142"/>
                      </a:lnTo>
                      <a:lnTo>
                        <a:pt x="15" y="111"/>
                      </a:lnTo>
                      <a:lnTo>
                        <a:pt x="29" y="87"/>
                      </a:lnTo>
                      <a:lnTo>
                        <a:pt x="45" y="61"/>
                      </a:lnTo>
                      <a:lnTo>
                        <a:pt x="63" y="41"/>
                      </a:lnTo>
                      <a:lnTo>
                        <a:pt x="87" y="27"/>
                      </a:lnTo>
                      <a:lnTo>
                        <a:pt x="112" y="13"/>
                      </a:lnTo>
                      <a:lnTo>
                        <a:pt x="137" y="6"/>
                      </a:lnTo>
                      <a:lnTo>
                        <a:pt x="161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98" name="Freeform 1144">
                  <a:extLst>
                    <a:ext uri="{FF2B5EF4-FFF2-40B4-BE49-F238E27FC236}">
                      <a16:creationId xmlns:a16="http://schemas.microsoft.com/office/drawing/2014/main" id="{8DEB3B35-2E01-4DA5-A816-ECA9D18832F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593855" y="2446123"/>
                  <a:ext cx="20291" cy="20020"/>
                </a:xfrm>
                <a:custGeom>
                  <a:avLst/>
                  <a:gdLst>
                    <a:gd name="T0" fmla="*/ 2147483646 w 258"/>
                    <a:gd name="T1" fmla="*/ 0 h 279"/>
                    <a:gd name="T2" fmla="*/ 2147483646 w 258"/>
                    <a:gd name="T3" fmla="*/ 0 h 279"/>
                    <a:gd name="T4" fmla="*/ 2147483646 w 258"/>
                    <a:gd name="T5" fmla="*/ 2147483646 h 279"/>
                    <a:gd name="T6" fmla="*/ 2147483646 w 258"/>
                    <a:gd name="T7" fmla="*/ 2147483646 h 279"/>
                    <a:gd name="T8" fmla="*/ 2147483646 w 258"/>
                    <a:gd name="T9" fmla="*/ 2147483646 h 279"/>
                    <a:gd name="T10" fmla="*/ 2147483646 w 258"/>
                    <a:gd name="T11" fmla="*/ 2147483646 h 279"/>
                    <a:gd name="T12" fmla="*/ 2147483646 w 258"/>
                    <a:gd name="T13" fmla="*/ 2147483646 h 279"/>
                    <a:gd name="T14" fmla="*/ 2147483646 w 258"/>
                    <a:gd name="T15" fmla="*/ 2147483646 h 279"/>
                    <a:gd name="T16" fmla="*/ 2147483646 w 258"/>
                    <a:gd name="T17" fmla="*/ 2147483646 h 279"/>
                    <a:gd name="T18" fmla="*/ 2147483646 w 258"/>
                    <a:gd name="T19" fmla="*/ 2147483646 h 279"/>
                    <a:gd name="T20" fmla="*/ 2147483646 w 258"/>
                    <a:gd name="T21" fmla="*/ 2147483646 h 279"/>
                    <a:gd name="T22" fmla="*/ 2147483646 w 258"/>
                    <a:gd name="T23" fmla="*/ 2147483646 h 279"/>
                    <a:gd name="T24" fmla="*/ 2147483646 w 258"/>
                    <a:gd name="T25" fmla="*/ 2147483646 h 279"/>
                    <a:gd name="T26" fmla="*/ 2147483646 w 258"/>
                    <a:gd name="T27" fmla="*/ 2147483646 h 279"/>
                    <a:gd name="T28" fmla="*/ 2147483646 w 258"/>
                    <a:gd name="T29" fmla="*/ 2147483646 h 279"/>
                    <a:gd name="T30" fmla="*/ 2147483646 w 258"/>
                    <a:gd name="T31" fmla="*/ 2147483646 h 279"/>
                    <a:gd name="T32" fmla="*/ 2147483646 w 258"/>
                    <a:gd name="T33" fmla="*/ 2147483646 h 279"/>
                    <a:gd name="T34" fmla="*/ 2147483646 w 258"/>
                    <a:gd name="T35" fmla="*/ 2147483646 h 279"/>
                    <a:gd name="T36" fmla="*/ 2147483646 w 258"/>
                    <a:gd name="T37" fmla="*/ 2147483646 h 279"/>
                    <a:gd name="T38" fmla="*/ 2147483646 w 258"/>
                    <a:gd name="T39" fmla="*/ 2147483646 h 279"/>
                    <a:gd name="T40" fmla="*/ 2147483646 w 258"/>
                    <a:gd name="T41" fmla="*/ 2147483646 h 279"/>
                    <a:gd name="T42" fmla="*/ 2147483646 w 258"/>
                    <a:gd name="T43" fmla="*/ 2147483646 h 279"/>
                    <a:gd name="T44" fmla="*/ 2147483646 w 258"/>
                    <a:gd name="T45" fmla="*/ 2147483646 h 279"/>
                    <a:gd name="T46" fmla="*/ 2147483646 w 258"/>
                    <a:gd name="T47" fmla="*/ 2147483646 h 279"/>
                    <a:gd name="T48" fmla="*/ 2147483646 w 258"/>
                    <a:gd name="T49" fmla="*/ 2147483646 h 279"/>
                    <a:gd name="T50" fmla="*/ 0 w 258"/>
                    <a:gd name="T51" fmla="*/ 2147483646 h 279"/>
                    <a:gd name="T52" fmla="*/ 2147483646 w 258"/>
                    <a:gd name="T53" fmla="*/ 2147483646 h 279"/>
                    <a:gd name="T54" fmla="*/ 2147483646 w 258"/>
                    <a:gd name="T55" fmla="*/ 2147483646 h 279"/>
                    <a:gd name="T56" fmla="*/ 2147483646 w 258"/>
                    <a:gd name="T57" fmla="*/ 2147483646 h 279"/>
                    <a:gd name="T58" fmla="*/ 2147483646 w 258"/>
                    <a:gd name="T59" fmla="*/ 2147483646 h 279"/>
                    <a:gd name="T60" fmla="*/ 2147483646 w 258"/>
                    <a:gd name="T61" fmla="*/ 2147483646 h 279"/>
                    <a:gd name="T62" fmla="*/ 2147483646 w 258"/>
                    <a:gd name="T63" fmla="*/ 2147483646 h 279"/>
                    <a:gd name="T64" fmla="*/ 2147483646 w 258"/>
                    <a:gd name="T65" fmla="*/ 2147483646 h 279"/>
                    <a:gd name="T66" fmla="*/ 2147483646 w 258"/>
                    <a:gd name="T67" fmla="*/ 2147483646 h 279"/>
                    <a:gd name="T68" fmla="*/ 2147483646 w 258"/>
                    <a:gd name="T69" fmla="*/ 0 h 27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258" h="279">
                      <a:moveTo>
                        <a:pt x="119" y="0"/>
                      </a:moveTo>
                      <a:lnTo>
                        <a:pt x="144" y="0"/>
                      </a:lnTo>
                      <a:lnTo>
                        <a:pt x="165" y="4"/>
                      </a:lnTo>
                      <a:lnTo>
                        <a:pt x="185" y="11"/>
                      </a:lnTo>
                      <a:lnTo>
                        <a:pt x="206" y="21"/>
                      </a:lnTo>
                      <a:lnTo>
                        <a:pt x="224" y="35"/>
                      </a:lnTo>
                      <a:lnTo>
                        <a:pt x="237" y="53"/>
                      </a:lnTo>
                      <a:lnTo>
                        <a:pt x="248" y="77"/>
                      </a:lnTo>
                      <a:lnTo>
                        <a:pt x="255" y="105"/>
                      </a:lnTo>
                      <a:lnTo>
                        <a:pt x="258" y="137"/>
                      </a:lnTo>
                      <a:lnTo>
                        <a:pt x="255" y="171"/>
                      </a:lnTo>
                      <a:lnTo>
                        <a:pt x="245" y="199"/>
                      </a:lnTo>
                      <a:lnTo>
                        <a:pt x="231" y="227"/>
                      </a:lnTo>
                      <a:lnTo>
                        <a:pt x="210" y="251"/>
                      </a:lnTo>
                      <a:lnTo>
                        <a:pt x="185" y="269"/>
                      </a:lnTo>
                      <a:lnTo>
                        <a:pt x="171" y="272"/>
                      </a:lnTo>
                      <a:lnTo>
                        <a:pt x="158" y="279"/>
                      </a:lnTo>
                      <a:lnTo>
                        <a:pt x="140" y="279"/>
                      </a:lnTo>
                      <a:lnTo>
                        <a:pt x="123" y="279"/>
                      </a:lnTo>
                      <a:lnTo>
                        <a:pt x="95" y="272"/>
                      </a:lnTo>
                      <a:lnTo>
                        <a:pt x="67" y="262"/>
                      </a:lnTo>
                      <a:lnTo>
                        <a:pt x="47" y="245"/>
                      </a:lnTo>
                      <a:lnTo>
                        <a:pt x="26" y="220"/>
                      </a:lnTo>
                      <a:lnTo>
                        <a:pt x="11" y="195"/>
                      </a:lnTo>
                      <a:lnTo>
                        <a:pt x="5" y="168"/>
                      </a:lnTo>
                      <a:lnTo>
                        <a:pt x="0" y="140"/>
                      </a:lnTo>
                      <a:lnTo>
                        <a:pt x="5" y="108"/>
                      </a:lnTo>
                      <a:lnTo>
                        <a:pt x="11" y="84"/>
                      </a:lnTo>
                      <a:lnTo>
                        <a:pt x="21" y="66"/>
                      </a:lnTo>
                      <a:lnTo>
                        <a:pt x="36" y="50"/>
                      </a:lnTo>
                      <a:lnTo>
                        <a:pt x="50" y="32"/>
                      </a:lnTo>
                      <a:lnTo>
                        <a:pt x="67" y="21"/>
                      </a:lnTo>
                      <a:lnTo>
                        <a:pt x="84" y="11"/>
                      </a:lnTo>
                      <a:lnTo>
                        <a:pt x="102" y="4"/>
                      </a:lnTo>
                      <a:lnTo>
                        <a:pt x="119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99" name="Freeform 1145">
                  <a:extLst>
                    <a:ext uri="{FF2B5EF4-FFF2-40B4-BE49-F238E27FC236}">
                      <a16:creationId xmlns:a16="http://schemas.microsoft.com/office/drawing/2014/main" id="{5FB246E8-F30A-452D-AC7E-5F58735958D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590474" y="2450128"/>
                  <a:ext cx="13528" cy="12010"/>
                </a:xfrm>
                <a:custGeom>
                  <a:avLst/>
                  <a:gdLst>
                    <a:gd name="T0" fmla="*/ 2147483646 w 163"/>
                    <a:gd name="T1" fmla="*/ 0 h 180"/>
                    <a:gd name="T2" fmla="*/ 2147483646 w 163"/>
                    <a:gd name="T3" fmla="*/ 0 h 180"/>
                    <a:gd name="T4" fmla="*/ 2147483646 w 163"/>
                    <a:gd name="T5" fmla="*/ 2147483646 h 180"/>
                    <a:gd name="T6" fmla="*/ 2147483646 w 163"/>
                    <a:gd name="T7" fmla="*/ 2147483646 h 180"/>
                    <a:gd name="T8" fmla="*/ 2147483646 w 163"/>
                    <a:gd name="T9" fmla="*/ 2147483646 h 180"/>
                    <a:gd name="T10" fmla="*/ 2147483646 w 163"/>
                    <a:gd name="T11" fmla="*/ 2147483646 h 180"/>
                    <a:gd name="T12" fmla="*/ 2147483646 w 163"/>
                    <a:gd name="T13" fmla="*/ 2147483646 h 180"/>
                    <a:gd name="T14" fmla="*/ 2147483646 w 163"/>
                    <a:gd name="T15" fmla="*/ 2147483646 h 180"/>
                    <a:gd name="T16" fmla="*/ 2147483646 w 163"/>
                    <a:gd name="T17" fmla="*/ 2147483646 h 180"/>
                    <a:gd name="T18" fmla="*/ 2147483646 w 163"/>
                    <a:gd name="T19" fmla="*/ 2147483646 h 180"/>
                    <a:gd name="T20" fmla="*/ 2147483646 w 163"/>
                    <a:gd name="T21" fmla="*/ 2147483646 h 180"/>
                    <a:gd name="T22" fmla="*/ 2147483646 w 163"/>
                    <a:gd name="T23" fmla="*/ 2147483646 h 180"/>
                    <a:gd name="T24" fmla="*/ 2147483646 w 163"/>
                    <a:gd name="T25" fmla="*/ 2147483646 h 180"/>
                    <a:gd name="T26" fmla="*/ 2147483646 w 163"/>
                    <a:gd name="T27" fmla="*/ 2147483646 h 180"/>
                    <a:gd name="T28" fmla="*/ 2147483646 w 163"/>
                    <a:gd name="T29" fmla="*/ 2147483646 h 180"/>
                    <a:gd name="T30" fmla="*/ 2147483646 w 163"/>
                    <a:gd name="T31" fmla="*/ 2147483646 h 180"/>
                    <a:gd name="T32" fmla="*/ 2147483646 w 163"/>
                    <a:gd name="T33" fmla="*/ 2147483646 h 180"/>
                    <a:gd name="T34" fmla="*/ 2147483646 w 163"/>
                    <a:gd name="T35" fmla="*/ 2147483646 h 180"/>
                    <a:gd name="T36" fmla="*/ 2147483646 w 163"/>
                    <a:gd name="T37" fmla="*/ 2147483646 h 180"/>
                    <a:gd name="T38" fmla="*/ 2147483646 w 163"/>
                    <a:gd name="T39" fmla="*/ 2147483646 h 180"/>
                    <a:gd name="T40" fmla="*/ 2147483646 w 163"/>
                    <a:gd name="T41" fmla="*/ 2147483646 h 180"/>
                    <a:gd name="T42" fmla="*/ 2147483646 w 163"/>
                    <a:gd name="T43" fmla="*/ 2147483646 h 180"/>
                    <a:gd name="T44" fmla="*/ 0 w 163"/>
                    <a:gd name="T45" fmla="*/ 2147483646 h 180"/>
                    <a:gd name="T46" fmla="*/ 0 w 163"/>
                    <a:gd name="T47" fmla="*/ 2147483646 h 180"/>
                    <a:gd name="T48" fmla="*/ 0 w 163"/>
                    <a:gd name="T49" fmla="*/ 2147483646 h 180"/>
                    <a:gd name="T50" fmla="*/ 2147483646 w 163"/>
                    <a:gd name="T51" fmla="*/ 2147483646 h 180"/>
                    <a:gd name="T52" fmla="*/ 2147483646 w 163"/>
                    <a:gd name="T53" fmla="*/ 2147483646 h 180"/>
                    <a:gd name="T54" fmla="*/ 2147483646 w 163"/>
                    <a:gd name="T55" fmla="*/ 2147483646 h 180"/>
                    <a:gd name="T56" fmla="*/ 2147483646 w 163"/>
                    <a:gd name="T57" fmla="*/ 2147483646 h 180"/>
                    <a:gd name="T58" fmla="*/ 2147483646 w 163"/>
                    <a:gd name="T59" fmla="*/ 2147483646 h 180"/>
                    <a:gd name="T60" fmla="*/ 2147483646 w 163"/>
                    <a:gd name="T61" fmla="*/ 0 h 18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163" h="180">
                      <a:moveTo>
                        <a:pt x="76" y="0"/>
                      </a:moveTo>
                      <a:lnTo>
                        <a:pt x="90" y="0"/>
                      </a:lnTo>
                      <a:lnTo>
                        <a:pt x="104" y="3"/>
                      </a:lnTo>
                      <a:lnTo>
                        <a:pt x="118" y="6"/>
                      </a:lnTo>
                      <a:lnTo>
                        <a:pt x="129" y="13"/>
                      </a:lnTo>
                      <a:lnTo>
                        <a:pt x="139" y="24"/>
                      </a:lnTo>
                      <a:lnTo>
                        <a:pt x="150" y="34"/>
                      </a:lnTo>
                      <a:lnTo>
                        <a:pt x="156" y="51"/>
                      </a:lnTo>
                      <a:lnTo>
                        <a:pt x="163" y="69"/>
                      </a:lnTo>
                      <a:lnTo>
                        <a:pt x="163" y="90"/>
                      </a:lnTo>
                      <a:lnTo>
                        <a:pt x="160" y="111"/>
                      </a:lnTo>
                      <a:lnTo>
                        <a:pt x="153" y="128"/>
                      </a:lnTo>
                      <a:lnTo>
                        <a:pt x="145" y="145"/>
                      </a:lnTo>
                      <a:lnTo>
                        <a:pt x="132" y="159"/>
                      </a:lnTo>
                      <a:lnTo>
                        <a:pt x="118" y="174"/>
                      </a:lnTo>
                      <a:lnTo>
                        <a:pt x="97" y="180"/>
                      </a:lnTo>
                      <a:lnTo>
                        <a:pt x="76" y="180"/>
                      </a:lnTo>
                      <a:lnTo>
                        <a:pt x="58" y="177"/>
                      </a:lnTo>
                      <a:lnTo>
                        <a:pt x="42" y="166"/>
                      </a:lnTo>
                      <a:lnTo>
                        <a:pt x="28" y="156"/>
                      </a:lnTo>
                      <a:lnTo>
                        <a:pt x="13" y="142"/>
                      </a:lnTo>
                      <a:lnTo>
                        <a:pt x="7" y="124"/>
                      </a:lnTo>
                      <a:lnTo>
                        <a:pt x="0" y="108"/>
                      </a:lnTo>
                      <a:lnTo>
                        <a:pt x="0" y="90"/>
                      </a:lnTo>
                      <a:lnTo>
                        <a:pt x="0" y="69"/>
                      </a:lnTo>
                      <a:lnTo>
                        <a:pt x="7" y="55"/>
                      </a:lnTo>
                      <a:lnTo>
                        <a:pt x="10" y="41"/>
                      </a:lnTo>
                      <a:lnTo>
                        <a:pt x="21" y="30"/>
                      </a:lnTo>
                      <a:lnTo>
                        <a:pt x="28" y="21"/>
                      </a:lnTo>
                      <a:lnTo>
                        <a:pt x="52" y="6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00" name="Freeform 1146">
                  <a:extLst>
                    <a:ext uri="{FF2B5EF4-FFF2-40B4-BE49-F238E27FC236}">
                      <a16:creationId xmlns:a16="http://schemas.microsoft.com/office/drawing/2014/main" id="{B8EBD8F2-A3CB-4A58-8DF2-CE9A995050A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90004" y="2454130"/>
                  <a:ext cx="27055" cy="32030"/>
                </a:xfrm>
                <a:custGeom>
                  <a:avLst/>
                  <a:gdLst>
                    <a:gd name="T0" fmla="*/ 2147483646 w 341"/>
                    <a:gd name="T1" fmla="*/ 0 h 366"/>
                    <a:gd name="T2" fmla="*/ 2147483646 w 341"/>
                    <a:gd name="T3" fmla="*/ 0 h 366"/>
                    <a:gd name="T4" fmla="*/ 2147483646 w 341"/>
                    <a:gd name="T5" fmla="*/ 2147483646 h 366"/>
                    <a:gd name="T6" fmla="*/ 2147483646 w 341"/>
                    <a:gd name="T7" fmla="*/ 2147483646 h 366"/>
                    <a:gd name="T8" fmla="*/ 2147483646 w 341"/>
                    <a:gd name="T9" fmla="*/ 2147483646 h 366"/>
                    <a:gd name="T10" fmla="*/ 2147483646 w 341"/>
                    <a:gd name="T11" fmla="*/ 2147483646 h 366"/>
                    <a:gd name="T12" fmla="*/ 2147483646 w 341"/>
                    <a:gd name="T13" fmla="*/ 2147483646 h 366"/>
                    <a:gd name="T14" fmla="*/ 2147483646 w 341"/>
                    <a:gd name="T15" fmla="*/ 2147483646 h 366"/>
                    <a:gd name="T16" fmla="*/ 2147483646 w 341"/>
                    <a:gd name="T17" fmla="*/ 2147483646 h 366"/>
                    <a:gd name="T18" fmla="*/ 2147483646 w 341"/>
                    <a:gd name="T19" fmla="*/ 2147483646 h 366"/>
                    <a:gd name="T20" fmla="*/ 2147483646 w 341"/>
                    <a:gd name="T21" fmla="*/ 2147483646 h 366"/>
                    <a:gd name="T22" fmla="*/ 2147483646 w 341"/>
                    <a:gd name="T23" fmla="*/ 2147483646 h 366"/>
                    <a:gd name="T24" fmla="*/ 2147483646 w 341"/>
                    <a:gd name="T25" fmla="*/ 2147483646 h 366"/>
                    <a:gd name="T26" fmla="*/ 2147483646 w 341"/>
                    <a:gd name="T27" fmla="*/ 2147483646 h 366"/>
                    <a:gd name="T28" fmla="*/ 2147483646 w 341"/>
                    <a:gd name="T29" fmla="*/ 2147483646 h 366"/>
                    <a:gd name="T30" fmla="*/ 2147483646 w 341"/>
                    <a:gd name="T31" fmla="*/ 2147483646 h 366"/>
                    <a:gd name="T32" fmla="*/ 2147483646 w 341"/>
                    <a:gd name="T33" fmla="*/ 2147483646 h 366"/>
                    <a:gd name="T34" fmla="*/ 2147483646 w 341"/>
                    <a:gd name="T35" fmla="*/ 2147483646 h 366"/>
                    <a:gd name="T36" fmla="*/ 2147483646 w 341"/>
                    <a:gd name="T37" fmla="*/ 2147483646 h 366"/>
                    <a:gd name="T38" fmla="*/ 2147483646 w 341"/>
                    <a:gd name="T39" fmla="*/ 2147483646 h 366"/>
                    <a:gd name="T40" fmla="*/ 2147483646 w 341"/>
                    <a:gd name="T41" fmla="*/ 2147483646 h 366"/>
                    <a:gd name="T42" fmla="*/ 2147483646 w 341"/>
                    <a:gd name="T43" fmla="*/ 2147483646 h 366"/>
                    <a:gd name="T44" fmla="*/ 2147483646 w 341"/>
                    <a:gd name="T45" fmla="*/ 2147483646 h 366"/>
                    <a:gd name="T46" fmla="*/ 2147483646 w 341"/>
                    <a:gd name="T47" fmla="*/ 2147483646 h 366"/>
                    <a:gd name="T48" fmla="*/ 2147483646 w 341"/>
                    <a:gd name="T49" fmla="*/ 2147483646 h 366"/>
                    <a:gd name="T50" fmla="*/ 2147483646 w 341"/>
                    <a:gd name="T51" fmla="*/ 2147483646 h 366"/>
                    <a:gd name="T52" fmla="*/ 2147483646 w 341"/>
                    <a:gd name="T53" fmla="*/ 2147483646 h 366"/>
                    <a:gd name="T54" fmla="*/ 2147483646 w 341"/>
                    <a:gd name="T55" fmla="*/ 2147483646 h 366"/>
                    <a:gd name="T56" fmla="*/ 2147483646 w 341"/>
                    <a:gd name="T57" fmla="*/ 2147483646 h 366"/>
                    <a:gd name="T58" fmla="*/ 2147483646 w 341"/>
                    <a:gd name="T59" fmla="*/ 2147483646 h 366"/>
                    <a:gd name="T60" fmla="*/ 2147483646 w 341"/>
                    <a:gd name="T61" fmla="*/ 2147483646 h 366"/>
                    <a:gd name="T62" fmla="*/ 0 w 341"/>
                    <a:gd name="T63" fmla="*/ 2147483646 h 366"/>
                    <a:gd name="T64" fmla="*/ 0 w 341"/>
                    <a:gd name="T65" fmla="*/ 2147483646 h 366"/>
                    <a:gd name="T66" fmla="*/ 2147483646 w 341"/>
                    <a:gd name="T67" fmla="*/ 2147483646 h 366"/>
                    <a:gd name="T68" fmla="*/ 2147483646 w 341"/>
                    <a:gd name="T69" fmla="*/ 2147483646 h 366"/>
                    <a:gd name="T70" fmla="*/ 2147483646 w 341"/>
                    <a:gd name="T71" fmla="*/ 2147483646 h 366"/>
                    <a:gd name="T72" fmla="*/ 2147483646 w 341"/>
                    <a:gd name="T73" fmla="*/ 2147483646 h 366"/>
                    <a:gd name="T74" fmla="*/ 2147483646 w 341"/>
                    <a:gd name="T75" fmla="*/ 2147483646 h 366"/>
                    <a:gd name="T76" fmla="*/ 2147483646 w 341"/>
                    <a:gd name="T77" fmla="*/ 2147483646 h 366"/>
                    <a:gd name="T78" fmla="*/ 2147483646 w 341"/>
                    <a:gd name="T79" fmla="*/ 2147483646 h 366"/>
                    <a:gd name="T80" fmla="*/ 2147483646 w 341"/>
                    <a:gd name="T81" fmla="*/ 2147483646 h 366"/>
                    <a:gd name="T82" fmla="*/ 2147483646 w 341"/>
                    <a:gd name="T83" fmla="*/ 0 h 36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341" h="366">
                      <a:moveTo>
                        <a:pt x="159" y="0"/>
                      </a:moveTo>
                      <a:lnTo>
                        <a:pt x="188" y="0"/>
                      </a:lnTo>
                      <a:lnTo>
                        <a:pt x="219" y="4"/>
                      </a:lnTo>
                      <a:lnTo>
                        <a:pt x="246" y="10"/>
                      </a:lnTo>
                      <a:lnTo>
                        <a:pt x="272" y="25"/>
                      </a:lnTo>
                      <a:lnTo>
                        <a:pt x="296" y="46"/>
                      </a:lnTo>
                      <a:lnTo>
                        <a:pt x="317" y="70"/>
                      </a:lnTo>
                      <a:lnTo>
                        <a:pt x="330" y="101"/>
                      </a:lnTo>
                      <a:lnTo>
                        <a:pt x="341" y="139"/>
                      </a:lnTo>
                      <a:lnTo>
                        <a:pt x="341" y="181"/>
                      </a:lnTo>
                      <a:lnTo>
                        <a:pt x="338" y="223"/>
                      </a:lnTo>
                      <a:lnTo>
                        <a:pt x="323" y="265"/>
                      </a:lnTo>
                      <a:lnTo>
                        <a:pt x="317" y="283"/>
                      </a:lnTo>
                      <a:lnTo>
                        <a:pt x="306" y="299"/>
                      </a:lnTo>
                      <a:lnTo>
                        <a:pt x="293" y="313"/>
                      </a:lnTo>
                      <a:lnTo>
                        <a:pt x="278" y="331"/>
                      </a:lnTo>
                      <a:lnTo>
                        <a:pt x="264" y="341"/>
                      </a:lnTo>
                      <a:lnTo>
                        <a:pt x="246" y="352"/>
                      </a:lnTo>
                      <a:lnTo>
                        <a:pt x="225" y="359"/>
                      </a:lnTo>
                      <a:lnTo>
                        <a:pt x="205" y="366"/>
                      </a:lnTo>
                      <a:lnTo>
                        <a:pt x="185" y="366"/>
                      </a:lnTo>
                      <a:lnTo>
                        <a:pt x="164" y="366"/>
                      </a:lnTo>
                      <a:lnTo>
                        <a:pt x="143" y="366"/>
                      </a:lnTo>
                      <a:lnTo>
                        <a:pt x="122" y="359"/>
                      </a:lnTo>
                      <a:lnTo>
                        <a:pt x="104" y="352"/>
                      </a:lnTo>
                      <a:lnTo>
                        <a:pt x="87" y="341"/>
                      </a:lnTo>
                      <a:lnTo>
                        <a:pt x="69" y="331"/>
                      </a:lnTo>
                      <a:lnTo>
                        <a:pt x="56" y="320"/>
                      </a:lnTo>
                      <a:lnTo>
                        <a:pt x="31" y="289"/>
                      </a:lnTo>
                      <a:lnTo>
                        <a:pt x="14" y="257"/>
                      </a:lnTo>
                      <a:lnTo>
                        <a:pt x="3" y="220"/>
                      </a:lnTo>
                      <a:lnTo>
                        <a:pt x="0" y="181"/>
                      </a:lnTo>
                      <a:lnTo>
                        <a:pt x="0" y="160"/>
                      </a:lnTo>
                      <a:lnTo>
                        <a:pt x="3" y="143"/>
                      </a:lnTo>
                      <a:lnTo>
                        <a:pt x="14" y="112"/>
                      </a:lnTo>
                      <a:lnTo>
                        <a:pt x="27" y="88"/>
                      </a:lnTo>
                      <a:lnTo>
                        <a:pt x="45" y="62"/>
                      </a:lnTo>
                      <a:lnTo>
                        <a:pt x="62" y="41"/>
                      </a:lnTo>
                      <a:lnTo>
                        <a:pt x="83" y="28"/>
                      </a:lnTo>
                      <a:lnTo>
                        <a:pt x="107" y="14"/>
                      </a:lnTo>
                      <a:lnTo>
                        <a:pt x="132" y="7"/>
                      </a:lnTo>
                      <a:lnTo>
                        <a:pt x="159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01" name="Freeform 1147">
                  <a:extLst>
                    <a:ext uri="{FF2B5EF4-FFF2-40B4-BE49-F238E27FC236}">
                      <a16:creationId xmlns:a16="http://schemas.microsoft.com/office/drawing/2014/main" id="{65FCC993-D65D-445B-B2C7-9FB8E6C3E4E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86623" y="2458135"/>
                  <a:ext cx="20291" cy="24023"/>
                </a:xfrm>
                <a:custGeom>
                  <a:avLst/>
                  <a:gdLst>
                    <a:gd name="T0" fmla="*/ 2147483646 w 257"/>
                    <a:gd name="T1" fmla="*/ 0 h 279"/>
                    <a:gd name="T2" fmla="*/ 2147483646 w 257"/>
                    <a:gd name="T3" fmla="*/ 0 h 279"/>
                    <a:gd name="T4" fmla="*/ 2147483646 w 257"/>
                    <a:gd name="T5" fmla="*/ 2147483646 h 279"/>
                    <a:gd name="T6" fmla="*/ 2147483646 w 257"/>
                    <a:gd name="T7" fmla="*/ 2147483646 h 279"/>
                    <a:gd name="T8" fmla="*/ 2147483646 w 257"/>
                    <a:gd name="T9" fmla="*/ 2147483646 h 279"/>
                    <a:gd name="T10" fmla="*/ 2147483646 w 257"/>
                    <a:gd name="T11" fmla="*/ 2147483646 h 279"/>
                    <a:gd name="T12" fmla="*/ 2147483646 w 257"/>
                    <a:gd name="T13" fmla="*/ 2147483646 h 279"/>
                    <a:gd name="T14" fmla="*/ 2147483646 w 257"/>
                    <a:gd name="T15" fmla="*/ 2147483646 h 279"/>
                    <a:gd name="T16" fmla="*/ 2147483646 w 257"/>
                    <a:gd name="T17" fmla="*/ 2147483646 h 279"/>
                    <a:gd name="T18" fmla="*/ 2147483646 w 257"/>
                    <a:gd name="T19" fmla="*/ 2147483646 h 279"/>
                    <a:gd name="T20" fmla="*/ 2147483646 w 257"/>
                    <a:gd name="T21" fmla="*/ 2147483646 h 279"/>
                    <a:gd name="T22" fmla="*/ 2147483646 w 257"/>
                    <a:gd name="T23" fmla="*/ 2147483646 h 279"/>
                    <a:gd name="T24" fmla="*/ 2147483646 w 257"/>
                    <a:gd name="T25" fmla="*/ 2147483646 h 279"/>
                    <a:gd name="T26" fmla="*/ 2147483646 w 257"/>
                    <a:gd name="T27" fmla="*/ 2147483646 h 279"/>
                    <a:gd name="T28" fmla="*/ 2147483646 w 257"/>
                    <a:gd name="T29" fmla="*/ 2147483646 h 279"/>
                    <a:gd name="T30" fmla="*/ 2147483646 w 257"/>
                    <a:gd name="T31" fmla="*/ 2147483646 h 279"/>
                    <a:gd name="T32" fmla="*/ 2147483646 w 257"/>
                    <a:gd name="T33" fmla="*/ 2147483646 h 279"/>
                    <a:gd name="T34" fmla="*/ 2147483646 w 257"/>
                    <a:gd name="T35" fmla="*/ 2147483646 h 279"/>
                    <a:gd name="T36" fmla="*/ 2147483646 w 257"/>
                    <a:gd name="T37" fmla="*/ 2147483646 h 279"/>
                    <a:gd name="T38" fmla="*/ 2147483646 w 257"/>
                    <a:gd name="T39" fmla="*/ 2147483646 h 279"/>
                    <a:gd name="T40" fmla="*/ 2147483646 w 257"/>
                    <a:gd name="T41" fmla="*/ 2147483646 h 279"/>
                    <a:gd name="T42" fmla="*/ 2147483646 w 257"/>
                    <a:gd name="T43" fmla="*/ 2147483646 h 279"/>
                    <a:gd name="T44" fmla="*/ 2147483646 w 257"/>
                    <a:gd name="T45" fmla="*/ 2147483646 h 279"/>
                    <a:gd name="T46" fmla="*/ 2147483646 w 257"/>
                    <a:gd name="T47" fmla="*/ 2147483646 h 279"/>
                    <a:gd name="T48" fmla="*/ 2147483646 w 257"/>
                    <a:gd name="T49" fmla="*/ 2147483646 h 279"/>
                    <a:gd name="T50" fmla="*/ 0 w 257"/>
                    <a:gd name="T51" fmla="*/ 2147483646 h 279"/>
                    <a:gd name="T52" fmla="*/ 2147483646 w 257"/>
                    <a:gd name="T53" fmla="*/ 2147483646 h 279"/>
                    <a:gd name="T54" fmla="*/ 2147483646 w 257"/>
                    <a:gd name="T55" fmla="*/ 2147483646 h 279"/>
                    <a:gd name="T56" fmla="*/ 2147483646 w 257"/>
                    <a:gd name="T57" fmla="*/ 2147483646 h 279"/>
                    <a:gd name="T58" fmla="*/ 2147483646 w 257"/>
                    <a:gd name="T59" fmla="*/ 2147483646 h 279"/>
                    <a:gd name="T60" fmla="*/ 2147483646 w 257"/>
                    <a:gd name="T61" fmla="*/ 2147483646 h 279"/>
                    <a:gd name="T62" fmla="*/ 2147483646 w 257"/>
                    <a:gd name="T63" fmla="*/ 2147483646 h 279"/>
                    <a:gd name="T64" fmla="*/ 2147483646 w 257"/>
                    <a:gd name="T65" fmla="*/ 2147483646 h 279"/>
                    <a:gd name="T66" fmla="*/ 2147483646 w 257"/>
                    <a:gd name="T67" fmla="*/ 2147483646 h 279"/>
                    <a:gd name="T68" fmla="*/ 2147483646 w 257"/>
                    <a:gd name="T69" fmla="*/ 0 h 27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257" h="279">
                      <a:moveTo>
                        <a:pt x="119" y="0"/>
                      </a:moveTo>
                      <a:lnTo>
                        <a:pt x="140" y="0"/>
                      </a:lnTo>
                      <a:lnTo>
                        <a:pt x="164" y="3"/>
                      </a:lnTo>
                      <a:lnTo>
                        <a:pt x="185" y="11"/>
                      </a:lnTo>
                      <a:lnTo>
                        <a:pt x="201" y="21"/>
                      </a:lnTo>
                      <a:lnTo>
                        <a:pt x="219" y="35"/>
                      </a:lnTo>
                      <a:lnTo>
                        <a:pt x="237" y="53"/>
                      </a:lnTo>
                      <a:lnTo>
                        <a:pt x="248" y="77"/>
                      </a:lnTo>
                      <a:lnTo>
                        <a:pt x="254" y="105"/>
                      </a:lnTo>
                      <a:lnTo>
                        <a:pt x="257" y="137"/>
                      </a:lnTo>
                      <a:lnTo>
                        <a:pt x="251" y="171"/>
                      </a:lnTo>
                      <a:lnTo>
                        <a:pt x="243" y="199"/>
                      </a:lnTo>
                      <a:lnTo>
                        <a:pt x="230" y="227"/>
                      </a:lnTo>
                      <a:lnTo>
                        <a:pt x="209" y="251"/>
                      </a:lnTo>
                      <a:lnTo>
                        <a:pt x="185" y="269"/>
                      </a:lnTo>
                      <a:lnTo>
                        <a:pt x="170" y="272"/>
                      </a:lnTo>
                      <a:lnTo>
                        <a:pt x="153" y="279"/>
                      </a:lnTo>
                      <a:lnTo>
                        <a:pt x="140" y="279"/>
                      </a:lnTo>
                      <a:lnTo>
                        <a:pt x="122" y="279"/>
                      </a:lnTo>
                      <a:lnTo>
                        <a:pt x="90" y="272"/>
                      </a:lnTo>
                      <a:lnTo>
                        <a:pt x="66" y="261"/>
                      </a:lnTo>
                      <a:lnTo>
                        <a:pt x="42" y="245"/>
                      </a:lnTo>
                      <a:lnTo>
                        <a:pt x="24" y="219"/>
                      </a:lnTo>
                      <a:lnTo>
                        <a:pt x="11" y="195"/>
                      </a:lnTo>
                      <a:lnTo>
                        <a:pt x="3" y="167"/>
                      </a:lnTo>
                      <a:lnTo>
                        <a:pt x="0" y="140"/>
                      </a:lnTo>
                      <a:lnTo>
                        <a:pt x="3" y="108"/>
                      </a:lnTo>
                      <a:lnTo>
                        <a:pt x="11" y="84"/>
                      </a:lnTo>
                      <a:lnTo>
                        <a:pt x="21" y="66"/>
                      </a:lnTo>
                      <a:lnTo>
                        <a:pt x="32" y="50"/>
                      </a:lnTo>
                      <a:lnTo>
                        <a:pt x="48" y="32"/>
                      </a:lnTo>
                      <a:lnTo>
                        <a:pt x="62" y="21"/>
                      </a:lnTo>
                      <a:lnTo>
                        <a:pt x="80" y="11"/>
                      </a:lnTo>
                      <a:lnTo>
                        <a:pt x="101" y="3"/>
                      </a:lnTo>
                      <a:lnTo>
                        <a:pt x="119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02" name="Freeform 1148">
                  <a:extLst>
                    <a:ext uri="{FF2B5EF4-FFF2-40B4-BE49-F238E27FC236}">
                      <a16:creationId xmlns:a16="http://schemas.microsoft.com/office/drawing/2014/main" id="{656DD392-697D-4DB3-9C1B-C4549B3CFF9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83240" y="2462138"/>
                  <a:ext cx="13528" cy="16015"/>
                </a:xfrm>
                <a:custGeom>
                  <a:avLst/>
                  <a:gdLst>
                    <a:gd name="T0" fmla="*/ 2147483646 w 167"/>
                    <a:gd name="T1" fmla="*/ 0 h 180"/>
                    <a:gd name="T2" fmla="*/ 2147483646 w 167"/>
                    <a:gd name="T3" fmla="*/ 0 h 180"/>
                    <a:gd name="T4" fmla="*/ 2147483646 w 167"/>
                    <a:gd name="T5" fmla="*/ 2147483646 h 180"/>
                    <a:gd name="T6" fmla="*/ 2147483646 w 167"/>
                    <a:gd name="T7" fmla="*/ 2147483646 h 180"/>
                    <a:gd name="T8" fmla="*/ 2147483646 w 167"/>
                    <a:gd name="T9" fmla="*/ 2147483646 h 180"/>
                    <a:gd name="T10" fmla="*/ 2147483646 w 167"/>
                    <a:gd name="T11" fmla="*/ 2147483646 h 180"/>
                    <a:gd name="T12" fmla="*/ 2147483646 w 167"/>
                    <a:gd name="T13" fmla="*/ 2147483646 h 180"/>
                    <a:gd name="T14" fmla="*/ 2147483646 w 167"/>
                    <a:gd name="T15" fmla="*/ 2147483646 h 180"/>
                    <a:gd name="T16" fmla="*/ 2147483646 w 167"/>
                    <a:gd name="T17" fmla="*/ 2147483646 h 180"/>
                    <a:gd name="T18" fmla="*/ 2147483646 w 167"/>
                    <a:gd name="T19" fmla="*/ 2147483646 h 180"/>
                    <a:gd name="T20" fmla="*/ 2147483646 w 167"/>
                    <a:gd name="T21" fmla="*/ 2147483646 h 180"/>
                    <a:gd name="T22" fmla="*/ 2147483646 w 167"/>
                    <a:gd name="T23" fmla="*/ 2147483646 h 180"/>
                    <a:gd name="T24" fmla="*/ 2147483646 w 167"/>
                    <a:gd name="T25" fmla="*/ 2147483646 h 180"/>
                    <a:gd name="T26" fmla="*/ 2147483646 w 167"/>
                    <a:gd name="T27" fmla="*/ 2147483646 h 180"/>
                    <a:gd name="T28" fmla="*/ 2147483646 w 167"/>
                    <a:gd name="T29" fmla="*/ 2147483646 h 180"/>
                    <a:gd name="T30" fmla="*/ 2147483646 w 167"/>
                    <a:gd name="T31" fmla="*/ 2147483646 h 180"/>
                    <a:gd name="T32" fmla="*/ 2147483646 w 167"/>
                    <a:gd name="T33" fmla="*/ 2147483646 h 180"/>
                    <a:gd name="T34" fmla="*/ 2147483646 w 167"/>
                    <a:gd name="T35" fmla="*/ 2147483646 h 180"/>
                    <a:gd name="T36" fmla="*/ 2147483646 w 167"/>
                    <a:gd name="T37" fmla="*/ 2147483646 h 180"/>
                    <a:gd name="T38" fmla="*/ 2147483646 w 167"/>
                    <a:gd name="T39" fmla="*/ 2147483646 h 180"/>
                    <a:gd name="T40" fmla="*/ 2147483646 w 167"/>
                    <a:gd name="T41" fmla="*/ 2147483646 h 180"/>
                    <a:gd name="T42" fmla="*/ 2147483646 w 167"/>
                    <a:gd name="T43" fmla="*/ 2147483646 h 180"/>
                    <a:gd name="T44" fmla="*/ 2147483646 w 167"/>
                    <a:gd name="T45" fmla="*/ 2147483646 h 180"/>
                    <a:gd name="T46" fmla="*/ 0 w 167"/>
                    <a:gd name="T47" fmla="*/ 2147483646 h 180"/>
                    <a:gd name="T48" fmla="*/ 2147483646 w 167"/>
                    <a:gd name="T49" fmla="*/ 2147483646 h 180"/>
                    <a:gd name="T50" fmla="*/ 2147483646 w 167"/>
                    <a:gd name="T51" fmla="*/ 2147483646 h 180"/>
                    <a:gd name="T52" fmla="*/ 2147483646 w 167"/>
                    <a:gd name="T53" fmla="*/ 2147483646 h 180"/>
                    <a:gd name="T54" fmla="*/ 2147483646 w 167"/>
                    <a:gd name="T55" fmla="*/ 2147483646 h 180"/>
                    <a:gd name="T56" fmla="*/ 2147483646 w 167"/>
                    <a:gd name="T57" fmla="*/ 2147483646 h 180"/>
                    <a:gd name="T58" fmla="*/ 2147483646 w 167"/>
                    <a:gd name="T59" fmla="*/ 2147483646 h 180"/>
                    <a:gd name="T60" fmla="*/ 2147483646 w 167"/>
                    <a:gd name="T61" fmla="*/ 0 h 18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167" h="180">
                      <a:moveTo>
                        <a:pt x="77" y="0"/>
                      </a:moveTo>
                      <a:lnTo>
                        <a:pt x="90" y="0"/>
                      </a:lnTo>
                      <a:lnTo>
                        <a:pt x="105" y="3"/>
                      </a:lnTo>
                      <a:lnTo>
                        <a:pt x="119" y="6"/>
                      </a:lnTo>
                      <a:lnTo>
                        <a:pt x="132" y="13"/>
                      </a:lnTo>
                      <a:lnTo>
                        <a:pt x="143" y="24"/>
                      </a:lnTo>
                      <a:lnTo>
                        <a:pt x="153" y="34"/>
                      </a:lnTo>
                      <a:lnTo>
                        <a:pt x="161" y="51"/>
                      </a:lnTo>
                      <a:lnTo>
                        <a:pt x="164" y="69"/>
                      </a:lnTo>
                      <a:lnTo>
                        <a:pt x="167" y="90"/>
                      </a:lnTo>
                      <a:lnTo>
                        <a:pt x="164" y="111"/>
                      </a:lnTo>
                      <a:lnTo>
                        <a:pt x="156" y="128"/>
                      </a:lnTo>
                      <a:lnTo>
                        <a:pt x="146" y="145"/>
                      </a:lnTo>
                      <a:lnTo>
                        <a:pt x="135" y="159"/>
                      </a:lnTo>
                      <a:lnTo>
                        <a:pt x="119" y="174"/>
                      </a:lnTo>
                      <a:lnTo>
                        <a:pt x="101" y="177"/>
                      </a:lnTo>
                      <a:lnTo>
                        <a:pt x="80" y="180"/>
                      </a:lnTo>
                      <a:lnTo>
                        <a:pt x="59" y="177"/>
                      </a:lnTo>
                      <a:lnTo>
                        <a:pt x="42" y="166"/>
                      </a:lnTo>
                      <a:lnTo>
                        <a:pt x="28" y="156"/>
                      </a:lnTo>
                      <a:lnTo>
                        <a:pt x="17" y="142"/>
                      </a:lnTo>
                      <a:lnTo>
                        <a:pt x="8" y="124"/>
                      </a:lnTo>
                      <a:lnTo>
                        <a:pt x="3" y="108"/>
                      </a:lnTo>
                      <a:lnTo>
                        <a:pt x="0" y="90"/>
                      </a:lnTo>
                      <a:lnTo>
                        <a:pt x="3" y="69"/>
                      </a:lnTo>
                      <a:lnTo>
                        <a:pt x="8" y="55"/>
                      </a:lnTo>
                      <a:lnTo>
                        <a:pt x="14" y="40"/>
                      </a:lnTo>
                      <a:lnTo>
                        <a:pt x="21" y="30"/>
                      </a:lnTo>
                      <a:lnTo>
                        <a:pt x="32" y="19"/>
                      </a:lnTo>
                      <a:lnTo>
                        <a:pt x="53" y="6"/>
                      </a:lnTo>
                      <a:lnTo>
                        <a:pt x="7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03" name="Freeform 1149">
                  <a:extLst>
                    <a:ext uri="{FF2B5EF4-FFF2-40B4-BE49-F238E27FC236}">
                      <a16:creationId xmlns:a16="http://schemas.microsoft.com/office/drawing/2014/main" id="{F927531C-6EF5-48D5-9ED1-C8FA8CD9846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681784" y="2470145"/>
                  <a:ext cx="33819" cy="64060"/>
                </a:xfrm>
                <a:custGeom>
                  <a:avLst/>
                  <a:gdLst>
                    <a:gd name="T0" fmla="*/ 2147483646 w 407"/>
                    <a:gd name="T1" fmla="*/ 2147483646 h 787"/>
                    <a:gd name="T2" fmla="*/ 2147483646 w 407"/>
                    <a:gd name="T3" fmla="*/ 2147483646 h 787"/>
                    <a:gd name="T4" fmla="*/ 2147483646 w 407"/>
                    <a:gd name="T5" fmla="*/ 2147483646 h 787"/>
                    <a:gd name="T6" fmla="*/ 2147483646 w 407"/>
                    <a:gd name="T7" fmla="*/ 2147483646 h 787"/>
                    <a:gd name="T8" fmla="*/ 2147483646 w 407"/>
                    <a:gd name="T9" fmla="*/ 2147483646 h 787"/>
                    <a:gd name="T10" fmla="*/ 2147483646 w 407"/>
                    <a:gd name="T11" fmla="*/ 2147483646 h 787"/>
                    <a:gd name="T12" fmla="*/ 2147483646 w 407"/>
                    <a:gd name="T13" fmla="*/ 2147483646 h 787"/>
                    <a:gd name="T14" fmla="*/ 2147483646 w 407"/>
                    <a:gd name="T15" fmla="*/ 2147483646 h 787"/>
                    <a:gd name="T16" fmla="*/ 2147483646 w 407"/>
                    <a:gd name="T17" fmla="*/ 2147483646 h 787"/>
                    <a:gd name="T18" fmla="*/ 2147483646 w 407"/>
                    <a:gd name="T19" fmla="*/ 2147483646 h 787"/>
                    <a:gd name="T20" fmla="*/ 2147483646 w 407"/>
                    <a:gd name="T21" fmla="*/ 2147483646 h 787"/>
                    <a:gd name="T22" fmla="*/ 2147483646 w 407"/>
                    <a:gd name="T23" fmla="*/ 2147483646 h 787"/>
                    <a:gd name="T24" fmla="*/ 2147483646 w 407"/>
                    <a:gd name="T25" fmla="*/ 2147483646 h 787"/>
                    <a:gd name="T26" fmla="*/ 2147483646 w 407"/>
                    <a:gd name="T27" fmla="*/ 2147483646 h 787"/>
                    <a:gd name="T28" fmla="*/ 2147483646 w 407"/>
                    <a:gd name="T29" fmla="*/ 2147483646 h 787"/>
                    <a:gd name="T30" fmla="*/ 2147483646 w 407"/>
                    <a:gd name="T31" fmla="*/ 2147483646 h 787"/>
                    <a:gd name="T32" fmla="*/ 2147483646 w 407"/>
                    <a:gd name="T33" fmla="*/ 2147483646 h 787"/>
                    <a:gd name="T34" fmla="*/ 2147483646 w 407"/>
                    <a:gd name="T35" fmla="*/ 2147483646 h 787"/>
                    <a:gd name="T36" fmla="*/ 2147483646 w 407"/>
                    <a:gd name="T37" fmla="*/ 2147483646 h 787"/>
                    <a:gd name="T38" fmla="*/ 2147483646 w 407"/>
                    <a:gd name="T39" fmla="*/ 2147483646 h 787"/>
                    <a:gd name="T40" fmla="*/ 2147483646 w 407"/>
                    <a:gd name="T41" fmla="*/ 2147483646 h 787"/>
                    <a:gd name="T42" fmla="*/ 2147483646 w 407"/>
                    <a:gd name="T43" fmla="*/ 2147483646 h 787"/>
                    <a:gd name="T44" fmla="*/ 2147483646 w 407"/>
                    <a:gd name="T45" fmla="*/ 2147483646 h 787"/>
                    <a:gd name="T46" fmla="*/ 2147483646 w 407"/>
                    <a:gd name="T47" fmla="*/ 2147483646 h 787"/>
                    <a:gd name="T48" fmla="*/ 2147483646 w 407"/>
                    <a:gd name="T49" fmla="*/ 2147483646 h 787"/>
                    <a:gd name="T50" fmla="*/ 2147483646 w 407"/>
                    <a:gd name="T51" fmla="*/ 2147483646 h 787"/>
                    <a:gd name="T52" fmla="*/ 2147483646 w 407"/>
                    <a:gd name="T53" fmla="*/ 2147483646 h 787"/>
                    <a:gd name="T54" fmla="*/ 2147483646 w 407"/>
                    <a:gd name="T55" fmla="*/ 2147483646 h 787"/>
                    <a:gd name="T56" fmla="*/ 2147483646 w 407"/>
                    <a:gd name="T57" fmla="*/ 2147483646 h 787"/>
                    <a:gd name="T58" fmla="*/ 2147483646 w 407"/>
                    <a:gd name="T59" fmla="*/ 2147483646 h 787"/>
                    <a:gd name="T60" fmla="*/ 2147483646 w 407"/>
                    <a:gd name="T61" fmla="*/ 2147483646 h 787"/>
                    <a:gd name="T62" fmla="*/ 2147483646 w 407"/>
                    <a:gd name="T63" fmla="*/ 2147483646 h 787"/>
                    <a:gd name="T64" fmla="*/ 2147483646 w 407"/>
                    <a:gd name="T65" fmla="*/ 2147483646 h 787"/>
                    <a:gd name="T66" fmla="*/ 2147483646 w 407"/>
                    <a:gd name="T67" fmla="*/ 2147483646 h 787"/>
                    <a:gd name="T68" fmla="*/ 2147483646 w 407"/>
                    <a:gd name="T69" fmla="*/ 2147483646 h 787"/>
                    <a:gd name="T70" fmla="*/ 2147483646 w 407"/>
                    <a:gd name="T71" fmla="*/ 2147483646 h 787"/>
                    <a:gd name="T72" fmla="*/ 2147483646 w 407"/>
                    <a:gd name="T73" fmla="*/ 2147483646 h 787"/>
                    <a:gd name="T74" fmla="*/ 2147483646 w 407"/>
                    <a:gd name="T75" fmla="*/ 0 h 787"/>
                    <a:gd name="T76" fmla="*/ 2147483646 w 407"/>
                    <a:gd name="T77" fmla="*/ 2147483646 h 787"/>
                    <a:gd name="T78" fmla="*/ 2147483646 w 407"/>
                    <a:gd name="T79" fmla="*/ 2147483646 h 787"/>
                    <a:gd name="T80" fmla="*/ 0 w 407"/>
                    <a:gd name="T81" fmla="*/ 2147483646 h 787"/>
                    <a:gd name="T82" fmla="*/ 0 w 407"/>
                    <a:gd name="T83" fmla="*/ 2147483646 h 787"/>
                    <a:gd name="T84" fmla="*/ 0 w 407"/>
                    <a:gd name="T85" fmla="*/ 2147483646 h 787"/>
                    <a:gd name="T86" fmla="*/ 2147483646 w 407"/>
                    <a:gd name="T87" fmla="*/ 2147483646 h 787"/>
                    <a:gd name="T88" fmla="*/ 2147483646 w 407"/>
                    <a:gd name="T89" fmla="*/ 2147483646 h 787"/>
                    <a:gd name="T90" fmla="*/ 2147483646 w 407"/>
                    <a:gd name="T91" fmla="*/ 2147483646 h 787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407" h="787">
                      <a:moveTo>
                        <a:pt x="21" y="627"/>
                      </a:moveTo>
                      <a:lnTo>
                        <a:pt x="28" y="661"/>
                      </a:lnTo>
                      <a:lnTo>
                        <a:pt x="38" y="690"/>
                      </a:lnTo>
                      <a:lnTo>
                        <a:pt x="56" y="718"/>
                      </a:lnTo>
                      <a:lnTo>
                        <a:pt x="74" y="738"/>
                      </a:lnTo>
                      <a:lnTo>
                        <a:pt x="95" y="756"/>
                      </a:lnTo>
                      <a:lnTo>
                        <a:pt x="122" y="770"/>
                      </a:lnTo>
                      <a:lnTo>
                        <a:pt x="150" y="780"/>
                      </a:lnTo>
                      <a:lnTo>
                        <a:pt x="185" y="787"/>
                      </a:lnTo>
                      <a:lnTo>
                        <a:pt x="241" y="787"/>
                      </a:lnTo>
                      <a:lnTo>
                        <a:pt x="272" y="787"/>
                      </a:lnTo>
                      <a:lnTo>
                        <a:pt x="303" y="780"/>
                      </a:lnTo>
                      <a:lnTo>
                        <a:pt x="335" y="774"/>
                      </a:lnTo>
                      <a:lnTo>
                        <a:pt x="362" y="763"/>
                      </a:lnTo>
                      <a:lnTo>
                        <a:pt x="387" y="749"/>
                      </a:lnTo>
                      <a:lnTo>
                        <a:pt x="407" y="732"/>
                      </a:lnTo>
                      <a:lnTo>
                        <a:pt x="383" y="732"/>
                      </a:lnTo>
                      <a:lnTo>
                        <a:pt x="328" y="728"/>
                      </a:lnTo>
                      <a:lnTo>
                        <a:pt x="241" y="718"/>
                      </a:lnTo>
                      <a:lnTo>
                        <a:pt x="195" y="703"/>
                      </a:lnTo>
                      <a:lnTo>
                        <a:pt x="174" y="693"/>
                      </a:lnTo>
                      <a:lnTo>
                        <a:pt x="157" y="682"/>
                      </a:lnTo>
                      <a:lnTo>
                        <a:pt x="140" y="669"/>
                      </a:lnTo>
                      <a:lnTo>
                        <a:pt x="125" y="655"/>
                      </a:lnTo>
                      <a:lnTo>
                        <a:pt x="112" y="637"/>
                      </a:lnTo>
                      <a:lnTo>
                        <a:pt x="101" y="616"/>
                      </a:lnTo>
                      <a:lnTo>
                        <a:pt x="84" y="574"/>
                      </a:lnTo>
                      <a:lnTo>
                        <a:pt x="74" y="537"/>
                      </a:lnTo>
                      <a:lnTo>
                        <a:pt x="67" y="495"/>
                      </a:lnTo>
                      <a:lnTo>
                        <a:pt x="63" y="453"/>
                      </a:lnTo>
                      <a:lnTo>
                        <a:pt x="56" y="366"/>
                      </a:lnTo>
                      <a:lnTo>
                        <a:pt x="56" y="282"/>
                      </a:lnTo>
                      <a:lnTo>
                        <a:pt x="56" y="216"/>
                      </a:lnTo>
                      <a:lnTo>
                        <a:pt x="53" y="136"/>
                      </a:lnTo>
                      <a:lnTo>
                        <a:pt x="49" y="97"/>
                      </a:lnTo>
                      <a:lnTo>
                        <a:pt x="46" y="59"/>
                      </a:lnTo>
                      <a:lnTo>
                        <a:pt x="35" y="28"/>
                      </a:lnTo>
                      <a:lnTo>
                        <a:pt x="21" y="0"/>
                      </a:lnTo>
                      <a:lnTo>
                        <a:pt x="14" y="76"/>
                      </a:lnTo>
                      <a:lnTo>
                        <a:pt x="7" y="153"/>
                      </a:lnTo>
                      <a:lnTo>
                        <a:pt x="0" y="233"/>
                      </a:lnTo>
                      <a:lnTo>
                        <a:pt x="0" y="313"/>
                      </a:lnTo>
                      <a:lnTo>
                        <a:pt x="0" y="394"/>
                      </a:lnTo>
                      <a:lnTo>
                        <a:pt x="4" y="474"/>
                      </a:lnTo>
                      <a:lnTo>
                        <a:pt x="11" y="550"/>
                      </a:lnTo>
                      <a:lnTo>
                        <a:pt x="21" y="627"/>
                      </a:lnTo>
                      <a:close/>
                    </a:path>
                  </a:pathLst>
                </a:custGeom>
                <a:solidFill>
                  <a:srgbClr val="94634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04" name="Freeform 1156">
                  <a:extLst>
                    <a:ext uri="{FF2B5EF4-FFF2-40B4-BE49-F238E27FC236}">
                      <a16:creationId xmlns:a16="http://schemas.microsoft.com/office/drawing/2014/main" id="{9FF0ECA0-17C2-4F11-A343-1075C22EE15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607382" y="2418097"/>
                  <a:ext cx="33819" cy="16015"/>
                </a:xfrm>
                <a:custGeom>
                  <a:avLst/>
                  <a:gdLst>
                    <a:gd name="T0" fmla="*/ 2147483646 w 431"/>
                    <a:gd name="T1" fmla="*/ 2147483646 h 209"/>
                    <a:gd name="T2" fmla="*/ 2147483646 w 431"/>
                    <a:gd name="T3" fmla="*/ 2147483646 h 209"/>
                    <a:gd name="T4" fmla="*/ 2147483646 w 431"/>
                    <a:gd name="T5" fmla="*/ 2147483646 h 209"/>
                    <a:gd name="T6" fmla="*/ 2147483646 w 431"/>
                    <a:gd name="T7" fmla="*/ 2147483646 h 209"/>
                    <a:gd name="T8" fmla="*/ 2147483646 w 431"/>
                    <a:gd name="T9" fmla="*/ 2147483646 h 209"/>
                    <a:gd name="T10" fmla="*/ 2147483646 w 431"/>
                    <a:gd name="T11" fmla="*/ 2147483646 h 209"/>
                    <a:gd name="T12" fmla="*/ 2147483646 w 431"/>
                    <a:gd name="T13" fmla="*/ 2147483646 h 209"/>
                    <a:gd name="T14" fmla="*/ 2147483646 w 431"/>
                    <a:gd name="T15" fmla="*/ 2147483646 h 209"/>
                    <a:gd name="T16" fmla="*/ 2147483646 w 431"/>
                    <a:gd name="T17" fmla="*/ 2147483646 h 209"/>
                    <a:gd name="T18" fmla="*/ 2147483646 w 431"/>
                    <a:gd name="T19" fmla="*/ 2147483646 h 209"/>
                    <a:gd name="T20" fmla="*/ 2147483646 w 431"/>
                    <a:gd name="T21" fmla="*/ 2147483646 h 209"/>
                    <a:gd name="T22" fmla="*/ 2147483646 w 431"/>
                    <a:gd name="T23" fmla="*/ 2147483646 h 209"/>
                    <a:gd name="T24" fmla="*/ 2147483646 w 431"/>
                    <a:gd name="T25" fmla="*/ 2147483646 h 209"/>
                    <a:gd name="T26" fmla="*/ 2147483646 w 431"/>
                    <a:gd name="T27" fmla="*/ 2147483646 h 209"/>
                    <a:gd name="T28" fmla="*/ 2147483646 w 431"/>
                    <a:gd name="T29" fmla="*/ 2147483646 h 209"/>
                    <a:gd name="T30" fmla="*/ 2147483646 w 431"/>
                    <a:gd name="T31" fmla="*/ 2147483646 h 209"/>
                    <a:gd name="T32" fmla="*/ 2147483646 w 431"/>
                    <a:gd name="T33" fmla="*/ 2147483646 h 209"/>
                    <a:gd name="T34" fmla="*/ 2147483646 w 431"/>
                    <a:gd name="T35" fmla="*/ 2147483646 h 209"/>
                    <a:gd name="T36" fmla="*/ 0 w 431"/>
                    <a:gd name="T37" fmla="*/ 2147483646 h 209"/>
                    <a:gd name="T38" fmla="*/ 2147483646 w 431"/>
                    <a:gd name="T39" fmla="*/ 2147483646 h 209"/>
                    <a:gd name="T40" fmla="*/ 2147483646 w 431"/>
                    <a:gd name="T41" fmla="*/ 2147483646 h 209"/>
                    <a:gd name="T42" fmla="*/ 2147483646 w 431"/>
                    <a:gd name="T43" fmla="*/ 2147483646 h 209"/>
                    <a:gd name="T44" fmla="*/ 2147483646 w 431"/>
                    <a:gd name="T45" fmla="*/ 2147483646 h 209"/>
                    <a:gd name="T46" fmla="*/ 2147483646 w 431"/>
                    <a:gd name="T47" fmla="*/ 2147483646 h 209"/>
                    <a:gd name="T48" fmla="*/ 2147483646 w 431"/>
                    <a:gd name="T49" fmla="*/ 2147483646 h 209"/>
                    <a:gd name="T50" fmla="*/ 2147483646 w 431"/>
                    <a:gd name="T51" fmla="*/ 2147483646 h 209"/>
                    <a:gd name="T52" fmla="*/ 2147483646 w 431"/>
                    <a:gd name="T53" fmla="*/ 2147483646 h 209"/>
                    <a:gd name="T54" fmla="*/ 2147483646 w 431"/>
                    <a:gd name="T55" fmla="*/ 2147483646 h 209"/>
                    <a:gd name="T56" fmla="*/ 2147483646 w 431"/>
                    <a:gd name="T57" fmla="*/ 0 h 209"/>
                    <a:gd name="T58" fmla="*/ 2147483646 w 431"/>
                    <a:gd name="T59" fmla="*/ 0 h 209"/>
                    <a:gd name="T60" fmla="*/ 2147483646 w 431"/>
                    <a:gd name="T61" fmla="*/ 0 h 209"/>
                    <a:gd name="T62" fmla="*/ 2147483646 w 431"/>
                    <a:gd name="T63" fmla="*/ 2147483646 h 209"/>
                    <a:gd name="T64" fmla="*/ 2147483646 w 431"/>
                    <a:gd name="T65" fmla="*/ 2147483646 h 209"/>
                    <a:gd name="T66" fmla="*/ 2147483646 w 431"/>
                    <a:gd name="T67" fmla="*/ 2147483646 h 209"/>
                    <a:gd name="T68" fmla="*/ 2147483646 w 431"/>
                    <a:gd name="T69" fmla="*/ 2147483646 h 209"/>
                    <a:gd name="T70" fmla="*/ 2147483646 w 431"/>
                    <a:gd name="T71" fmla="*/ 2147483646 h 209"/>
                    <a:gd name="T72" fmla="*/ 2147483646 w 431"/>
                    <a:gd name="T73" fmla="*/ 2147483646 h 209"/>
                    <a:gd name="T74" fmla="*/ 2147483646 w 431"/>
                    <a:gd name="T75" fmla="*/ 2147483646 h 209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431" h="209">
                      <a:moveTo>
                        <a:pt x="431" y="83"/>
                      </a:moveTo>
                      <a:lnTo>
                        <a:pt x="431" y="108"/>
                      </a:lnTo>
                      <a:lnTo>
                        <a:pt x="428" y="125"/>
                      </a:lnTo>
                      <a:lnTo>
                        <a:pt x="414" y="146"/>
                      </a:lnTo>
                      <a:lnTo>
                        <a:pt x="400" y="160"/>
                      </a:lnTo>
                      <a:lnTo>
                        <a:pt x="375" y="174"/>
                      </a:lnTo>
                      <a:lnTo>
                        <a:pt x="351" y="184"/>
                      </a:lnTo>
                      <a:lnTo>
                        <a:pt x="323" y="191"/>
                      </a:lnTo>
                      <a:lnTo>
                        <a:pt x="296" y="199"/>
                      </a:lnTo>
                      <a:lnTo>
                        <a:pt x="233" y="205"/>
                      </a:lnTo>
                      <a:lnTo>
                        <a:pt x="170" y="209"/>
                      </a:lnTo>
                      <a:lnTo>
                        <a:pt x="118" y="202"/>
                      </a:lnTo>
                      <a:lnTo>
                        <a:pt x="83" y="195"/>
                      </a:lnTo>
                      <a:lnTo>
                        <a:pt x="62" y="188"/>
                      </a:lnTo>
                      <a:lnTo>
                        <a:pt x="45" y="174"/>
                      </a:lnTo>
                      <a:lnTo>
                        <a:pt x="27" y="160"/>
                      </a:lnTo>
                      <a:lnTo>
                        <a:pt x="14" y="142"/>
                      </a:lnTo>
                      <a:lnTo>
                        <a:pt x="3" y="122"/>
                      </a:lnTo>
                      <a:lnTo>
                        <a:pt x="0" y="104"/>
                      </a:lnTo>
                      <a:lnTo>
                        <a:pt x="3" y="83"/>
                      </a:lnTo>
                      <a:lnTo>
                        <a:pt x="10" y="73"/>
                      </a:lnTo>
                      <a:lnTo>
                        <a:pt x="17" y="59"/>
                      </a:lnTo>
                      <a:lnTo>
                        <a:pt x="30" y="49"/>
                      </a:lnTo>
                      <a:lnTo>
                        <a:pt x="51" y="34"/>
                      </a:lnTo>
                      <a:lnTo>
                        <a:pt x="77" y="25"/>
                      </a:lnTo>
                      <a:lnTo>
                        <a:pt x="104" y="14"/>
                      </a:lnTo>
                      <a:lnTo>
                        <a:pt x="135" y="7"/>
                      </a:lnTo>
                      <a:lnTo>
                        <a:pt x="170" y="4"/>
                      </a:lnTo>
                      <a:lnTo>
                        <a:pt x="205" y="0"/>
                      </a:lnTo>
                      <a:lnTo>
                        <a:pt x="240" y="0"/>
                      </a:lnTo>
                      <a:lnTo>
                        <a:pt x="275" y="0"/>
                      </a:lnTo>
                      <a:lnTo>
                        <a:pt x="306" y="4"/>
                      </a:lnTo>
                      <a:lnTo>
                        <a:pt x="338" y="10"/>
                      </a:lnTo>
                      <a:lnTo>
                        <a:pt x="365" y="17"/>
                      </a:lnTo>
                      <a:lnTo>
                        <a:pt x="390" y="31"/>
                      </a:lnTo>
                      <a:lnTo>
                        <a:pt x="410" y="45"/>
                      </a:lnTo>
                      <a:lnTo>
                        <a:pt x="425" y="62"/>
                      </a:lnTo>
                      <a:lnTo>
                        <a:pt x="431" y="83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05" name="Freeform 1157">
                  <a:extLst>
                    <a:ext uri="{FF2B5EF4-FFF2-40B4-BE49-F238E27FC236}">
                      <a16:creationId xmlns:a16="http://schemas.microsoft.com/office/drawing/2014/main" id="{A5D733EA-7DEA-4A41-8DBA-20D56F93121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800151" y="2422100"/>
                  <a:ext cx="37202" cy="16015"/>
                </a:xfrm>
                <a:custGeom>
                  <a:avLst/>
                  <a:gdLst>
                    <a:gd name="T0" fmla="*/ 2147483646 w 435"/>
                    <a:gd name="T1" fmla="*/ 2147483646 h 209"/>
                    <a:gd name="T2" fmla="*/ 2147483646 w 435"/>
                    <a:gd name="T3" fmla="*/ 2147483646 h 209"/>
                    <a:gd name="T4" fmla="*/ 2147483646 w 435"/>
                    <a:gd name="T5" fmla="*/ 2147483646 h 209"/>
                    <a:gd name="T6" fmla="*/ 2147483646 w 435"/>
                    <a:gd name="T7" fmla="*/ 2147483646 h 209"/>
                    <a:gd name="T8" fmla="*/ 2147483646 w 435"/>
                    <a:gd name="T9" fmla="*/ 2147483646 h 209"/>
                    <a:gd name="T10" fmla="*/ 2147483646 w 435"/>
                    <a:gd name="T11" fmla="*/ 2147483646 h 209"/>
                    <a:gd name="T12" fmla="*/ 2147483646 w 435"/>
                    <a:gd name="T13" fmla="*/ 2147483646 h 209"/>
                    <a:gd name="T14" fmla="*/ 2147483646 w 435"/>
                    <a:gd name="T15" fmla="*/ 2147483646 h 209"/>
                    <a:gd name="T16" fmla="*/ 2147483646 w 435"/>
                    <a:gd name="T17" fmla="*/ 2147483646 h 209"/>
                    <a:gd name="T18" fmla="*/ 2147483646 w 435"/>
                    <a:gd name="T19" fmla="*/ 2147483646 h 209"/>
                    <a:gd name="T20" fmla="*/ 2147483646 w 435"/>
                    <a:gd name="T21" fmla="*/ 2147483646 h 209"/>
                    <a:gd name="T22" fmla="*/ 2147483646 w 435"/>
                    <a:gd name="T23" fmla="*/ 2147483646 h 209"/>
                    <a:gd name="T24" fmla="*/ 2147483646 w 435"/>
                    <a:gd name="T25" fmla="*/ 2147483646 h 209"/>
                    <a:gd name="T26" fmla="*/ 2147483646 w 435"/>
                    <a:gd name="T27" fmla="*/ 2147483646 h 209"/>
                    <a:gd name="T28" fmla="*/ 2147483646 w 435"/>
                    <a:gd name="T29" fmla="*/ 2147483646 h 209"/>
                    <a:gd name="T30" fmla="*/ 2147483646 w 435"/>
                    <a:gd name="T31" fmla="*/ 2147483646 h 209"/>
                    <a:gd name="T32" fmla="*/ 2147483646 w 435"/>
                    <a:gd name="T33" fmla="*/ 2147483646 h 209"/>
                    <a:gd name="T34" fmla="*/ 2147483646 w 435"/>
                    <a:gd name="T35" fmla="*/ 2147483646 h 209"/>
                    <a:gd name="T36" fmla="*/ 0 w 435"/>
                    <a:gd name="T37" fmla="*/ 2147483646 h 209"/>
                    <a:gd name="T38" fmla="*/ 2147483646 w 435"/>
                    <a:gd name="T39" fmla="*/ 2147483646 h 209"/>
                    <a:gd name="T40" fmla="*/ 2147483646 w 435"/>
                    <a:gd name="T41" fmla="*/ 2147483646 h 209"/>
                    <a:gd name="T42" fmla="*/ 2147483646 w 435"/>
                    <a:gd name="T43" fmla="*/ 2147483646 h 209"/>
                    <a:gd name="T44" fmla="*/ 2147483646 w 435"/>
                    <a:gd name="T45" fmla="*/ 2147483646 h 209"/>
                    <a:gd name="T46" fmla="*/ 2147483646 w 435"/>
                    <a:gd name="T47" fmla="*/ 2147483646 h 209"/>
                    <a:gd name="T48" fmla="*/ 2147483646 w 435"/>
                    <a:gd name="T49" fmla="*/ 2147483646 h 209"/>
                    <a:gd name="T50" fmla="*/ 2147483646 w 435"/>
                    <a:gd name="T51" fmla="*/ 2147483646 h 209"/>
                    <a:gd name="T52" fmla="*/ 2147483646 w 435"/>
                    <a:gd name="T53" fmla="*/ 2147483646 h 209"/>
                    <a:gd name="T54" fmla="*/ 2147483646 w 435"/>
                    <a:gd name="T55" fmla="*/ 2147483646 h 209"/>
                    <a:gd name="T56" fmla="*/ 2147483646 w 435"/>
                    <a:gd name="T57" fmla="*/ 0 h 209"/>
                    <a:gd name="T58" fmla="*/ 2147483646 w 435"/>
                    <a:gd name="T59" fmla="*/ 0 h 209"/>
                    <a:gd name="T60" fmla="*/ 2147483646 w 435"/>
                    <a:gd name="T61" fmla="*/ 0 h 209"/>
                    <a:gd name="T62" fmla="*/ 2147483646 w 435"/>
                    <a:gd name="T63" fmla="*/ 2147483646 h 209"/>
                    <a:gd name="T64" fmla="*/ 2147483646 w 435"/>
                    <a:gd name="T65" fmla="*/ 2147483646 h 209"/>
                    <a:gd name="T66" fmla="*/ 2147483646 w 435"/>
                    <a:gd name="T67" fmla="*/ 2147483646 h 209"/>
                    <a:gd name="T68" fmla="*/ 2147483646 w 435"/>
                    <a:gd name="T69" fmla="*/ 2147483646 h 209"/>
                    <a:gd name="T70" fmla="*/ 2147483646 w 435"/>
                    <a:gd name="T71" fmla="*/ 2147483646 h 209"/>
                    <a:gd name="T72" fmla="*/ 2147483646 w 435"/>
                    <a:gd name="T73" fmla="*/ 2147483646 h 209"/>
                    <a:gd name="T74" fmla="*/ 2147483646 w 435"/>
                    <a:gd name="T75" fmla="*/ 2147483646 h 209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435" h="209">
                      <a:moveTo>
                        <a:pt x="432" y="83"/>
                      </a:moveTo>
                      <a:lnTo>
                        <a:pt x="435" y="108"/>
                      </a:lnTo>
                      <a:lnTo>
                        <a:pt x="429" y="125"/>
                      </a:lnTo>
                      <a:lnTo>
                        <a:pt x="418" y="146"/>
                      </a:lnTo>
                      <a:lnTo>
                        <a:pt x="400" y="160"/>
                      </a:lnTo>
                      <a:lnTo>
                        <a:pt x="379" y="174"/>
                      </a:lnTo>
                      <a:lnTo>
                        <a:pt x="355" y="185"/>
                      </a:lnTo>
                      <a:lnTo>
                        <a:pt x="327" y="191"/>
                      </a:lnTo>
                      <a:lnTo>
                        <a:pt x="295" y="198"/>
                      </a:lnTo>
                      <a:lnTo>
                        <a:pt x="234" y="206"/>
                      </a:lnTo>
                      <a:lnTo>
                        <a:pt x="174" y="209"/>
                      </a:lnTo>
                      <a:lnTo>
                        <a:pt x="121" y="206"/>
                      </a:lnTo>
                      <a:lnTo>
                        <a:pt x="84" y="195"/>
                      </a:lnTo>
                      <a:lnTo>
                        <a:pt x="66" y="188"/>
                      </a:lnTo>
                      <a:lnTo>
                        <a:pt x="45" y="174"/>
                      </a:lnTo>
                      <a:lnTo>
                        <a:pt x="28" y="160"/>
                      </a:lnTo>
                      <a:lnTo>
                        <a:pt x="13" y="143"/>
                      </a:lnTo>
                      <a:lnTo>
                        <a:pt x="3" y="125"/>
                      </a:lnTo>
                      <a:lnTo>
                        <a:pt x="0" y="104"/>
                      </a:lnTo>
                      <a:lnTo>
                        <a:pt x="7" y="83"/>
                      </a:lnTo>
                      <a:lnTo>
                        <a:pt x="10" y="72"/>
                      </a:lnTo>
                      <a:lnTo>
                        <a:pt x="18" y="59"/>
                      </a:lnTo>
                      <a:lnTo>
                        <a:pt x="34" y="48"/>
                      </a:lnTo>
                      <a:lnTo>
                        <a:pt x="55" y="35"/>
                      </a:lnTo>
                      <a:lnTo>
                        <a:pt x="80" y="24"/>
                      </a:lnTo>
                      <a:lnTo>
                        <a:pt x="108" y="14"/>
                      </a:lnTo>
                      <a:lnTo>
                        <a:pt x="139" y="6"/>
                      </a:lnTo>
                      <a:lnTo>
                        <a:pt x="174" y="3"/>
                      </a:lnTo>
                      <a:lnTo>
                        <a:pt x="205" y="0"/>
                      </a:lnTo>
                      <a:lnTo>
                        <a:pt x="240" y="0"/>
                      </a:lnTo>
                      <a:lnTo>
                        <a:pt x="274" y="0"/>
                      </a:lnTo>
                      <a:lnTo>
                        <a:pt x="310" y="3"/>
                      </a:lnTo>
                      <a:lnTo>
                        <a:pt x="341" y="11"/>
                      </a:lnTo>
                      <a:lnTo>
                        <a:pt x="369" y="17"/>
                      </a:lnTo>
                      <a:lnTo>
                        <a:pt x="390" y="32"/>
                      </a:lnTo>
                      <a:lnTo>
                        <a:pt x="411" y="45"/>
                      </a:lnTo>
                      <a:lnTo>
                        <a:pt x="424" y="62"/>
                      </a:lnTo>
                      <a:lnTo>
                        <a:pt x="432" y="83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06" name="Freeform 1159">
                  <a:extLst>
                    <a:ext uri="{FF2B5EF4-FFF2-40B4-BE49-F238E27FC236}">
                      <a16:creationId xmlns:a16="http://schemas.microsoft.com/office/drawing/2014/main" id="{4F5C44C6-83C5-4C49-BB25-68629D90B76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44793" flipH="1">
                  <a:off x="-715603" y="2582251"/>
                  <a:ext cx="77782" cy="36035"/>
                </a:xfrm>
                <a:custGeom>
                  <a:avLst/>
                  <a:gdLst>
                    <a:gd name="T0" fmla="*/ 0 w 895"/>
                    <a:gd name="T1" fmla="*/ 2147483646 h 767"/>
                    <a:gd name="T2" fmla="*/ 2147483646 w 895"/>
                    <a:gd name="T3" fmla="*/ 2147483646 h 767"/>
                    <a:gd name="T4" fmla="*/ 2147483646 w 895"/>
                    <a:gd name="T5" fmla="*/ 2147483646 h 767"/>
                    <a:gd name="T6" fmla="*/ 2147483646 w 895"/>
                    <a:gd name="T7" fmla="*/ 2147483646 h 767"/>
                    <a:gd name="T8" fmla="*/ 2147483646 w 895"/>
                    <a:gd name="T9" fmla="*/ 2147483646 h 767"/>
                    <a:gd name="T10" fmla="*/ 2147483646 w 895"/>
                    <a:gd name="T11" fmla="*/ 2147483646 h 767"/>
                    <a:gd name="T12" fmla="*/ 2147483646 w 895"/>
                    <a:gd name="T13" fmla="*/ 2147483646 h 767"/>
                    <a:gd name="T14" fmla="*/ 2147483646 w 895"/>
                    <a:gd name="T15" fmla="*/ 2147483646 h 767"/>
                    <a:gd name="T16" fmla="*/ 2147483646 w 895"/>
                    <a:gd name="T17" fmla="*/ 2147483646 h 767"/>
                    <a:gd name="T18" fmla="*/ 2147483646 w 895"/>
                    <a:gd name="T19" fmla="*/ 2147483646 h 767"/>
                    <a:gd name="T20" fmla="*/ 2147483646 w 895"/>
                    <a:gd name="T21" fmla="*/ 2147483646 h 767"/>
                    <a:gd name="T22" fmla="*/ 2147483646 w 895"/>
                    <a:gd name="T23" fmla="*/ 2147483646 h 767"/>
                    <a:gd name="T24" fmla="*/ 2147483646 w 895"/>
                    <a:gd name="T25" fmla="*/ 2147483646 h 767"/>
                    <a:gd name="T26" fmla="*/ 2147483646 w 895"/>
                    <a:gd name="T27" fmla="*/ 2147483646 h 767"/>
                    <a:gd name="T28" fmla="*/ 2147483646 w 895"/>
                    <a:gd name="T29" fmla="*/ 0 h 767"/>
                    <a:gd name="T30" fmla="*/ 2147483646 w 895"/>
                    <a:gd name="T31" fmla="*/ 2147483646 h 767"/>
                    <a:gd name="T32" fmla="*/ 2147483646 w 895"/>
                    <a:gd name="T33" fmla="*/ 2147483646 h 767"/>
                    <a:gd name="T34" fmla="*/ 2147483646 w 895"/>
                    <a:gd name="T35" fmla="*/ 2147483646 h 767"/>
                    <a:gd name="T36" fmla="*/ 2147483646 w 895"/>
                    <a:gd name="T37" fmla="*/ 2147483646 h 767"/>
                    <a:gd name="T38" fmla="*/ 2147483646 w 895"/>
                    <a:gd name="T39" fmla="*/ 2147483646 h 767"/>
                    <a:gd name="T40" fmla="*/ 2147483646 w 895"/>
                    <a:gd name="T41" fmla="*/ 2147483646 h 767"/>
                    <a:gd name="T42" fmla="*/ 2147483646 w 895"/>
                    <a:gd name="T43" fmla="*/ 2147483646 h 767"/>
                    <a:gd name="T44" fmla="*/ 2147483646 w 895"/>
                    <a:gd name="T45" fmla="*/ 2147483646 h 767"/>
                    <a:gd name="T46" fmla="*/ 2147483646 w 895"/>
                    <a:gd name="T47" fmla="*/ 2147483646 h 767"/>
                    <a:gd name="T48" fmla="*/ 2147483646 w 895"/>
                    <a:gd name="T49" fmla="*/ 2147483646 h 767"/>
                    <a:gd name="T50" fmla="*/ 2147483646 w 895"/>
                    <a:gd name="T51" fmla="*/ 2147483646 h 767"/>
                    <a:gd name="T52" fmla="*/ 2147483646 w 895"/>
                    <a:gd name="T53" fmla="*/ 2147483646 h 767"/>
                    <a:gd name="T54" fmla="*/ 2147483646 w 895"/>
                    <a:gd name="T55" fmla="*/ 2147483646 h 767"/>
                    <a:gd name="T56" fmla="*/ 2147483646 w 895"/>
                    <a:gd name="T57" fmla="*/ 2147483646 h 767"/>
                    <a:gd name="T58" fmla="*/ 2147483646 w 895"/>
                    <a:gd name="T59" fmla="*/ 2147483646 h 767"/>
                    <a:gd name="T60" fmla="*/ 2147483646 w 895"/>
                    <a:gd name="T61" fmla="*/ 2147483646 h 767"/>
                    <a:gd name="T62" fmla="*/ 2147483646 w 895"/>
                    <a:gd name="T63" fmla="*/ 2147483646 h 767"/>
                    <a:gd name="T64" fmla="*/ 2147483646 w 895"/>
                    <a:gd name="T65" fmla="*/ 2147483646 h 767"/>
                    <a:gd name="T66" fmla="*/ 2147483646 w 895"/>
                    <a:gd name="T67" fmla="*/ 2147483646 h 767"/>
                    <a:gd name="T68" fmla="*/ 2147483646 w 895"/>
                    <a:gd name="T69" fmla="*/ 2147483646 h 767"/>
                    <a:gd name="T70" fmla="*/ 2147483646 w 895"/>
                    <a:gd name="T71" fmla="*/ 2147483646 h 767"/>
                    <a:gd name="T72" fmla="*/ 2147483646 w 895"/>
                    <a:gd name="T73" fmla="*/ 2147483646 h 767"/>
                    <a:gd name="T74" fmla="*/ 2147483646 w 895"/>
                    <a:gd name="T75" fmla="*/ 2147483646 h 767"/>
                    <a:gd name="T76" fmla="*/ 2147483646 w 895"/>
                    <a:gd name="T77" fmla="*/ 2147483646 h 767"/>
                    <a:gd name="T78" fmla="*/ 2147483646 w 895"/>
                    <a:gd name="T79" fmla="*/ 2147483646 h 767"/>
                    <a:gd name="T80" fmla="*/ 2147483646 w 895"/>
                    <a:gd name="T81" fmla="*/ 2147483646 h 767"/>
                    <a:gd name="T82" fmla="*/ 2147483646 w 895"/>
                    <a:gd name="T83" fmla="*/ 2147483646 h 767"/>
                    <a:gd name="T84" fmla="*/ 2147483646 w 895"/>
                    <a:gd name="T85" fmla="*/ 2147483646 h 767"/>
                    <a:gd name="T86" fmla="*/ 2147483646 w 895"/>
                    <a:gd name="T87" fmla="*/ 2147483646 h 767"/>
                    <a:gd name="T88" fmla="*/ 2147483646 w 895"/>
                    <a:gd name="T89" fmla="*/ 2147483646 h 767"/>
                    <a:gd name="T90" fmla="*/ 2147483646 w 895"/>
                    <a:gd name="T91" fmla="*/ 2147483646 h 767"/>
                    <a:gd name="T92" fmla="*/ 2147483646 w 895"/>
                    <a:gd name="T93" fmla="*/ 2147483646 h 767"/>
                    <a:gd name="T94" fmla="*/ 2147483646 w 895"/>
                    <a:gd name="T95" fmla="*/ 2147483646 h 767"/>
                    <a:gd name="T96" fmla="*/ 2147483646 w 895"/>
                    <a:gd name="T97" fmla="*/ 2147483646 h 767"/>
                    <a:gd name="T98" fmla="*/ 2147483646 w 895"/>
                    <a:gd name="T99" fmla="*/ 2147483646 h 767"/>
                    <a:gd name="T100" fmla="*/ 2147483646 w 895"/>
                    <a:gd name="T101" fmla="*/ 2147483646 h 767"/>
                    <a:gd name="T102" fmla="*/ 2147483646 w 895"/>
                    <a:gd name="T103" fmla="*/ 2147483646 h 767"/>
                    <a:gd name="T104" fmla="*/ 2147483646 w 895"/>
                    <a:gd name="T105" fmla="*/ 2147483646 h 767"/>
                    <a:gd name="T106" fmla="*/ 0 w 895"/>
                    <a:gd name="T107" fmla="*/ 2147483646 h 767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895" h="767">
                      <a:moveTo>
                        <a:pt x="0" y="81"/>
                      </a:moveTo>
                      <a:lnTo>
                        <a:pt x="11" y="84"/>
                      </a:lnTo>
                      <a:lnTo>
                        <a:pt x="42" y="97"/>
                      </a:lnTo>
                      <a:lnTo>
                        <a:pt x="66" y="105"/>
                      </a:lnTo>
                      <a:lnTo>
                        <a:pt x="98" y="112"/>
                      </a:lnTo>
                      <a:lnTo>
                        <a:pt x="132" y="118"/>
                      </a:lnTo>
                      <a:lnTo>
                        <a:pt x="178" y="122"/>
                      </a:lnTo>
                      <a:lnTo>
                        <a:pt x="230" y="122"/>
                      </a:lnTo>
                      <a:lnTo>
                        <a:pt x="293" y="122"/>
                      </a:lnTo>
                      <a:lnTo>
                        <a:pt x="359" y="115"/>
                      </a:lnTo>
                      <a:lnTo>
                        <a:pt x="439" y="105"/>
                      </a:lnTo>
                      <a:lnTo>
                        <a:pt x="526" y="87"/>
                      </a:lnTo>
                      <a:lnTo>
                        <a:pt x="624" y="67"/>
                      </a:lnTo>
                      <a:lnTo>
                        <a:pt x="732" y="35"/>
                      </a:lnTo>
                      <a:lnTo>
                        <a:pt x="853" y="0"/>
                      </a:lnTo>
                      <a:lnTo>
                        <a:pt x="874" y="102"/>
                      </a:lnTo>
                      <a:lnTo>
                        <a:pt x="882" y="150"/>
                      </a:lnTo>
                      <a:lnTo>
                        <a:pt x="888" y="202"/>
                      </a:lnTo>
                      <a:lnTo>
                        <a:pt x="892" y="252"/>
                      </a:lnTo>
                      <a:lnTo>
                        <a:pt x="895" y="303"/>
                      </a:lnTo>
                      <a:lnTo>
                        <a:pt x="892" y="352"/>
                      </a:lnTo>
                      <a:lnTo>
                        <a:pt x="885" y="397"/>
                      </a:lnTo>
                      <a:lnTo>
                        <a:pt x="878" y="442"/>
                      </a:lnTo>
                      <a:lnTo>
                        <a:pt x="864" y="488"/>
                      </a:lnTo>
                      <a:lnTo>
                        <a:pt x="846" y="529"/>
                      </a:lnTo>
                      <a:lnTo>
                        <a:pt x="822" y="571"/>
                      </a:lnTo>
                      <a:lnTo>
                        <a:pt x="795" y="606"/>
                      </a:lnTo>
                      <a:lnTo>
                        <a:pt x="763" y="642"/>
                      </a:lnTo>
                      <a:lnTo>
                        <a:pt x="724" y="676"/>
                      </a:lnTo>
                      <a:lnTo>
                        <a:pt x="679" y="704"/>
                      </a:lnTo>
                      <a:lnTo>
                        <a:pt x="634" y="729"/>
                      </a:lnTo>
                      <a:lnTo>
                        <a:pt x="589" y="746"/>
                      </a:lnTo>
                      <a:lnTo>
                        <a:pt x="543" y="756"/>
                      </a:lnTo>
                      <a:lnTo>
                        <a:pt x="502" y="763"/>
                      </a:lnTo>
                      <a:lnTo>
                        <a:pt x="460" y="767"/>
                      </a:lnTo>
                      <a:lnTo>
                        <a:pt x="422" y="763"/>
                      </a:lnTo>
                      <a:lnTo>
                        <a:pt x="380" y="756"/>
                      </a:lnTo>
                      <a:lnTo>
                        <a:pt x="345" y="742"/>
                      </a:lnTo>
                      <a:lnTo>
                        <a:pt x="307" y="725"/>
                      </a:lnTo>
                      <a:lnTo>
                        <a:pt x="272" y="704"/>
                      </a:lnTo>
                      <a:lnTo>
                        <a:pt x="240" y="680"/>
                      </a:lnTo>
                      <a:lnTo>
                        <a:pt x="210" y="648"/>
                      </a:lnTo>
                      <a:lnTo>
                        <a:pt x="181" y="613"/>
                      </a:lnTo>
                      <a:lnTo>
                        <a:pt x="153" y="579"/>
                      </a:lnTo>
                      <a:lnTo>
                        <a:pt x="129" y="537"/>
                      </a:lnTo>
                      <a:lnTo>
                        <a:pt x="105" y="492"/>
                      </a:lnTo>
                      <a:lnTo>
                        <a:pt x="94" y="453"/>
                      </a:lnTo>
                      <a:lnTo>
                        <a:pt x="81" y="400"/>
                      </a:lnTo>
                      <a:lnTo>
                        <a:pt x="56" y="268"/>
                      </a:lnTo>
                      <a:lnTo>
                        <a:pt x="42" y="205"/>
                      </a:lnTo>
                      <a:lnTo>
                        <a:pt x="32" y="147"/>
                      </a:lnTo>
                      <a:lnTo>
                        <a:pt x="18" y="105"/>
                      </a:lnTo>
                      <a:lnTo>
                        <a:pt x="11" y="87"/>
                      </a:lnTo>
                      <a:lnTo>
                        <a:pt x="0" y="81"/>
                      </a:lnTo>
                      <a:close/>
                    </a:path>
                  </a:pathLst>
                </a:custGeom>
                <a:solidFill>
                  <a:srgbClr val="A171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07" name="Freeform 97">
                  <a:extLst>
                    <a:ext uri="{FF2B5EF4-FFF2-40B4-BE49-F238E27FC236}">
                      <a16:creationId xmlns:a16="http://schemas.microsoft.com/office/drawing/2014/main" id="{633453D2-3191-4573-9CF7-BD175E91A27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51888" flipH="1">
                  <a:off x="-901607" y="2422100"/>
                  <a:ext cx="50729" cy="92088"/>
                </a:xfrm>
                <a:custGeom>
                  <a:avLst/>
                  <a:gdLst>
                    <a:gd name="T0" fmla="*/ 704 w 789"/>
                    <a:gd name="T1" fmla="*/ 148 h 1226"/>
                    <a:gd name="T2" fmla="*/ 738 w 789"/>
                    <a:gd name="T3" fmla="*/ 210 h 1226"/>
                    <a:gd name="T4" fmla="*/ 767 w 789"/>
                    <a:gd name="T5" fmla="*/ 279 h 1226"/>
                    <a:gd name="T6" fmla="*/ 784 w 789"/>
                    <a:gd name="T7" fmla="*/ 353 h 1226"/>
                    <a:gd name="T8" fmla="*/ 789 w 789"/>
                    <a:gd name="T9" fmla="*/ 426 h 1226"/>
                    <a:gd name="T10" fmla="*/ 789 w 789"/>
                    <a:gd name="T11" fmla="*/ 500 h 1226"/>
                    <a:gd name="T12" fmla="*/ 784 w 789"/>
                    <a:gd name="T13" fmla="*/ 574 h 1226"/>
                    <a:gd name="T14" fmla="*/ 767 w 789"/>
                    <a:gd name="T15" fmla="*/ 648 h 1226"/>
                    <a:gd name="T16" fmla="*/ 749 w 789"/>
                    <a:gd name="T17" fmla="*/ 715 h 1226"/>
                    <a:gd name="T18" fmla="*/ 721 w 789"/>
                    <a:gd name="T19" fmla="*/ 789 h 1226"/>
                    <a:gd name="T20" fmla="*/ 693 w 789"/>
                    <a:gd name="T21" fmla="*/ 857 h 1226"/>
                    <a:gd name="T22" fmla="*/ 659 w 789"/>
                    <a:gd name="T23" fmla="*/ 919 h 1226"/>
                    <a:gd name="T24" fmla="*/ 619 w 789"/>
                    <a:gd name="T25" fmla="*/ 982 h 1226"/>
                    <a:gd name="T26" fmla="*/ 574 w 789"/>
                    <a:gd name="T27" fmla="*/ 1033 h 1226"/>
                    <a:gd name="T28" fmla="*/ 529 w 789"/>
                    <a:gd name="T29" fmla="*/ 1084 h 1226"/>
                    <a:gd name="T30" fmla="*/ 482 w 789"/>
                    <a:gd name="T31" fmla="*/ 1129 h 1226"/>
                    <a:gd name="T32" fmla="*/ 431 w 789"/>
                    <a:gd name="T33" fmla="*/ 1163 h 1226"/>
                    <a:gd name="T34" fmla="*/ 397 w 789"/>
                    <a:gd name="T35" fmla="*/ 1187 h 1226"/>
                    <a:gd name="T36" fmla="*/ 357 w 789"/>
                    <a:gd name="T37" fmla="*/ 1203 h 1226"/>
                    <a:gd name="T38" fmla="*/ 323 w 789"/>
                    <a:gd name="T39" fmla="*/ 1221 h 1226"/>
                    <a:gd name="T40" fmla="*/ 296 w 789"/>
                    <a:gd name="T41" fmla="*/ 1226 h 1226"/>
                    <a:gd name="T42" fmla="*/ 261 w 789"/>
                    <a:gd name="T43" fmla="*/ 1226 h 1226"/>
                    <a:gd name="T44" fmla="*/ 233 w 789"/>
                    <a:gd name="T45" fmla="*/ 1226 h 1226"/>
                    <a:gd name="T46" fmla="*/ 205 w 789"/>
                    <a:gd name="T47" fmla="*/ 1221 h 1226"/>
                    <a:gd name="T48" fmla="*/ 182 w 789"/>
                    <a:gd name="T49" fmla="*/ 1215 h 1226"/>
                    <a:gd name="T50" fmla="*/ 153 w 789"/>
                    <a:gd name="T51" fmla="*/ 1198 h 1226"/>
                    <a:gd name="T52" fmla="*/ 131 w 789"/>
                    <a:gd name="T53" fmla="*/ 1181 h 1226"/>
                    <a:gd name="T54" fmla="*/ 97 w 789"/>
                    <a:gd name="T55" fmla="*/ 1141 h 1226"/>
                    <a:gd name="T56" fmla="*/ 63 w 789"/>
                    <a:gd name="T57" fmla="*/ 1084 h 1226"/>
                    <a:gd name="T58" fmla="*/ 34 w 789"/>
                    <a:gd name="T59" fmla="*/ 1022 h 1226"/>
                    <a:gd name="T60" fmla="*/ 17 w 789"/>
                    <a:gd name="T61" fmla="*/ 954 h 1226"/>
                    <a:gd name="T62" fmla="*/ 6 w 789"/>
                    <a:gd name="T63" fmla="*/ 880 h 1226"/>
                    <a:gd name="T64" fmla="*/ 0 w 789"/>
                    <a:gd name="T65" fmla="*/ 795 h 1226"/>
                    <a:gd name="T66" fmla="*/ 0 w 789"/>
                    <a:gd name="T67" fmla="*/ 715 h 1226"/>
                    <a:gd name="T68" fmla="*/ 6 w 789"/>
                    <a:gd name="T69" fmla="*/ 630 h 1226"/>
                    <a:gd name="T70" fmla="*/ 23 w 789"/>
                    <a:gd name="T71" fmla="*/ 551 h 1226"/>
                    <a:gd name="T72" fmla="*/ 39 w 789"/>
                    <a:gd name="T73" fmla="*/ 471 h 1226"/>
                    <a:gd name="T74" fmla="*/ 68 w 789"/>
                    <a:gd name="T75" fmla="*/ 398 h 1226"/>
                    <a:gd name="T76" fmla="*/ 91 w 789"/>
                    <a:gd name="T77" fmla="*/ 353 h 1226"/>
                    <a:gd name="T78" fmla="*/ 119 w 789"/>
                    <a:gd name="T79" fmla="*/ 301 h 1226"/>
                    <a:gd name="T80" fmla="*/ 153 w 789"/>
                    <a:gd name="T81" fmla="*/ 250 h 1226"/>
                    <a:gd name="T82" fmla="*/ 187 w 789"/>
                    <a:gd name="T83" fmla="*/ 205 h 1226"/>
                    <a:gd name="T84" fmla="*/ 222 w 789"/>
                    <a:gd name="T85" fmla="*/ 159 h 1226"/>
                    <a:gd name="T86" fmla="*/ 267 w 789"/>
                    <a:gd name="T87" fmla="*/ 114 h 1226"/>
                    <a:gd name="T88" fmla="*/ 307 w 789"/>
                    <a:gd name="T89" fmla="*/ 80 h 1226"/>
                    <a:gd name="T90" fmla="*/ 352 w 789"/>
                    <a:gd name="T91" fmla="*/ 46 h 1226"/>
                    <a:gd name="T92" fmla="*/ 397 w 789"/>
                    <a:gd name="T93" fmla="*/ 24 h 1226"/>
                    <a:gd name="T94" fmla="*/ 442 w 789"/>
                    <a:gd name="T95" fmla="*/ 6 h 1226"/>
                    <a:gd name="T96" fmla="*/ 489 w 789"/>
                    <a:gd name="T97" fmla="*/ 0 h 1226"/>
                    <a:gd name="T98" fmla="*/ 534 w 789"/>
                    <a:gd name="T99" fmla="*/ 6 h 1226"/>
                    <a:gd name="T100" fmla="*/ 579 w 789"/>
                    <a:gd name="T101" fmla="*/ 24 h 1226"/>
                    <a:gd name="T102" fmla="*/ 625 w 789"/>
                    <a:gd name="T103" fmla="*/ 51 h 1226"/>
                    <a:gd name="T104" fmla="*/ 664 w 789"/>
                    <a:gd name="T105" fmla="*/ 91 h 1226"/>
                    <a:gd name="T106" fmla="*/ 704 w 789"/>
                    <a:gd name="T107" fmla="*/ 148 h 12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789" h="1226">
                      <a:moveTo>
                        <a:pt x="704" y="148"/>
                      </a:moveTo>
                      <a:lnTo>
                        <a:pt x="738" y="210"/>
                      </a:lnTo>
                      <a:lnTo>
                        <a:pt x="767" y="279"/>
                      </a:lnTo>
                      <a:lnTo>
                        <a:pt x="784" y="353"/>
                      </a:lnTo>
                      <a:lnTo>
                        <a:pt x="789" y="426"/>
                      </a:lnTo>
                      <a:lnTo>
                        <a:pt x="789" y="500"/>
                      </a:lnTo>
                      <a:lnTo>
                        <a:pt x="784" y="574"/>
                      </a:lnTo>
                      <a:lnTo>
                        <a:pt x="767" y="648"/>
                      </a:lnTo>
                      <a:lnTo>
                        <a:pt x="749" y="715"/>
                      </a:lnTo>
                      <a:lnTo>
                        <a:pt x="721" y="789"/>
                      </a:lnTo>
                      <a:lnTo>
                        <a:pt x="693" y="857"/>
                      </a:lnTo>
                      <a:lnTo>
                        <a:pt x="659" y="919"/>
                      </a:lnTo>
                      <a:lnTo>
                        <a:pt x="619" y="982"/>
                      </a:lnTo>
                      <a:lnTo>
                        <a:pt x="574" y="1033"/>
                      </a:lnTo>
                      <a:lnTo>
                        <a:pt x="529" y="1084"/>
                      </a:lnTo>
                      <a:lnTo>
                        <a:pt x="482" y="1129"/>
                      </a:lnTo>
                      <a:lnTo>
                        <a:pt x="431" y="1163"/>
                      </a:lnTo>
                      <a:lnTo>
                        <a:pt x="397" y="1187"/>
                      </a:lnTo>
                      <a:lnTo>
                        <a:pt x="357" y="1203"/>
                      </a:lnTo>
                      <a:lnTo>
                        <a:pt x="323" y="1221"/>
                      </a:lnTo>
                      <a:lnTo>
                        <a:pt x="296" y="1226"/>
                      </a:lnTo>
                      <a:lnTo>
                        <a:pt x="261" y="1226"/>
                      </a:lnTo>
                      <a:lnTo>
                        <a:pt x="233" y="1226"/>
                      </a:lnTo>
                      <a:lnTo>
                        <a:pt x="205" y="1221"/>
                      </a:lnTo>
                      <a:lnTo>
                        <a:pt x="182" y="1215"/>
                      </a:lnTo>
                      <a:lnTo>
                        <a:pt x="153" y="1198"/>
                      </a:lnTo>
                      <a:lnTo>
                        <a:pt x="131" y="1181"/>
                      </a:lnTo>
                      <a:lnTo>
                        <a:pt x="97" y="1141"/>
                      </a:lnTo>
                      <a:lnTo>
                        <a:pt x="63" y="1084"/>
                      </a:lnTo>
                      <a:lnTo>
                        <a:pt x="34" y="1022"/>
                      </a:lnTo>
                      <a:lnTo>
                        <a:pt x="17" y="954"/>
                      </a:lnTo>
                      <a:lnTo>
                        <a:pt x="6" y="880"/>
                      </a:lnTo>
                      <a:lnTo>
                        <a:pt x="0" y="795"/>
                      </a:lnTo>
                      <a:lnTo>
                        <a:pt x="0" y="715"/>
                      </a:lnTo>
                      <a:lnTo>
                        <a:pt x="6" y="630"/>
                      </a:lnTo>
                      <a:lnTo>
                        <a:pt x="23" y="551"/>
                      </a:lnTo>
                      <a:lnTo>
                        <a:pt x="39" y="471"/>
                      </a:lnTo>
                      <a:lnTo>
                        <a:pt x="68" y="398"/>
                      </a:lnTo>
                      <a:lnTo>
                        <a:pt x="91" y="353"/>
                      </a:lnTo>
                      <a:lnTo>
                        <a:pt x="119" y="301"/>
                      </a:lnTo>
                      <a:lnTo>
                        <a:pt x="153" y="250"/>
                      </a:lnTo>
                      <a:lnTo>
                        <a:pt x="187" y="205"/>
                      </a:lnTo>
                      <a:lnTo>
                        <a:pt x="222" y="159"/>
                      </a:lnTo>
                      <a:lnTo>
                        <a:pt x="267" y="114"/>
                      </a:lnTo>
                      <a:lnTo>
                        <a:pt x="307" y="80"/>
                      </a:lnTo>
                      <a:lnTo>
                        <a:pt x="352" y="46"/>
                      </a:lnTo>
                      <a:lnTo>
                        <a:pt x="397" y="24"/>
                      </a:lnTo>
                      <a:lnTo>
                        <a:pt x="442" y="6"/>
                      </a:lnTo>
                      <a:lnTo>
                        <a:pt x="489" y="0"/>
                      </a:lnTo>
                      <a:lnTo>
                        <a:pt x="534" y="6"/>
                      </a:lnTo>
                      <a:lnTo>
                        <a:pt x="579" y="24"/>
                      </a:lnTo>
                      <a:lnTo>
                        <a:pt x="625" y="51"/>
                      </a:lnTo>
                      <a:lnTo>
                        <a:pt x="664" y="91"/>
                      </a:lnTo>
                      <a:lnTo>
                        <a:pt x="704" y="148"/>
                      </a:lnTo>
                      <a:close/>
                    </a:path>
                  </a:pathLst>
                </a:custGeom>
                <a:solidFill>
                  <a:schemeClr val="bg2">
                    <a:lumMod val="40000"/>
                    <a:lumOff val="6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208" name="Freeform 98">
                  <a:extLst>
                    <a:ext uri="{FF2B5EF4-FFF2-40B4-BE49-F238E27FC236}">
                      <a16:creationId xmlns:a16="http://schemas.microsoft.com/office/drawing/2014/main" id="{A943525E-FCD6-433D-A84D-19C871A21D4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51888" flipH="1">
                  <a:off x="-901607" y="2450128"/>
                  <a:ext cx="43966" cy="64060"/>
                </a:xfrm>
                <a:custGeom>
                  <a:avLst/>
                  <a:gdLst>
                    <a:gd name="T0" fmla="*/ 244 w 670"/>
                    <a:gd name="T1" fmla="*/ 761 h 880"/>
                    <a:gd name="T2" fmla="*/ 370 w 670"/>
                    <a:gd name="T3" fmla="*/ 608 h 880"/>
                    <a:gd name="T4" fmla="*/ 437 w 670"/>
                    <a:gd name="T5" fmla="*/ 523 h 880"/>
                    <a:gd name="T6" fmla="*/ 506 w 670"/>
                    <a:gd name="T7" fmla="*/ 432 h 880"/>
                    <a:gd name="T8" fmla="*/ 562 w 670"/>
                    <a:gd name="T9" fmla="*/ 336 h 880"/>
                    <a:gd name="T10" fmla="*/ 591 w 670"/>
                    <a:gd name="T11" fmla="*/ 284 h 880"/>
                    <a:gd name="T12" fmla="*/ 614 w 670"/>
                    <a:gd name="T13" fmla="*/ 228 h 880"/>
                    <a:gd name="T14" fmla="*/ 630 w 670"/>
                    <a:gd name="T15" fmla="*/ 177 h 880"/>
                    <a:gd name="T16" fmla="*/ 648 w 670"/>
                    <a:gd name="T17" fmla="*/ 119 h 880"/>
                    <a:gd name="T18" fmla="*/ 654 w 670"/>
                    <a:gd name="T19" fmla="*/ 63 h 880"/>
                    <a:gd name="T20" fmla="*/ 659 w 670"/>
                    <a:gd name="T21" fmla="*/ 0 h 880"/>
                    <a:gd name="T22" fmla="*/ 670 w 670"/>
                    <a:gd name="T23" fmla="*/ 63 h 880"/>
                    <a:gd name="T24" fmla="*/ 670 w 670"/>
                    <a:gd name="T25" fmla="*/ 119 h 880"/>
                    <a:gd name="T26" fmla="*/ 665 w 670"/>
                    <a:gd name="T27" fmla="*/ 182 h 880"/>
                    <a:gd name="T28" fmla="*/ 659 w 670"/>
                    <a:gd name="T29" fmla="*/ 244 h 880"/>
                    <a:gd name="T30" fmla="*/ 648 w 670"/>
                    <a:gd name="T31" fmla="*/ 302 h 880"/>
                    <a:gd name="T32" fmla="*/ 630 w 670"/>
                    <a:gd name="T33" fmla="*/ 363 h 880"/>
                    <a:gd name="T34" fmla="*/ 614 w 670"/>
                    <a:gd name="T35" fmla="*/ 421 h 880"/>
                    <a:gd name="T36" fmla="*/ 591 w 670"/>
                    <a:gd name="T37" fmla="*/ 477 h 880"/>
                    <a:gd name="T38" fmla="*/ 562 w 670"/>
                    <a:gd name="T39" fmla="*/ 528 h 880"/>
                    <a:gd name="T40" fmla="*/ 534 w 670"/>
                    <a:gd name="T41" fmla="*/ 579 h 880"/>
                    <a:gd name="T42" fmla="*/ 500 w 670"/>
                    <a:gd name="T43" fmla="*/ 631 h 880"/>
                    <a:gd name="T44" fmla="*/ 466 w 670"/>
                    <a:gd name="T45" fmla="*/ 676 h 880"/>
                    <a:gd name="T46" fmla="*/ 432 w 670"/>
                    <a:gd name="T47" fmla="*/ 716 h 880"/>
                    <a:gd name="T48" fmla="*/ 392 w 670"/>
                    <a:gd name="T49" fmla="*/ 756 h 880"/>
                    <a:gd name="T50" fmla="*/ 352 w 670"/>
                    <a:gd name="T51" fmla="*/ 790 h 880"/>
                    <a:gd name="T52" fmla="*/ 312 w 670"/>
                    <a:gd name="T53" fmla="*/ 817 h 880"/>
                    <a:gd name="T54" fmla="*/ 262 w 670"/>
                    <a:gd name="T55" fmla="*/ 846 h 880"/>
                    <a:gd name="T56" fmla="*/ 216 w 670"/>
                    <a:gd name="T57" fmla="*/ 869 h 880"/>
                    <a:gd name="T58" fmla="*/ 171 w 670"/>
                    <a:gd name="T59" fmla="*/ 880 h 880"/>
                    <a:gd name="T60" fmla="*/ 131 w 670"/>
                    <a:gd name="T61" fmla="*/ 880 h 880"/>
                    <a:gd name="T62" fmla="*/ 91 w 670"/>
                    <a:gd name="T63" fmla="*/ 875 h 880"/>
                    <a:gd name="T64" fmla="*/ 57 w 670"/>
                    <a:gd name="T65" fmla="*/ 863 h 880"/>
                    <a:gd name="T66" fmla="*/ 29 w 670"/>
                    <a:gd name="T67" fmla="*/ 846 h 880"/>
                    <a:gd name="T68" fmla="*/ 0 w 670"/>
                    <a:gd name="T69" fmla="*/ 817 h 880"/>
                    <a:gd name="T70" fmla="*/ 52 w 670"/>
                    <a:gd name="T71" fmla="*/ 823 h 880"/>
                    <a:gd name="T72" fmla="*/ 114 w 670"/>
                    <a:gd name="T73" fmla="*/ 817 h 880"/>
                    <a:gd name="T74" fmla="*/ 177 w 670"/>
                    <a:gd name="T75" fmla="*/ 795 h 880"/>
                    <a:gd name="T76" fmla="*/ 244 w 670"/>
                    <a:gd name="T77" fmla="*/ 761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670" h="880">
                      <a:moveTo>
                        <a:pt x="244" y="761"/>
                      </a:moveTo>
                      <a:lnTo>
                        <a:pt x="370" y="608"/>
                      </a:lnTo>
                      <a:lnTo>
                        <a:pt x="437" y="523"/>
                      </a:lnTo>
                      <a:lnTo>
                        <a:pt x="506" y="432"/>
                      </a:lnTo>
                      <a:lnTo>
                        <a:pt x="562" y="336"/>
                      </a:lnTo>
                      <a:lnTo>
                        <a:pt x="591" y="284"/>
                      </a:lnTo>
                      <a:lnTo>
                        <a:pt x="614" y="228"/>
                      </a:lnTo>
                      <a:lnTo>
                        <a:pt x="630" y="177"/>
                      </a:lnTo>
                      <a:lnTo>
                        <a:pt x="648" y="119"/>
                      </a:lnTo>
                      <a:lnTo>
                        <a:pt x="654" y="63"/>
                      </a:lnTo>
                      <a:lnTo>
                        <a:pt x="659" y="0"/>
                      </a:lnTo>
                      <a:lnTo>
                        <a:pt x="670" y="63"/>
                      </a:lnTo>
                      <a:lnTo>
                        <a:pt x="670" y="119"/>
                      </a:lnTo>
                      <a:lnTo>
                        <a:pt x="665" y="182"/>
                      </a:lnTo>
                      <a:lnTo>
                        <a:pt x="659" y="244"/>
                      </a:lnTo>
                      <a:lnTo>
                        <a:pt x="648" y="302"/>
                      </a:lnTo>
                      <a:lnTo>
                        <a:pt x="630" y="363"/>
                      </a:lnTo>
                      <a:lnTo>
                        <a:pt x="614" y="421"/>
                      </a:lnTo>
                      <a:lnTo>
                        <a:pt x="591" y="477"/>
                      </a:lnTo>
                      <a:lnTo>
                        <a:pt x="562" y="528"/>
                      </a:lnTo>
                      <a:lnTo>
                        <a:pt x="534" y="579"/>
                      </a:lnTo>
                      <a:lnTo>
                        <a:pt x="500" y="631"/>
                      </a:lnTo>
                      <a:lnTo>
                        <a:pt x="466" y="676"/>
                      </a:lnTo>
                      <a:lnTo>
                        <a:pt x="432" y="716"/>
                      </a:lnTo>
                      <a:lnTo>
                        <a:pt x="392" y="756"/>
                      </a:lnTo>
                      <a:lnTo>
                        <a:pt x="352" y="790"/>
                      </a:lnTo>
                      <a:lnTo>
                        <a:pt x="312" y="817"/>
                      </a:lnTo>
                      <a:lnTo>
                        <a:pt x="262" y="846"/>
                      </a:lnTo>
                      <a:lnTo>
                        <a:pt x="216" y="869"/>
                      </a:lnTo>
                      <a:lnTo>
                        <a:pt x="171" y="880"/>
                      </a:lnTo>
                      <a:lnTo>
                        <a:pt x="131" y="880"/>
                      </a:lnTo>
                      <a:lnTo>
                        <a:pt x="91" y="875"/>
                      </a:lnTo>
                      <a:lnTo>
                        <a:pt x="57" y="863"/>
                      </a:lnTo>
                      <a:lnTo>
                        <a:pt x="29" y="846"/>
                      </a:lnTo>
                      <a:lnTo>
                        <a:pt x="0" y="817"/>
                      </a:lnTo>
                      <a:lnTo>
                        <a:pt x="52" y="823"/>
                      </a:lnTo>
                      <a:lnTo>
                        <a:pt x="114" y="817"/>
                      </a:lnTo>
                      <a:lnTo>
                        <a:pt x="177" y="795"/>
                      </a:lnTo>
                      <a:lnTo>
                        <a:pt x="244" y="761"/>
                      </a:lnTo>
                      <a:close/>
                    </a:path>
                  </a:pathLst>
                </a:custGeom>
                <a:solidFill>
                  <a:schemeClr val="bg2">
                    <a:lumMod val="40000"/>
                    <a:lumOff val="6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209" name="Freeform 99">
                  <a:extLst>
                    <a:ext uri="{FF2B5EF4-FFF2-40B4-BE49-F238E27FC236}">
                      <a16:creationId xmlns:a16="http://schemas.microsoft.com/office/drawing/2014/main" id="{DBCD67C2-87AD-4227-87CA-FE19E72AF54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51888" flipH="1">
                  <a:off x="-891461" y="2442120"/>
                  <a:ext cx="37200" cy="44040"/>
                </a:xfrm>
                <a:custGeom>
                  <a:avLst/>
                  <a:gdLst>
                    <a:gd name="T0" fmla="*/ 2147483646 w 573"/>
                    <a:gd name="T1" fmla="*/ 2147483646 h 631"/>
                    <a:gd name="T2" fmla="*/ 2147483646 w 573"/>
                    <a:gd name="T3" fmla="*/ 2147483646 h 631"/>
                    <a:gd name="T4" fmla="*/ 2147483646 w 573"/>
                    <a:gd name="T5" fmla="*/ 2147483646 h 631"/>
                    <a:gd name="T6" fmla="*/ 2147483646 w 573"/>
                    <a:gd name="T7" fmla="*/ 2147483646 h 631"/>
                    <a:gd name="T8" fmla="*/ 2147483646 w 573"/>
                    <a:gd name="T9" fmla="*/ 2147483646 h 631"/>
                    <a:gd name="T10" fmla="*/ 2147483646 w 573"/>
                    <a:gd name="T11" fmla="*/ 2147483646 h 631"/>
                    <a:gd name="T12" fmla="*/ 2147483646 w 573"/>
                    <a:gd name="T13" fmla="*/ 2147483646 h 631"/>
                    <a:gd name="T14" fmla="*/ 2147483646 w 573"/>
                    <a:gd name="T15" fmla="*/ 2147483646 h 631"/>
                    <a:gd name="T16" fmla="*/ 2147483646 w 573"/>
                    <a:gd name="T17" fmla="*/ 2147483646 h 631"/>
                    <a:gd name="T18" fmla="*/ 2147483646 w 573"/>
                    <a:gd name="T19" fmla="*/ 2147483646 h 631"/>
                    <a:gd name="T20" fmla="*/ 2147483646 w 573"/>
                    <a:gd name="T21" fmla="*/ 2147483646 h 631"/>
                    <a:gd name="T22" fmla="*/ 2147483646 w 573"/>
                    <a:gd name="T23" fmla="*/ 2147483646 h 631"/>
                    <a:gd name="T24" fmla="*/ 2147483646 w 573"/>
                    <a:gd name="T25" fmla="*/ 2147483646 h 631"/>
                    <a:gd name="T26" fmla="*/ 0 w 573"/>
                    <a:gd name="T27" fmla="*/ 2147483646 h 631"/>
                    <a:gd name="T28" fmla="*/ 2147483646 w 573"/>
                    <a:gd name="T29" fmla="*/ 2147483646 h 631"/>
                    <a:gd name="T30" fmla="*/ 2147483646 w 573"/>
                    <a:gd name="T31" fmla="*/ 2147483646 h 631"/>
                    <a:gd name="T32" fmla="*/ 2147483646 w 573"/>
                    <a:gd name="T33" fmla="*/ 2147483646 h 631"/>
                    <a:gd name="T34" fmla="*/ 2147483646 w 573"/>
                    <a:gd name="T35" fmla="*/ 2147483646 h 631"/>
                    <a:gd name="T36" fmla="*/ 2147483646 w 573"/>
                    <a:gd name="T37" fmla="*/ 2147483646 h 631"/>
                    <a:gd name="T38" fmla="*/ 2147483646 w 573"/>
                    <a:gd name="T39" fmla="*/ 2147483646 h 631"/>
                    <a:gd name="T40" fmla="*/ 2147483646 w 573"/>
                    <a:gd name="T41" fmla="*/ 2147483646 h 631"/>
                    <a:gd name="T42" fmla="*/ 2147483646 w 573"/>
                    <a:gd name="T43" fmla="*/ 2147483646 h 631"/>
                    <a:gd name="T44" fmla="*/ 2147483646 w 573"/>
                    <a:gd name="T45" fmla="*/ 2147483646 h 631"/>
                    <a:gd name="T46" fmla="*/ 2147483646 w 573"/>
                    <a:gd name="T47" fmla="*/ 2147483646 h 631"/>
                    <a:gd name="T48" fmla="*/ 2147483646 w 573"/>
                    <a:gd name="T49" fmla="*/ 2147483646 h 631"/>
                    <a:gd name="T50" fmla="*/ 2147483646 w 573"/>
                    <a:gd name="T51" fmla="*/ 0 h 631"/>
                    <a:gd name="T52" fmla="*/ 2147483646 w 573"/>
                    <a:gd name="T53" fmla="*/ 2147483646 h 631"/>
                    <a:gd name="T54" fmla="*/ 2147483646 w 573"/>
                    <a:gd name="T55" fmla="*/ 2147483646 h 631"/>
                    <a:gd name="T56" fmla="*/ 2147483646 w 573"/>
                    <a:gd name="T57" fmla="*/ 2147483646 h 631"/>
                    <a:gd name="T58" fmla="*/ 2147483646 w 573"/>
                    <a:gd name="T59" fmla="*/ 2147483646 h 631"/>
                    <a:gd name="T60" fmla="*/ 2147483646 w 573"/>
                    <a:gd name="T61" fmla="*/ 2147483646 h 63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573" h="631">
                      <a:moveTo>
                        <a:pt x="573" y="103"/>
                      </a:moveTo>
                      <a:lnTo>
                        <a:pt x="533" y="80"/>
                      </a:lnTo>
                      <a:lnTo>
                        <a:pt x="493" y="74"/>
                      </a:lnTo>
                      <a:lnTo>
                        <a:pt x="454" y="74"/>
                      </a:lnTo>
                      <a:lnTo>
                        <a:pt x="414" y="85"/>
                      </a:lnTo>
                      <a:lnTo>
                        <a:pt x="374" y="108"/>
                      </a:lnTo>
                      <a:lnTo>
                        <a:pt x="334" y="137"/>
                      </a:lnTo>
                      <a:lnTo>
                        <a:pt x="295" y="170"/>
                      </a:lnTo>
                      <a:lnTo>
                        <a:pt x="255" y="210"/>
                      </a:lnTo>
                      <a:lnTo>
                        <a:pt x="215" y="256"/>
                      </a:lnTo>
                      <a:lnTo>
                        <a:pt x="175" y="302"/>
                      </a:lnTo>
                      <a:lnTo>
                        <a:pt x="108" y="409"/>
                      </a:lnTo>
                      <a:lnTo>
                        <a:pt x="45" y="517"/>
                      </a:lnTo>
                      <a:lnTo>
                        <a:pt x="0" y="631"/>
                      </a:lnTo>
                      <a:lnTo>
                        <a:pt x="5" y="539"/>
                      </a:lnTo>
                      <a:lnTo>
                        <a:pt x="16" y="448"/>
                      </a:lnTo>
                      <a:lnTo>
                        <a:pt x="40" y="369"/>
                      </a:lnTo>
                      <a:lnTo>
                        <a:pt x="68" y="290"/>
                      </a:lnTo>
                      <a:lnTo>
                        <a:pt x="108" y="204"/>
                      </a:lnTo>
                      <a:lnTo>
                        <a:pt x="164" y="159"/>
                      </a:lnTo>
                      <a:lnTo>
                        <a:pt x="215" y="114"/>
                      </a:lnTo>
                      <a:lnTo>
                        <a:pt x="273" y="69"/>
                      </a:lnTo>
                      <a:lnTo>
                        <a:pt x="334" y="29"/>
                      </a:lnTo>
                      <a:lnTo>
                        <a:pt x="363" y="18"/>
                      </a:lnTo>
                      <a:lnTo>
                        <a:pt x="392" y="6"/>
                      </a:lnTo>
                      <a:lnTo>
                        <a:pt x="419" y="0"/>
                      </a:lnTo>
                      <a:lnTo>
                        <a:pt x="454" y="6"/>
                      </a:lnTo>
                      <a:lnTo>
                        <a:pt x="482" y="18"/>
                      </a:lnTo>
                      <a:lnTo>
                        <a:pt x="511" y="34"/>
                      </a:lnTo>
                      <a:lnTo>
                        <a:pt x="545" y="63"/>
                      </a:lnTo>
                      <a:lnTo>
                        <a:pt x="573" y="103"/>
                      </a:lnTo>
                      <a:close/>
                    </a:path>
                  </a:pathLst>
                </a:custGeom>
                <a:solidFill>
                  <a:srgbClr val="442C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10" name="Freeform 100">
                  <a:extLst>
                    <a:ext uri="{FF2B5EF4-FFF2-40B4-BE49-F238E27FC236}">
                      <a16:creationId xmlns:a16="http://schemas.microsoft.com/office/drawing/2014/main" id="{E5125427-7BC5-4D7D-99C0-FD9E7DF4623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51888" flipH="1">
                  <a:off x="-871169" y="2466143"/>
                  <a:ext cx="16908" cy="28025"/>
                </a:xfrm>
                <a:custGeom>
                  <a:avLst/>
                  <a:gdLst>
                    <a:gd name="T0" fmla="*/ 2147483646 w 284"/>
                    <a:gd name="T1" fmla="*/ 2147483646 h 347"/>
                    <a:gd name="T2" fmla="*/ 2147483646 w 284"/>
                    <a:gd name="T3" fmla="*/ 2147483646 h 347"/>
                    <a:gd name="T4" fmla="*/ 2147483646 w 284"/>
                    <a:gd name="T5" fmla="*/ 2147483646 h 347"/>
                    <a:gd name="T6" fmla="*/ 2147483646 w 284"/>
                    <a:gd name="T7" fmla="*/ 2147483646 h 347"/>
                    <a:gd name="T8" fmla="*/ 2147483646 w 284"/>
                    <a:gd name="T9" fmla="*/ 2147483646 h 347"/>
                    <a:gd name="T10" fmla="*/ 2147483646 w 284"/>
                    <a:gd name="T11" fmla="*/ 2147483646 h 347"/>
                    <a:gd name="T12" fmla="*/ 2147483646 w 284"/>
                    <a:gd name="T13" fmla="*/ 2147483646 h 347"/>
                    <a:gd name="T14" fmla="*/ 2147483646 w 284"/>
                    <a:gd name="T15" fmla="*/ 2147483646 h 347"/>
                    <a:gd name="T16" fmla="*/ 2147483646 w 284"/>
                    <a:gd name="T17" fmla="*/ 2147483646 h 347"/>
                    <a:gd name="T18" fmla="*/ 2147483646 w 284"/>
                    <a:gd name="T19" fmla="*/ 2147483646 h 347"/>
                    <a:gd name="T20" fmla="*/ 2147483646 w 284"/>
                    <a:gd name="T21" fmla="*/ 2147483646 h 347"/>
                    <a:gd name="T22" fmla="*/ 2147483646 w 284"/>
                    <a:gd name="T23" fmla="*/ 2147483646 h 347"/>
                    <a:gd name="T24" fmla="*/ 2147483646 w 284"/>
                    <a:gd name="T25" fmla="*/ 2147483646 h 347"/>
                    <a:gd name="T26" fmla="*/ 2147483646 w 284"/>
                    <a:gd name="T27" fmla="*/ 2147483646 h 347"/>
                    <a:gd name="T28" fmla="*/ 2147483646 w 284"/>
                    <a:gd name="T29" fmla="*/ 2147483646 h 347"/>
                    <a:gd name="T30" fmla="*/ 2147483646 w 284"/>
                    <a:gd name="T31" fmla="*/ 2147483646 h 347"/>
                    <a:gd name="T32" fmla="*/ 2147483646 w 284"/>
                    <a:gd name="T33" fmla="*/ 2147483646 h 347"/>
                    <a:gd name="T34" fmla="*/ 0 w 284"/>
                    <a:gd name="T35" fmla="*/ 2147483646 h 347"/>
                    <a:gd name="T36" fmla="*/ 0 w 284"/>
                    <a:gd name="T37" fmla="*/ 2147483646 h 347"/>
                    <a:gd name="T38" fmla="*/ 2147483646 w 284"/>
                    <a:gd name="T39" fmla="*/ 2147483646 h 347"/>
                    <a:gd name="T40" fmla="*/ 2147483646 w 284"/>
                    <a:gd name="T41" fmla="*/ 2147483646 h 347"/>
                    <a:gd name="T42" fmla="*/ 2147483646 w 284"/>
                    <a:gd name="T43" fmla="*/ 2147483646 h 347"/>
                    <a:gd name="T44" fmla="*/ 2147483646 w 284"/>
                    <a:gd name="T45" fmla="*/ 2147483646 h 347"/>
                    <a:gd name="T46" fmla="*/ 2147483646 w 284"/>
                    <a:gd name="T47" fmla="*/ 2147483646 h 347"/>
                    <a:gd name="T48" fmla="*/ 2147483646 w 284"/>
                    <a:gd name="T49" fmla="*/ 2147483646 h 347"/>
                    <a:gd name="T50" fmla="*/ 2147483646 w 284"/>
                    <a:gd name="T51" fmla="*/ 2147483646 h 347"/>
                    <a:gd name="T52" fmla="*/ 2147483646 w 284"/>
                    <a:gd name="T53" fmla="*/ 0 h 347"/>
                    <a:gd name="T54" fmla="*/ 2147483646 w 284"/>
                    <a:gd name="T55" fmla="*/ 2147483646 h 347"/>
                    <a:gd name="T56" fmla="*/ 2147483646 w 284"/>
                    <a:gd name="T57" fmla="*/ 2147483646 h 347"/>
                    <a:gd name="T58" fmla="*/ 2147483646 w 284"/>
                    <a:gd name="T59" fmla="*/ 2147483646 h 347"/>
                    <a:gd name="T60" fmla="*/ 2147483646 w 284"/>
                    <a:gd name="T61" fmla="*/ 2147483646 h 347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284" h="347">
                      <a:moveTo>
                        <a:pt x="273" y="69"/>
                      </a:moveTo>
                      <a:lnTo>
                        <a:pt x="278" y="109"/>
                      </a:lnTo>
                      <a:lnTo>
                        <a:pt x="284" y="154"/>
                      </a:lnTo>
                      <a:lnTo>
                        <a:pt x="284" y="188"/>
                      </a:lnTo>
                      <a:lnTo>
                        <a:pt x="278" y="216"/>
                      </a:lnTo>
                      <a:lnTo>
                        <a:pt x="262" y="239"/>
                      </a:lnTo>
                      <a:lnTo>
                        <a:pt x="250" y="268"/>
                      </a:lnTo>
                      <a:lnTo>
                        <a:pt x="228" y="290"/>
                      </a:lnTo>
                      <a:lnTo>
                        <a:pt x="204" y="307"/>
                      </a:lnTo>
                      <a:lnTo>
                        <a:pt x="182" y="324"/>
                      </a:lnTo>
                      <a:lnTo>
                        <a:pt x="159" y="335"/>
                      </a:lnTo>
                      <a:lnTo>
                        <a:pt x="125" y="347"/>
                      </a:lnTo>
                      <a:lnTo>
                        <a:pt x="97" y="347"/>
                      </a:lnTo>
                      <a:lnTo>
                        <a:pt x="69" y="335"/>
                      </a:lnTo>
                      <a:lnTo>
                        <a:pt x="45" y="318"/>
                      </a:lnTo>
                      <a:lnTo>
                        <a:pt x="18" y="290"/>
                      </a:lnTo>
                      <a:lnTo>
                        <a:pt x="6" y="256"/>
                      </a:lnTo>
                      <a:lnTo>
                        <a:pt x="0" y="222"/>
                      </a:lnTo>
                      <a:lnTo>
                        <a:pt x="0" y="188"/>
                      </a:lnTo>
                      <a:lnTo>
                        <a:pt x="11" y="148"/>
                      </a:lnTo>
                      <a:lnTo>
                        <a:pt x="23" y="120"/>
                      </a:lnTo>
                      <a:lnTo>
                        <a:pt x="45" y="85"/>
                      </a:lnTo>
                      <a:lnTo>
                        <a:pt x="69" y="58"/>
                      </a:lnTo>
                      <a:lnTo>
                        <a:pt x="97" y="35"/>
                      </a:lnTo>
                      <a:lnTo>
                        <a:pt x="125" y="18"/>
                      </a:lnTo>
                      <a:lnTo>
                        <a:pt x="154" y="6"/>
                      </a:lnTo>
                      <a:lnTo>
                        <a:pt x="182" y="0"/>
                      </a:lnTo>
                      <a:lnTo>
                        <a:pt x="210" y="6"/>
                      </a:lnTo>
                      <a:lnTo>
                        <a:pt x="233" y="18"/>
                      </a:lnTo>
                      <a:lnTo>
                        <a:pt x="255" y="40"/>
                      </a:lnTo>
                      <a:lnTo>
                        <a:pt x="273" y="69"/>
                      </a:lnTo>
                      <a:close/>
                    </a:path>
                  </a:pathLst>
                </a:custGeom>
                <a:solidFill>
                  <a:srgbClr val="442C1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11" name="Freeform 124">
                  <a:extLst>
                    <a:ext uri="{FF2B5EF4-FFF2-40B4-BE49-F238E27FC236}">
                      <a16:creationId xmlns:a16="http://schemas.microsoft.com/office/drawing/2014/main" id="{7395D743-CA5F-426C-A3CA-3B52ADED433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51888" flipH="1">
                  <a:off x="-776477" y="2466143"/>
                  <a:ext cx="13528" cy="16015"/>
                </a:xfrm>
                <a:custGeom>
                  <a:avLst/>
                  <a:gdLst>
                    <a:gd name="T0" fmla="*/ 2147483646 w 68"/>
                    <a:gd name="T1" fmla="*/ 2147483646 h 69"/>
                    <a:gd name="T2" fmla="*/ 2147483646 w 68"/>
                    <a:gd name="T3" fmla="*/ 2147483646 h 69"/>
                    <a:gd name="T4" fmla="*/ 2147483646 w 68"/>
                    <a:gd name="T5" fmla="*/ 2147483646 h 69"/>
                    <a:gd name="T6" fmla="*/ 2147483646 w 68"/>
                    <a:gd name="T7" fmla="*/ 2147483646 h 69"/>
                    <a:gd name="T8" fmla="*/ 2147483646 w 68"/>
                    <a:gd name="T9" fmla="*/ 2147483646 h 69"/>
                    <a:gd name="T10" fmla="*/ 2147483646 w 68"/>
                    <a:gd name="T11" fmla="*/ 2147483646 h 69"/>
                    <a:gd name="T12" fmla="*/ 2147483646 w 68"/>
                    <a:gd name="T13" fmla="*/ 2147483646 h 69"/>
                    <a:gd name="T14" fmla="*/ 0 w 68"/>
                    <a:gd name="T15" fmla="*/ 2147483646 h 69"/>
                    <a:gd name="T16" fmla="*/ 0 w 68"/>
                    <a:gd name="T17" fmla="*/ 2147483646 h 69"/>
                    <a:gd name="T18" fmla="*/ 0 w 68"/>
                    <a:gd name="T19" fmla="*/ 2147483646 h 69"/>
                    <a:gd name="T20" fmla="*/ 2147483646 w 68"/>
                    <a:gd name="T21" fmla="*/ 2147483646 h 69"/>
                    <a:gd name="T22" fmla="*/ 2147483646 w 68"/>
                    <a:gd name="T23" fmla="*/ 0 h 69"/>
                    <a:gd name="T24" fmla="*/ 2147483646 w 68"/>
                    <a:gd name="T25" fmla="*/ 0 h 69"/>
                    <a:gd name="T26" fmla="*/ 2147483646 w 68"/>
                    <a:gd name="T27" fmla="*/ 0 h 69"/>
                    <a:gd name="T28" fmla="*/ 2147483646 w 68"/>
                    <a:gd name="T29" fmla="*/ 2147483646 h 69"/>
                    <a:gd name="T30" fmla="*/ 2147483646 w 68"/>
                    <a:gd name="T31" fmla="*/ 2147483646 h 69"/>
                    <a:gd name="T32" fmla="*/ 2147483646 w 68"/>
                    <a:gd name="T33" fmla="*/ 2147483646 h 69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68" h="69">
                      <a:moveTo>
                        <a:pt x="68" y="35"/>
                      </a:moveTo>
                      <a:lnTo>
                        <a:pt x="63" y="46"/>
                      </a:lnTo>
                      <a:lnTo>
                        <a:pt x="56" y="57"/>
                      </a:lnTo>
                      <a:lnTo>
                        <a:pt x="45" y="69"/>
                      </a:lnTo>
                      <a:lnTo>
                        <a:pt x="34" y="69"/>
                      </a:lnTo>
                      <a:lnTo>
                        <a:pt x="16" y="69"/>
                      </a:lnTo>
                      <a:lnTo>
                        <a:pt x="5" y="57"/>
                      </a:lnTo>
                      <a:lnTo>
                        <a:pt x="0" y="46"/>
                      </a:lnTo>
                      <a:lnTo>
                        <a:pt x="0" y="35"/>
                      </a:lnTo>
                      <a:lnTo>
                        <a:pt x="0" y="22"/>
                      </a:lnTo>
                      <a:lnTo>
                        <a:pt x="5" y="11"/>
                      </a:lnTo>
                      <a:lnTo>
                        <a:pt x="16" y="0"/>
                      </a:lnTo>
                      <a:lnTo>
                        <a:pt x="34" y="0"/>
                      </a:lnTo>
                      <a:lnTo>
                        <a:pt x="45" y="0"/>
                      </a:lnTo>
                      <a:lnTo>
                        <a:pt x="56" y="11"/>
                      </a:lnTo>
                      <a:lnTo>
                        <a:pt x="63" y="22"/>
                      </a:lnTo>
                      <a:lnTo>
                        <a:pt x="68" y="3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12" name="Freeform 124">
                  <a:extLst>
                    <a:ext uri="{FF2B5EF4-FFF2-40B4-BE49-F238E27FC236}">
                      <a16:creationId xmlns:a16="http://schemas.microsoft.com/office/drawing/2014/main" id="{9FDE58D1-2D00-45CB-8786-1B7EDF21BF8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051888" flipH="1">
                  <a:off x="-587091" y="2454130"/>
                  <a:ext cx="13528" cy="16015"/>
                </a:xfrm>
                <a:custGeom>
                  <a:avLst/>
                  <a:gdLst>
                    <a:gd name="T0" fmla="*/ 2147483646 w 68"/>
                    <a:gd name="T1" fmla="*/ 2147483646 h 69"/>
                    <a:gd name="T2" fmla="*/ 2147483646 w 68"/>
                    <a:gd name="T3" fmla="*/ 2147483646 h 69"/>
                    <a:gd name="T4" fmla="*/ 2147483646 w 68"/>
                    <a:gd name="T5" fmla="*/ 2147483646 h 69"/>
                    <a:gd name="T6" fmla="*/ 2147483646 w 68"/>
                    <a:gd name="T7" fmla="*/ 2147483646 h 69"/>
                    <a:gd name="T8" fmla="*/ 2147483646 w 68"/>
                    <a:gd name="T9" fmla="*/ 2147483646 h 69"/>
                    <a:gd name="T10" fmla="*/ 2147483646 w 68"/>
                    <a:gd name="T11" fmla="*/ 2147483646 h 69"/>
                    <a:gd name="T12" fmla="*/ 2147483646 w 68"/>
                    <a:gd name="T13" fmla="*/ 2147483646 h 69"/>
                    <a:gd name="T14" fmla="*/ 0 w 68"/>
                    <a:gd name="T15" fmla="*/ 2147483646 h 69"/>
                    <a:gd name="T16" fmla="*/ 0 w 68"/>
                    <a:gd name="T17" fmla="*/ 2147483646 h 69"/>
                    <a:gd name="T18" fmla="*/ 0 w 68"/>
                    <a:gd name="T19" fmla="*/ 2147483646 h 69"/>
                    <a:gd name="T20" fmla="*/ 2147483646 w 68"/>
                    <a:gd name="T21" fmla="*/ 2147483646 h 69"/>
                    <a:gd name="T22" fmla="*/ 2147483646 w 68"/>
                    <a:gd name="T23" fmla="*/ 0 h 69"/>
                    <a:gd name="T24" fmla="*/ 2147483646 w 68"/>
                    <a:gd name="T25" fmla="*/ 0 h 69"/>
                    <a:gd name="T26" fmla="*/ 2147483646 w 68"/>
                    <a:gd name="T27" fmla="*/ 0 h 69"/>
                    <a:gd name="T28" fmla="*/ 2147483646 w 68"/>
                    <a:gd name="T29" fmla="*/ 2147483646 h 69"/>
                    <a:gd name="T30" fmla="*/ 2147483646 w 68"/>
                    <a:gd name="T31" fmla="*/ 2147483646 h 69"/>
                    <a:gd name="T32" fmla="*/ 2147483646 w 68"/>
                    <a:gd name="T33" fmla="*/ 2147483646 h 69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68" h="69">
                      <a:moveTo>
                        <a:pt x="68" y="35"/>
                      </a:moveTo>
                      <a:lnTo>
                        <a:pt x="63" y="46"/>
                      </a:lnTo>
                      <a:lnTo>
                        <a:pt x="56" y="57"/>
                      </a:lnTo>
                      <a:lnTo>
                        <a:pt x="45" y="69"/>
                      </a:lnTo>
                      <a:lnTo>
                        <a:pt x="34" y="69"/>
                      </a:lnTo>
                      <a:lnTo>
                        <a:pt x="16" y="69"/>
                      </a:lnTo>
                      <a:lnTo>
                        <a:pt x="5" y="57"/>
                      </a:lnTo>
                      <a:lnTo>
                        <a:pt x="0" y="46"/>
                      </a:lnTo>
                      <a:lnTo>
                        <a:pt x="0" y="35"/>
                      </a:lnTo>
                      <a:lnTo>
                        <a:pt x="0" y="22"/>
                      </a:lnTo>
                      <a:lnTo>
                        <a:pt x="5" y="11"/>
                      </a:lnTo>
                      <a:lnTo>
                        <a:pt x="16" y="0"/>
                      </a:lnTo>
                      <a:lnTo>
                        <a:pt x="34" y="0"/>
                      </a:lnTo>
                      <a:lnTo>
                        <a:pt x="45" y="0"/>
                      </a:lnTo>
                      <a:lnTo>
                        <a:pt x="56" y="11"/>
                      </a:lnTo>
                      <a:lnTo>
                        <a:pt x="63" y="22"/>
                      </a:lnTo>
                      <a:lnTo>
                        <a:pt x="68" y="3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13" name="Freeform 175">
                  <a:extLst>
                    <a:ext uri="{FF2B5EF4-FFF2-40B4-BE49-F238E27FC236}">
                      <a16:creationId xmlns:a16="http://schemas.microsoft.com/office/drawing/2014/main" id="{27F983A7-4789-46C2-A33D-18558E6B41A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-182226">
                  <a:off x="-796768" y="2966613"/>
                  <a:ext cx="20291" cy="40038"/>
                </a:xfrm>
                <a:custGeom>
                  <a:avLst/>
                  <a:gdLst>
                    <a:gd name="T0" fmla="*/ 2147483646 w 402"/>
                    <a:gd name="T1" fmla="*/ 2147483646 h 852"/>
                    <a:gd name="T2" fmla="*/ 2147483646 w 402"/>
                    <a:gd name="T3" fmla="*/ 2147483646 h 852"/>
                    <a:gd name="T4" fmla="*/ 2147483646 w 402"/>
                    <a:gd name="T5" fmla="*/ 2147483646 h 852"/>
                    <a:gd name="T6" fmla="*/ 2147483646 w 402"/>
                    <a:gd name="T7" fmla="*/ 2147483646 h 852"/>
                    <a:gd name="T8" fmla="*/ 2147483646 w 402"/>
                    <a:gd name="T9" fmla="*/ 2147483646 h 852"/>
                    <a:gd name="T10" fmla="*/ 2147483646 w 402"/>
                    <a:gd name="T11" fmla="*/ 2147483646 h 852"/>
                    <a:gd name="T12" fmla="*/ 2147483646 w 402"/>
                    <a:gd name="T13" fmla="*/ 2147483646 h 852"/>
                    <a:gd name="T14" fmla="*/ 2147483646 w 402"/>
                    <a:gd name="T15" fmla="*/ 2147483646 h 852"/>
                    <a:gd name="T16" fmla="*/ 2147483646 w 402"/>
                    <a:gd name="T17" fmla="*/ 2147483646 h 852"/>
                    <a:gd name="T18" fmla="*/ 2147483646 w 402"/>
                    <a:gd name="T19" fmla="*/ 2147483646 h 852"/>
                    <a:gd name="T20" fmla="*/ 2147483646 w 402"/>
                    <a:gd name="T21" fmla="*/ 2147483646 h 852"/>
                    <a:gd name="T22" fmla="*/ 2147483646 w 402"/>
                    <a:gd name="T23" fmla="*/ 2147483646 h 852"/>
                    <a:gd name="T24" fmla="*/ 2147483646 w 402"/>
                    <a:gd name="T25" fmla="*/ 2147483646 h 852"/>
                    <a:gd name="T26" fmla="*/ 2147483646 w 402"/>
                    <a:gd name="T27" fmla="*/ 2147483646 h 852"/>
                    <a:gd name="T28" fmla="*/ 2147483646 w 402"/>
                    <a:gd name="T29" fmla="*/ 2147483646 h 852"/>
                    <a:gd name="T30" fmla="*/ 2147483646 w 402"/>
                    <a:gd name="T31" fmla="*/ 2147483646 h 852"/>
                    <a:gd name="T32" fmla="*/ 2147483646 w 402"/>
                    <a:gd name="T33" fmla="*/ 0 h 852"/>
                    <a:gd name="T34" fmla="*/ 0 w 402"/>
                    <a:gd name="T35" fmla="*/ 2147483646 h 852"/>
                    <a:gd name="T36" fmla="*/ 0 w 402"/>
                    <a:gd name="T37" fmla="*/ 2147483646 h 852"/>
                    <a:gd name="T38" fmla="*/ 2147483646 w 402"/>
                    <a:gd name="T39" fmla="*/ 2147483646 h 852"/>
                    <a:gd name="T40" fmla="*/ 2147483646 w 402"/>
                    <a:gd name="T41" fmla="*/ 2147483646 h 852"/>
                    <a:gd name="T42" fmla="*/ 2147483646 w 402"/>
                    <a:gd name="T43" fmla="*/ 2147483646 h 852"/>
                    <a:gd name="T44" fmla="*/ 2147483646 w 402"/>
                    <a:gd name="T45" fmla="*/ 2147483646 h 852"/>
                    <a:gd name="T46" fmla="*/ 2147483646 w 402"/>
                    <a:gd name="T47" fmla="*/ 2147483646 h 852"/>
                    <a:gd name="T48" fmla="*/ 2147483646 w 402"/>
                    <a:gd name="T49" fmla="*/ 2147483646 h 852"/>
                    <a:gd name="T50" fmla="*/ 2147483646 w 402"/>
                    <a:gd name="T51" fmla="*/ 2147483646 h 852"/>
                    <a:gd name="T52" fmla="*/ 2147483646 w 402"/>
                    <a:gd name="T53" fmla="*/ 2147483646 h 852"/>
                    <a:gd name="T54" fmla="*/ 2147483646 w 402"/>
                    <a:gd name="T55" fmla="*/ 2147483646 h 85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402" h="852">
                      <a:moveTo>
                        <a:pt x="112" y="852"/>
                      </a:moveTo>
                      <a:lnTo>
                        <a:pt x="125" y="849"/>
                      </a:lnTo>
                      <a:lnTo>
                        <a:pt x="143" y="842"/>
                      </a:lnTo>
                      <a:lnTo>
                        <a:pt x="160" y="832"/>
                      </a:lnTo>
                      <a:lnTo>
                        <a:pt x="174" y="818"/>
                      </a:lnTo>
                      <a:lnTo>
                        <a:pt x="188" y="804"/>
                      </a:lnTo>
                      <a:lnTo>
                        <a:pt x="198" y="783"/>
                      </a:lnTo>
                      <a:lnTo>
                        <a:pt x="209" y="762"/>
                      </a:lnTo>
                      <a:lnTo>
                        <a:pt x="226" y="714"/>
                      </a:lnTo>
                      <a:lnTo>
                        <a:pt x="240" y="665"/>
                      </a:lnTo>
                      <a:lnTo>
                        <a:pt x="250" y="616"/>
                      </a:lnTo>
                      <a:lnTo>
                        <a:pt x="268" y="534"/>
                      </a:lnTo>
                      <a:lnTo>
                        <a:pt x="337" y="284"/>
                      </a:lnTo>
                      <a:lnTo>
                        <a:pt x="378" y="125"/>
                      </a:lnTo>
                      <a:lnTo>
                        <a:pt x="396" y="73"/>
                      </a:lnTo>
                      <a:lnTo>
                        <a:pt x="402" y="52"/>
                      </a:lnTo>
                      <a:lnTo>
                        <a:pt x="133" y="0"/>
                      </a:lnTo>
                      <a:lnTo>
                        <a:pt x="0" y="683"/>
                      </a:lnTo>
                      <a:lnTo>
                        <a:pt x="0" y="707"/>
                      </a:lnTo>
                      <a:lnTo>
                        <a:pt x="4" y="735"/>
                      </a:lnTo>
                      <a:lnTo>
                        <a:pt x="11" y="762"/>
                      </a:lnTo>
                      <a:lnTo>
                        <a:pt x="24" y="790"/>
                      </a:lnTo>
                      <a:lnTo>
                        <a:pt x="42" y="814"/>
                      </a:lnTo>
                      <a:lnTo>
                        <a:pt x="63" y="835"/>
                      </a:lnTo>
                      <a:lnTo>
                        <a:pt x="73" y="842"/>
                      </a:lnTo>
                      <a:lnTo>
                        <a:pt x="87" y="849"/>
                      </a:lnTo>
                      <a:lnTo>
                        <a:pt x="97" y="852"/>
                      </a:lnTo>
                      <a:lnTo>
                        <a:pt x="112" y="85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14" name="Freeform 176">
                  <a:extLst>
                    <a:ext uri="{FF2B5EF4-FFF2-40B4-BE49-F238E27FC236}">
                      <a16:creationId xmlns:a16="http://schemas.microsoft.com/office/drawing/2014/main" id="{50F475B8-BA04-4A69-8E5F-0E16BF39BC0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-182226">
                  <a:off x="-800151" y="2994641"/>
                  <a:ext cx="16910" cy="20018"/>
                </a:xfrm>
                <a:custGeom>
                  <a:avLst/>
                  <a:gdLst>
                    <a:gd name="T0" fmla="*/ 2147483646 w 357"/>
                    <a:gd name="T1" fmla="*/ 2147483646 h 391"/>
                    <a:gd name="T2" fmla="*/ 2147483646 w 357"/>
                    <a:gd name="T3" fmla="*/ 2147483646 h 391"/>
                    <a:gd name="T4" fmla="*/ 2147483646 w 357"/>
                    <a:gd name="T5" fmla="*/ 2147483646 h 391"/>
                    <a:gd name="T6" fmla="*/ 2147483646 w 357"/>
                    <a:gd name="T7" fmla="*/ 2147483646 h 391"/>
                    <a:gd name="T8" fmla="*/ 2147483646 w 357"/>
                    <a:gd name="T9" fmla="*/ 2147483646 h 391"/>
                    <a:gd name="T10" fmla="*/ 2147483646 w 357"/>
                    <a:gd name="T11" fmla="*/ 2147483646 h 391"/>
                    <a:gd name="T12" fmla="*/ 2147483646 w 357"/>
                    <a:gd name="T13" fmla="*/ 2147483646 h 391"/>
                    <a:gd name="T14" fmla="*/ 2147483646 w 357"/>
                    <a:gd name="T15" fmla="*/ 2147483646 h 391"/>
                    <a:gd name="T16" fmla="*/ 2147483646 w 357"/>
                    <a:gd name="T17" fmla="*/ 2147483646 h 391"/>
                    <a:gd name="T18" fmla="*/ 2147483646 w 357"/>
                    <a:gd name="T19" fmla="*/ 2147483646 h 391"/>
                    <a:gd name="T20" fmla="*/ 2147483646 w 357"/>
                    <a:gd name="T21" fmla="*/ 2147483646 h 391"/>
                    <a:gd name="T22" fmla="*/ 2147483646 w 357"/>
                    <a:gd name="T23" fmla="*/ 2147483646 h 391"/>
                    <a:gd name="T24" fmla="*/ 2147483646 w 357"/>
                    <a:gd name="T25" fmla="*/ 2147483646 h 391"/>
                    <a:gd name="T26" fmla="*/ 2147483646 w 357"/>
                    <a:gd name="T27" fmla="*/ 2147483646 h 391"/>
                    <a:gd name="T28" fmla="*/ 2147483646 w 357"/>
                    <a:gd name="T29" fmla="*/ 2147483646 h 391"/>
                    <a:gd name="T30" fmla="*/ 2147483646 w 357"/>
                    <a:gd name="T31" fmla="*/ 2147483646 h 391"/>
                    <a:gd name="T32" fmla="*/ 2147483646 w 357"/>
                    <a:gd name="T33" fmla="*/ 2147483646 h 391"/>
                    <a:gd name="T34" fmla="*/ 2147483646 w 357"/>
                    <a:gd name="T35" fmla="*/ 2147483646 h 391"/>
                    <a:gd name="T36" fmla="*/ 2147483646 w 357"/>
                    <a:gd name="T37" fmla="*/ 2147483646 h 391"/>
                    <a:gd name="T38" fmla="*/ 2147483646 w 357"/>
                    <a:gd name="T39" fmla="*/ 2147483646 h 391"/>
                    <a:gd name="T40" fmla="*/ 2147483646 w 357"/>
                    <a:gd name="T41" fmla="*/ 2147483646 h 391"/>
                    <a:gd name="T42" fmla="*/ 2147483646 w 357"/>
                    <a:gd name="T43" fmla="*/ 2147483646 h 391"/>
                    <a:gd name="T44" fmla="*/ 0 w 357"/>
                    <a:gd name="T45" fmla="*/ 2147483646 h 391"/>
                    <a:gd name="T46" fmla="*/ 0 w 357"/>
                    <a:gd name="T47" fmla="*/ 2147483646 h 391"/>
                    <a:gd name="T48" fmla="*/ 0 w 357"/>
                    <a:gd name="T49" fmla="*/ 2147483646 h 391"/>
                    <a:gd name="T50" fmla="*/ 2147483646 w 357"/>
                    <a:gd name="T51" fmla="*/ 2147483646 h 391"/>
                    <a:gd name="T52" fmla="*/ 2147483646 w 357"/>
                    <a:gd name="T53" fmla="*/ 2147483646 h 391"/>
                    <a:gd name="T54" fmla="*/ 2147483646 w 357"/>
                    <a:gd name="T55" fmla="*/ 2147483646 h 391"/>
                    <a:gd name="T56" fmla="*/ 2147483646 w 357"/>
                    <a:gd name="T57" fmla="*/ 2147483646 h 391"/>
                    <a:gd name="T58" fmla="*/ 2147483646 w 357"/>
                    <a:gd name="T59" fmla="*/ 2147483646 h 391"/>
                    <a:gd name="T60" fmla="*/ 2147483646 w 357"/>
                    <a:gd name="T61" fmla="*/ 2147483646 h 391"/>
                    <a:gd name="T62" fmla="*/ 2147483646 w 357"/>
                    <a:gd name="T63" fmla="*/ 2147483646 h 391"/>
                    <a:gd name="T64" fmla="*/ 2147483646 w 357"/>
                    <a:gd name="T65" fmla="*/ 2147483646 h 391"/>
                    <a:gd name="T66" fmla="*/ 2147483646 w 357"/>
                    <a:gd name="T67" fmla="*/ 2147483646 h 391"/>
                    <a:gd name="T68" fmla="*/ 2147483646 w 357"/>
                    <a:gd name="T69" fmla="*/ 0 h 391"/>
                    <a:gd name="T70" fmla="*/ 2147483646 w 357"/>
                    <a:gd name="T71" fmla="*/ 0 h 391"/>
                    <a:gd name="T72" fmla="*/ 2147483646 w 357"/>
                    <a:gd name="T73" fmla="*/ 2147483646 h 391"/>
                    <a:gd name="T74" fmla="*/ 2147483646 w 357"/>
                    <a:gd name="T75" fmla="*/ 2147483646 h 391"/>
                    <a:gd name="T76" fmla="*/ 2147483646 w 357"/>
                    <a:gd name="T77" fmla="*/ 2147483646 h 391"/>
                    <a:gd name="T78" fmla="*/ 2147483646 w 357"/>
                    <a:gd name="T79" fmla="*/ 2147483646 h 391"/>
                    <a:gd name="T80" fmla="*/ 2147483646 w 357"/>
                    <a:gd name="T81" fmla="*/ 2147483646 h 391"/>
                    <a:gd name="T82" fmla="*/ 2147483646 w 357"/>
                    <a:gd name="T83" fmla="*/ 2147483646 h 391"/>
                    <a:gd name="T84" fmla="*/ 2147483646 w 357"/>
                    <a:gd name="T85" fmla="*/ 2147483646 h 391"/>
                    <a:gd name="T86" fmla="*/ 2147483646 w 357"/>
                    <a:gd name="T87" fmla="*/ 2147483646 h 391"/>
                    <a:gd name="T88" fmla="*/ 2147483646 w 357"/>
                    <a:gd name="T89" fmla="*/ 2147483646 h 391"/>
                    <a:gd name="T90" fmla="*/ 2147483646 w 357"/>
                    <a:gd name="T91" fmla="*/ 2147483646 h 391"/>
                    <a:gd name="T92" fmla="*/ 2147483646 w 357"/>
                    <a:gd name="T93" fmla="*/ 2147483646 h 391"/>
                    <a:gd name="T94" fmla="*/ 2147483646 w 357"/>
                    <a:gd name="T95" fmla="*/ 2147483646 h 391"/>
                    <a:gd name="T96" fmla="*/ 2147483646 w 357"/>
                    <a:gd name="T97" fmla="*/ 2147483646 h 391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357" h="391">
                      <a:moveTo>
                        <a:pt x="357" y="208"/>
                      </a:moveTo>
                      <a:lnTo>
                        <a:pt x="354" y="215"/>
                      </a:lnTo>
                      <a:lnTo>
                        <a:pt x="350" y="242"/>
                      </a:lnTo>
                      <a:lnTo>
                        <a:pt x="340" y="267"/>
                      </a:lnTo>
                      <a:lnTo>
                        <a:pt x="326" y="287"/>
                      </a:lnTo>
                      <a:lnTo>
                        <a:pt x="313" y="308"/>
                      </a:lnTo>
                      <a:lnTo>
                        <a:pt x="295" y="329"/>
                      </a:lnTo>
                      <a:lnTo>
                        <a:pt x="277" y="346"/>
                      </a:lnTo>
                      <a:lnTo>
                        <a:pt x="256" y="360"/>
                      </a:lnTo>
                      <a:lnTo>
                        <a:pt x="233" y="374"/>
                      </a:lnTo>
                      <a:lnTo>
                        <a:pt x="212" y="385"/>
                      </a:lnTo>
                      <a:lnTo>
                        <a:pt x="188" y="388"/>
                      </a:lnTo>
                      <a:lnTo>
                        <a:pt x="163" y="391"/>
                      </a:lnTo>
                      <a:lnTo>
                        <a:pt x="139" y="388"/>
                      </a:lnTo>
                      <a:lnTo>
                        <a:pt x="118" y="385"/>
                      </a:lnTo>
                      <a:lnTo>
                        <a:pt x="94" y="374"/>
                      </a:lnTo>
                      <a:lnTo>
                        <a:pt x="73" y="357"/>
                      </a:lnTo>
                      <a:lnTo>
                        <a:pt x="52" y="336"/>
                      </a:lnTo>
                      <a:lnTo>
                        <a:pt x="38" y="318"/>
                      </a:lnTo>
                      <a:lnTo>
                        <a:pt x="27" y="297"/>
                      </a:lnTo>
                      <a:lnTo>
                        <a:pt x="17" y="278"/>
                      </a:lnTo>
                      <a:lnTo>
                        <a:pt x="11" y="257"/>
                      </a:lnTo>
                      <a:lnTo>
                        <a:pt x="0" y="208"/>
                      </a:lnTo>
                      <a:lnTo>
                        <a:pt x="0" y="184"/>
                      </a:lnTo>
                      <a:lnTo>
                        <a:pt x="0" y="163"/>
                      </a:lnTo>
                      <a:lnTo>
                        <a:pt x="4" y="138"/>
                      </a:lnTo>
                      <a:lnTo>
                        <a:pt x="8" y="114"/>
                      </a:lnTo>
                      <a:lnTo>
                        <a:pt x="14" y="93"/>
                      </a:lnTo>
                      <a:lnTo>
                        <a:pt x="24" y="73"/>
                      </a:lnTo>
                      <a:lnTo>
                        <a:pt x="38" y="55"/>
                      </a:lnTo>
                      <a:lnTo>
                        <a:pt x="52" y="38"/>
                      </a:lnTo>
                      <a:lnTo>
                        <a:pt x="73" y="24"/>
                      </a:lnTo>
                      <a:lnTo>
                        <a:pt x="94" y="13"/>
                      </a:lnTo>
                      <a:lnTo>
                        <a:pt x="118" y="3"/>
                      </a:lnTo>
                      <a:lnTo>
                        <a:pt x="142" y="0"/>
                      </a:lnTo>
                      <a:lnTo>
                        <a:pt x="167" y="0"/>
                      </a:lnTo>
                      <a:lnTo>
                        <a:pt x="188" y="3"/>
                      </a:lnTo>
                      <a:lnTo>
                        <a:pt x="212" y="7"/>
                      </a:lnTo>
                      <a:lnTo>
                        <a:pt x="236" y="17"/>
                      </a:lnTo>
                      <a:lnTo>
                        <a:pt x="256" y="28"/>
                      </a:lnTo>
                      <a:lnTo>
                        <a:pt x="277" y="41"/>
                      </a:lnTo>
                      <a:lnTo>
                        <a:pt x="295" y="59"/>
                      </a:lnTo>
                      <a:lnTo>
                        <a:pt x="313" y="76"/>
                      </a:lnTo>
                      <a:lnTo>
                        <a:pt x="326" y="93"/>
                      </a:lnTo>
                      <a:lnTo>
                        <a:pt x="340" y="114"/>
                      </a:lnTo>
                      <a:lnTo>
                        <a:pt x="347" y="138"/>
                      </a:lnTo>
                      <a:lnTo>
                        <a:pt x="354" y="159"/>
                      </a:lnTo>
                      <a:lnTo>
                        <a:pt x="357" y="184"/>
                      </a:lnTo>
                      <a:lnTo>
                        <a:pt x="357" y="208"/>
                      </a:lnTo>
                      <a:close/>
                    </a:path>
                  </a:pathLst>
                </a:custGeom>
                <a:solidFill>
                  <a:srgbClr val="656B6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15" name="Freeform 177">
                  <a:extLst>
                    <a:ext uri="{FF2B5EF4-FFF2-40B4-BE49-F238E27FC236}">
                      <a16:creationId xmlns:a16="http://schemas.microsoft.com/office/drawing/2014/main" id="{EB58DC10-4A9B-4F3D-B847-901012099CC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-182226">
                  <a:off x="-796768" y="2998644"/>
                  <a:ext cx="10145" cy="12013"/>
                </a:xfrm>
                <a:custGeom>
                  <a:avLst/>
                  <a:gdLst>
                    <a:gd name="T0" fmla="*/ 2147483646 w 212"/>
                    <a:gd name="T1" fmla="*/ 2147483646 h 201"/>
                    <a:gd name="T2" fmla="*/ 2147483646 w 212"/>
                    <a:gd name="T3" fmla="*/ 2147483646 h 201"/>
                    <a:gd name="T4" fmla="*/ 2147483646 w 212"/>
                    <a:gd name="T5" fmla="*/ 2147483646 h 201"/>
                    <a:gd name="T6" fmla="*/ 2147483646 w 212"/>
                    <a:gd name="T7" fmla="*/ 2147483646 h 201"/>
                    <a:gd name="T8" fmla="*/ 2147483646 w 212"/>
                    <a:gd name="T9" fmla="*/ 2147483646 h 201"/>
                    <a:gd name="T10" fmla="*/ 2147483646 w 212"/>
                    <a:gd name="T11" fmla="*/ 2147483646 h 201"/>
                    <a:gd name="T12" fmla="*/ 2147483646 w 212"/>
                    <a:gd name="T13" fmla="*/ 2147483646 h 201"/>
                    <a:gd name="T14" fmla="*/ 2147483646 w 212"/>
                    <a:gd name="T15" fmla="*/ 2147483646 h 201"/>
                    <a:gd name="T16" fmla="*/ 2147483646 w 212"/>
                    <a:gd name="T17" fmla="*/ 2147483646 h 201"/>
                    <a:gd name="T18" fmla="*/ 2147483646 w 212"/>
                    <a:gd name="T19" fmla="*/ 2147483646 h 201"/>
                    <a:gd name="T20" fmla="*/ 2147483646 w 212"/>
                    <a:gd name="T21" fmla="*/ 2147483646 h 201"/>
                    <a:gd name="T22" fmla="*/ 2147483646 w 212"/>
                    <a:gd name="T23" fmla="*/ 2147483646 h 201"/>
                    <a:gd name="T24" fmla="*/ 2147483646 w 212"/>
                    <a:gd name="T25" fmla="*/ 2147483646 h 201"/>
                    <a:gd name="T26" fmla="*/ 2147483646 w 212"/>
                    <a:gd name="T27" fmla="*/ 2147483646 h 201"/>
                    <a:gd name="T28" fmla="*/ 2147483646 w 212"/>
                    <a:gd name="T29" fmla="*/ 2147483646 h 201"/>
                    <a:gd name="T30" fmla="*/ 2147483646 w 212"/>
                    <a:gd name="T31" fmla="*/ 2147483646 h 201"/>
                    <a:gd name="T32" fmla="*/ 2147483646 w 212"/>
                    <a:gd name="T33" fmla="*/ 2147483646 h 201"/>
                    <a:gd name="T34" fmla="*/ 2147483646 w 212"/>
                    <a:gd name="T35" fmla="*/ 2147483646 h 201"/>
                    <a:gd name="T36" fmla="*/ 2147483646 w 212"/>
                    <a:gd name="T37" fmla="*/ 2147483646 h 201"/>
                    <a:gd name="T38" fmla="*/ 0 w 212"/>
                    <a:gd name="T39" fmla="*/ 2147483646 h 201"/>
                    <a:gd name="T40" fmla="*/ 2147483646 w 212"/>
                    <a:gd name="T41" fmla="*/ 2147483646 h 201"/>
                    <a:gd name="T42" fmla="*/ 2147483646 w 212"/>
                    <a:gd name="T43" fmla="*/ 2147483646 h 201"/>
                    <a:gd name="T44" fmla="*/ 2147483646 w 212"/>
                    <a:gd name="T45" fmla="*/ 2147483646 h 201"/>
                    <a:gd name="T46" fmla="*/ 2147483646 w 212"/>
                    <a:gd name="T47" fmla="*/ 2147483646 h 201"/>
                    <a:gd name="T48" fmla="*/ 2147483646 w 212"/>
                    <a:gd name="T49" fmla="*/ 2147483646 h 201"/>
                    <a:gd name="T50" fmla="*/ 2147483646 w 212"/>
                    <a:gd name="T51" fmla="*/ 2147483646 h 201"/>
                    <a:gd name="T52" fmla="*/ 2147483646 w 212"/>
                    <a:gd name="T53" fmla="*/ 2147483646 h 201"/>
                    <a:gd name="T54" fmla="*/ 2147483646 w 212"/>
                    <a:gd name="T55" fmla="*/ 2147483646 h 201"/>
                    <a:gd name="T56" fmla="*/ 2147483646 w 212"/>
                    <a:gd name="T57" fmla="*/ 0 h 201"/>
                    <a:gd name="T58" fmla="*/ 2147483646 w 212"/>
                    <a:gd name="T59" fmla="*/ 0 h 201"/>
                    <a:gd name="T60" fmla="*/ 2147483646 w 212"/>
                    <a:gd name="T61" fmla="*/ 0 h 201"/>
                    <a:gd name="T62" fmla="*/ 2147483646 w 212"/>
                    <a:gd name="T63" fmla="*/ 2147483646 h 201"/>
                    <a:gd name="T64" fmla="*/ 2147483646 w 212"/>
                    <a:gd name="T65" fmla="*/ 2147483646 h 201"/>
                    <a:gd name="T66" fmla="*/ 2147483646 w 212"/>
                    <a:gd name="T67" fmla="*/ 2147483646 h 201"/>
                    <a:gd name="T68" fmla="*/ 2147483646 w 212"/>
                    <a:gd name="T69" fmla="*/ 2147483646 h 201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212" h="201">
                      <a:moveTo>
                        <a:pt x="194" y="46"/>
                      </a:moveTo>
                      <a:lnTo>
                        <a:pt x="204" y="63"/>
                      </a:lnTo>
                      <a:lnTo>
                        <a:pt x="212" y="81"/>
                      </a:lnTo>
                      <a:lnTo>
                        <a:pt x="212" y="98"/>
                      </a:lnTo>
                      <a:lnTo>
                        <a:pt x="204" y="119"/>
                      </a:lnTo>
                      <a:lnTo>
                        <a:pt x="198" y="136"/>
                      </a:lnTo>
                      <a:lnTo>
                        <a:pt x="188" y="153"/>
                      </a:lnTo>
                      <a:lnTo>
                        <a:pt x="173" y="167"/>
                      </a:lnTo>
                      <a:lnTo>
                        <a:pt x="160" y="182"/>
                      </a:lnTo>
                      <a:lnTo>
                        <a:pt x="142" y="191"/>
                      </a:lnTo>
                      <a:lnTo>
                        <a:pt x="121" y="198"/>
                      </a:lnTo>
                      <a:lnTo>
                        <a:pt x="104" y="201"/>
                      </a:lnTo>
                      <a:lnTo>
                        <a:pt x="84" y="201"/>
                      </a:lnTo>
                      <a:lnTo>
                        <a:pt x="66" y="198"/>
                      </a:lnTo>
                      <a:lnTo>
                        <a:pt x="48" y="191"/>
                      </a:lnTo>
                      <a:lnTo>
                        <a:pt x="31" y="177"/>
                      </a:lnTo>
                      <a:lnTo>
                        <a:pt x="17" y="157"/>
                      </a:lnTo>
                      <a:lnTo>
                        <a:pt x="7" y="140"/>
                      </a:lnTo>
                      <a:lnTo>
                        <a:pt x="3" y="122"/>
                      </a:lnTo>
                      <a:lnTo>
                        <a:pt x="0" y="105"/>
                      </a:lnTo>
                      <a:lnTo>
                        <a:pt x="3" y="88"/>
                      </a:lnTo>
                      <a:lnTo>
                        <a:pt x="7" y="70"/>
                      </a:lnTo>
                      <a:lnTo>
                        <a:pt x="11" y="57"/>
                      </a:lnTo>
                      <a:lnTo>
                        <a:pt x="21" y="42"/>
                      </a:lnTo>
                      <a:lnTo>
                        <a:pt x="31" y="32"/>
                      </a:lnTo>
                      <a:lnTo>
                        <a:pt x="42" y="21"/>
                      </a:lnTo>
                      <a:lnTo>
                        <a:pt x="55" y="11"/>
                      </a:lnTo>
                      <a:lnTo>
                        <a:pt x="73" y="5"/>
                      </a:lnTo>
                      <a:lnTo>
                        <a:pt x="87" y="0"/>
                      </a:lnTo>
                      <a:lnTo>
                        <a:pt x="104" y="0"/>
                      </a:lnTo>
                      <a:lnTo>
                        <a:pt x="121" y="0"/>
                      </a:lnTo>
                      <a:lnTo>
                        <a:pt x="139" y="8"/>
                      </a:lnTo>
                      <a:lnTo>
                        <a:pt x="160" y="15"/>
                      </a:lnTo>
                      <a:lnTo>
                        <a:pt x="180" y="29"/>
                      </a:lnTo>
                      <a:lnTo>
                        <a:pt x="194" y="46"/>
                      </a:lnTo>
                      <a:close/>
                    </a:path>
                  </a:pathLst>
                </a:custGeom>
                <a:solidFill>
                  <a:srgbClr val="4E392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16" name="Freeform 179">
                  <a:extLst>
                    <a:ext uri="{FF2B5EF4-FFF2-40B4-BE49-F238E27FC236}">
                      <a16:creationId xmlns:a16="http://schemas.microsoft.com/office/drawing/2014/main" id="{FAC1C69D-888C-4E21-9DB9-A6FB3365C24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372598">
                  <a:off x="-803532" y="2938588"/>
                  <a:ext cx="128512" cy="148138"/>
                </a:xfrm>
                <a:custGeom>
                  <a:avLst/>
                  <a:gdLst>
                    <a:gd name="T0" fmla="*/ 686 w 1978"/>
                    <a:gd name="T1" fmla="*/ 264 h 2253"/>
                    <a:gd name="T2" fmla="*/ 509 w 1978"/>
                    <a:gd name="T3" fmla="*/ 21 h 2253"/>
                    <a:gd name="T4" fmla="*/ 436 w 1978"/>
                    <a:gd name="T5" fmla="*/ 0 h 2253"/>
                    <a:gd name="T6" fmla="*/ 224 w 1978"/>
                    <a:gd name="T7" fmla="*/ 70 h 2253"/>
                    <a:gd name="T8" fmla="*/ 79 w 1978"/>
                    <a:gd name="T9" fmla="*/ 146 h 2253"/>
                    <a:gd name="T10" fmla="*/ 6 w 1978"/>
                    <a:gd name="T11" fmla="*/ 240 h 2253"/>
                    <a:gd name="T12" fmla="*/ 13 w 1978"/>
                    <a:gd name="T13" fmla="*/ 368 h 2253"/>
                    <a:gd name="T14" fmla="*/ 93 w 1978"/>
                    <a:gd name="T15" fmla="*/ 514 h 2253"/>
                    <a:gd name="T16" fmla="*/ 287 w 1978"/>
                    <a:gd name="T17" fmla="*/ 798 h 2253"/>
                    <a:gd name="T18" fmla="*/ 377 w 1978"/>
                    <a:gd name="T19" fmla="*/ 1082 h 2253"/>
                    <a:gd name="T20" fmla="*/ 470 w 1978"/>
                    <a:gd name="T21" fmla="*/ 1473 h 2253"/>
                    <a:gd name="T22" fmla="*/ 558 w 1978"/>
                    <a:gd name="T23" fmla="*/ 1653 h 2253"/>
                    <a:gd name="T24" fmla="*/ 724 w 1978"/>
                    <a:gd name="T25" fmla="*/ 1903 h 2253"/>
                    <a:gd name="T26" fmla="*/ 852 w 1978"/>
                    <a:gd name="T27" fmla="*/ 2118 h 2253"/>
                    <a:gd name="T28" fmla="*/ 959 w 1978"/>
                    <a:gd name="T29" fmla="*/ 2236 h 2253"/>
                    <a:gd name="T30" fmla="*/ 1025 w 1978"/>
                    <a:gd name="T31" fmla="*/ 2250 h 2253"/>
                    <a:gd name="T32" fmla="*/ 1071 w 1978"/>
                    <a:gd name="T33" fmla="*/ 2215 h 2253"/>
                    <a:gd name="T34" fmla="*/ 1091 w 1978"/>
                    <a:gd name="T35" fmla="*/ 2135 h 2253"/>
                    <a:gd name="T36" fmla="*/ 1032 w 1978"/>
                    <a:gd name="T37" fmla="*/ 1983 h 2253"/>
                    <a:gd name="T38" fmla="*/ 883 w 1978"/>
                    <a:gd name="T39" fmla="*/ 1733 h 2253"/>
                    <a:gd name="T40" fmla="*/ 883 w 1978"/>
                    <a:gd name="T41" fmla="*/ 1689 h 2253"/>
                    <a:gd name="T42" fmla="*/ 967 w 1978"/>
                    <a:gd name="T43" fmla="*/ 1806 h 2253"/>
                    <a:gd name="T44" fmla="*/ 1098 w 1978"/>
                    <a:gd name="T45" fmla="*/ 2052 h 2253"/>
                    <a:gd name="T46" fmla="*/ 1212 w 1978"/>
                    <a:gd name="T47" fmla="*/ 2187 h 2253"/>
                    <a:gd name="T48" fmla="*/ 1306 w 1978"/>
                    <a:gd name="T49" fmla="*/ 2239 h 2253"/>
                    <a:gd name="T50" fmla="*/ 1396 w 1978"/>
                    <a:gd name="T51" fmla="*/ 2218 h 2253"/>
                    <a:gd name="T52" fmla="*/ 1428 w 1978"/>
                    <a:gd name="T53" fmla="*/ 2139 h 2253"/>
                    <a:gd name="T54" fmla="*/ 1389 w 1978"/>
                    <a:gd name="T55" fmla="*/ 2010 h 2253"/>
                    <a:gd name="T56" fmla="*/ 1226 w 1978"/>
                    <a:gd name="T57" fmla="*/ 1754 h 2253"/>
                    <a:gd name="T58" fmla="*/ 1163 w 1978"/>
                    <a:gd name="T59" fmla="*/ 1608 h 2253"/>
                    <a:gd name="T60" fmla="*/ 1184 w 1978"/>
                    <a:gd name="T61" fmla="*/ 1605 h 2253"/>
                    <a:gd name="T62" fmla="*/ 1316 w 1978"/>
                    <a:gd name="T63" fmla="*/ 1827 h 2253"/>
                    <a:gd name="T64" fmla="*/ 1476 w 1978"/>
                    <a:gd name="T65" fmla="*/ 2077 h 2253"/>
                    <a:gd name="T66" fmla="*/ 1572 w 1978"/>
                    <a:gd name="T67" fmla="*/ 2156 h 2253"/>
                    <a:gd name="T68" fmla="*/ 1663 w 1978"/>
                    <a:gd name="T69" fmla="*/ 2160 h 2253"/>
                    <a:gd name="T70" fmla="*/ 1728 w 1978"/>
                    <a:gd name="T71" fmla="*/ 2111 h 2253"/>
                    <a:gd name="T72" fmla="*/ 1746 w 1978"/>
                    <a:gd name="T73" fmla="*/ 2035 h 2253"/>
                    <a:gd name="T74" fmla="*/ 1694 w 1978"/>
                    <a:gd name="T75" fmla="*/ 1913 h 2253"/>
                    <a:gd name="T76" fmla="*/ 1379 w 1978"/>
                    <a:gd name="T77" fmla="*/ 1432 h 2253"/>
                    <a:gd name="T78" fmla="*/ 1569 w 1978"/>
                    <a:gd name="T79" fmla="*/ 1653 h 2253"/>
                    <a:gd name="T80" fmla="*/ 1718 w 1978"/>
                    <a:gd name="T81" fmla="*/ 1806 h 2253"/>
                    <a:gd name="T82" fmla="*/ 1822 w 1978"/>
                    <a:gd name="T83" fmla="*/ 1830 h 2253"/>
                    <a:gd name="T84" fmla="*/ 1902 w 1978"/>
                    <a:gd name="T85" fmla="*/ 1778 h 2253"/>
                    <a:gd name="T86" fmla="*/ 1905 w 1978"/>
                    <a:gd name="T87" fmla="*/ 1681 h 2253"/>
                    <a:gd name="T88" fmla="*/ 1833 w 1978"/>
                    <a:gd name="T89" fmla="*/ 1560 h 2253"/>
                    <a:gd name="T90" fmla="*/ 1656 w 1978"/>
                    <a:gd name="T91" fmla="*/ 1352 h 2253"/>
                    <a:gd name="T92" fmla="*/ 1517 w 1978"/>
                    <a:gd name="T93" fmla="*/ 1158 h 2253"/>
                    <a:gd name="T94" fmla="*/ 1486 w 1978"/>
                    <a:gd name="T95" fmla="*/ 1058 h 2253"/>
                    <a:gd name="T96" fmla="*/ 1577 w 1978"/>
                    <a:gd name="T97" fmla="*/ 1147 h 2253"/>
                    <a:gd name="T98" fmla="*/ 1777 w 1978"/>
                    <a:gd name="T99" fmla="*/ 1265 h 2253"/>
                    <a:gd name="T100" fmla="*/ 1892 w 1978"/>
                    <a:gd name="T101" fmla="*/ 1293 h 2253"/>
                    <a:gd name="T102" fmla="*/ 1961 w 1978"/>
                    <a:gd name="T103" fmla="*/ 1259 h 2253"/>
                    <a:gd name="T104" fmla="*/ 1978 w 1978"/>
                    <a:gd name="T105" fmla="*/ 1203 h 2253"/>
                    <a:gd name="T106" fmla="*/ 1961 w 1978"/>
                    <a:gd name="T107" fmla="*/ 1134 h 2253"/>
                    <a:gd name="T108" fmla="*/ 1846 w 1978"/>
                    <a:gd name="T109" fmla="*/ 1030 h 2253"/>
                    <a:gd name="T110" fmla="*/ 1486 w 1978"/>
                    <a:gd name="T111" fmla="*/ 735 h 2253"/>
                    <a:gd name="T112" fmla="*/ 1316 w 1978"/>
                    <a:gd name="T113" fmla="*/ 621 h 2253"/>
                    <a:gd name="T114" fmla="*/ 1039 w 1978"/>
                    <a:gd name="T115" fmla="*/ 520 h 2253"/>
                    <a:gd name="T116" fmla="*/ 873 w 1978"/>
                    <a:gd name="T117" fmla="*/ 444 h 22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978" h="2253">
                      <a:moveTo>
                        <a:pt x="842" y="423"/>
                      </a:moveTo>
                      <a:lnTo>
                        <a:pt x="810" y="396"/>
                      </a:lnTo>
                      <a:lnTo>
                        <a:pt x="748" y="333"/>
                      </a:lnTo>
                      <a:lnTo>
                        <a:pt x="686" y="264"/>
                      </a:lnTo>
                      <a:lnTo>
                        <a:pt x="630" y="194"/>
                      </a:lnTo>
                      <a:lnTo>
                        <a:pt x="578" y="122"/>
                      </a:lnTo>
                      <a:lnTo>
                        <a:pt x="529" y="45"/>
                      </a:lnTo>
                      <a:lnTo>
                        <a:pt x="509" y="21"/>
                      </a:lnTo>
                      <a:lnTo>
                        <a:pt x="488" y="8"/>
                      </a:lnTo>
                      <a:lnTo>
                        <a:pt x="477" y="4"/>
                      </a:lnTo>
                      <a:lnTo>
                        <a:pt x="467" y="0"/>
                      </a:lnTo>
                      <a:lnTo>
                        <a:pt x="436" y="0"/>
                      </a:lnTo>
                      <a:lnTo>
                        <a:pt x="398" y="11"/>
                      </a:lnTo>
                      <a:lnTo>
                        <a:pt x="346" y="29"/>
                      </a:lnTo>
                      <a:lnTo>
                        <a:pt x="287" y="45"/>
                      </a:lnTo>
                      <a:lnTo>
                        <a:pt x="224" y="70"/>
                      </a:lnTo>
                      <a:lnTo>
                        <a:pt x="162" y="94"/>
                      </a:lnTo>
                      <a:lnTo>
                        <a:pt x="131" y="112"/>
                      </a:lnTo>
                      <a:lnTo>
                        <a:pt x="104" y="128"/>
                      </a:lnTo>
                      <a:lnTo>
                        <a:pt x="79" y="146"/>
                      </a:lnTo>
                      <a:lnTo>
                        <a:pt x="55" y="167"/>
                      </a:lnTo>
                      <a:lnTo>
                        <a:pt x="34" y="188"/>
                      </a:lnTo>
                      <a:lnTo>
                        <a:pt x="20" y="212"/>
                      </a:lnTo>
                      <a:lnTo>
                        <a:pt x="6" y="240"/>
                      </a:lnTo>
                      <a:lnTo>
                        <a:pt x="0" y="271"/>
                      </a:lnTo>
                      <a:lnTo>
                        <a:pt x="0" y="302"/>
                      </a:lnTo>
                      <a:lnTo>
                        <a:pt x="6" y="337"/>
                      </a:lnTo>
                      <a:lnTo>
                        <a:pt x="13" y="368"/>
                      </a:lnTo>
                      <a:lnTo>
                        <a:pt x="24" y="399"/>
                      </a:lnTo>
                      <a:lnTo>
                        <a:pt x="37" y="427"/>
                      </a:lnTo>
                      <a:lnTo>
                        <a:pt x="55" y="458"/>
                      </a:lnTo>
                      <a:lnTo>
                        <a:pt x="93" y="514"/>
                      </a:lnTo>
                      <a:lnTo>
                        <a:pt x="134" y="572"/>
                      </a:lnTo>
                      <a:lnTo>
                        <a:pt x="217" y="683"/>
                      </a:lnTo>
                      <a:lnTo>
                        <a:pt x="256" y="738"/>
                      </a:lnTo>
                      <a:lnTo>
                        <a:pt x="287" y="798"/>
                      </a:lnTo>
                      <a:lnTo>
                        <a:pt x="308" y="842"/>
                      </a:lnTo>
                      <a:lnTo>
                        <a:pt x="325" y="891"/>
                      </a:lnTo>
                      <a:lnTo>
                        <a:pt x="352" y="985"/>
                      </a:lnTo>
                      <a:lnTo>
                        <a:pt x="377" y="1082"/>
                      </a:lnTo>
                      <a:lnTo>
                        <a:pt x="394" y="1182"/>
                      </a:lnTo>
                      <a:lnTo>
                        <a:pt x="415" y="1280"/>
                      </a:lnTo>
                      <a:lnTo>
                        <a:pt x="439" y="1376"/>
                      </a:lnTo>
                      <a:lnTo>
                        <a:pt x="470" y="1473"/>
                      </a:lnTo>
                      <a:lnTo>
                        <a:pt x="488" y="1518"/>
                      </a:lnTo>
                      <a:lnTo>
                        <a:pt x="509" y="1567"/>
                      </a:lnTo>
                      <a:lnTo>
                        <a:pt x="529" y="1612"/>
                      </a:lnTo>
                      <a:lnTo>
                        <a:pt x="558" y="1653"/>
                      </a:lnTo>
                      <a:lnTo>
                        <a:pt x="613" y="1736"/>
                      </a:lnTo>
                      <a:lnTo>
                        <a:pt x="672" y="1817"/>
                      </a:lnTo>
                      <a:lnTo>
                        <a:pt x="699" y="1858"/>
                      </a:lnTo>
                      <a:lnTo>
                        <a:pt x="724" y="1903"/>
                      </a:lnTo>
                      <a:lnTo>
                        <a:pt x="745" y="1945"/>
                      </a:lnTo>
                      <a:lnTo>
                        <a:pt x="779" y="2007"/>
                      </a:lnTo>
                      <a:lnTo>
                        <a:pt x="824" y="2080"/>
                      </a:lnTo>
                      <a:lnTo>
                        <a:pt x="852" y="2118"/>
                      </a:lnTo>
                      <a:lnTo>
                        <a:pt x="876" y="2153"/>
                      </a:lnTo>
                      <a:lnTo>
                        <a:pt x="904" y="2187"/>
                      </a:lnTo>
                      <a:lnTo>
                        <a:pt x="931" y="2211"/>
                      </a:lnTo>
                      <a:lnTo>
                        <a:pt x="959" y="2236"/>
                      </a:lnTo>
                      <a:lnTo>
                        <a:pt x="987" y="2246"/>
                      </a:lnTo>
                      <a:lnTo>
                        <a:pt x="1001" y="2250"/>
                      </a:lnTo>
                      <a:lnTo>
                        <a:pt x="1014" y="2253"/>
                      </a:lnTo>
                      <a:lnTo>
                        <a:pt x="1025" y="2250"/>
                      </a:lnTo>
                      <a:lnTo>
                        <a:pt x="1039" y="2246"/>
                      </a:lnTo>
                      <a:lnTo>
                        <a:pt x="1050" y="2239"/>
                      </a:lnTo>
                      <a:lnTo>
                        <a:pt x="1060" y="2229"/>
                      </a:lnTo>
                      <a:lnTo>
                        <a:pt x="1071" y="2215"/>
                      </a:lnTo>
                      <a:lnTo>
                        <a:pt x="1081" y="2198"/>
                      </a:lnTo>
                      <a:lnTo>
                        <a:pt x="1087" y="2184"/>
                      </a:lnTo>
                      <a:lnTo>
                        <a:pt x="1091" y="2169"/>
                      </a:lnTo>
                      <a:lnTo>
                        <a:pt x="1091" y="2135"/>
                      </a:lnTo>
                      <a:lnTo>
                        <a:pt x="1084" y="2101"/>
                      </a:lnTo>
                      <a:lnTo>
                        <a:pt x="1071" y="2062"/>
                      </a:lnTo>
                      <a:lnTo>
                        <a:pt x="1053" y="2025"/>
                      </a:lnTo>
                      <a:lnTo>
                        <a:pt x="1032" y="1983"/>
                      </a:lnTo>
                      <a:lnTo>
                        <a:pt x="983" y="1900"/>
                      </a:lnTo>
                      <a:lnTo>
                        <a:pt x="935" y="1823"/>
                      </a:lnTo>
                      <a:lnTo>
                        <a:pt x="897" y="1761"/>
                      </a:lnTo>
                      <a:lnTo>
                        <a:pt x="883" y="1733"/>
                      </a:lnTo>
                      <a:lnTo>
                        <a:pt x="876" y="1713"/>
                      </a:lnTo>
                      <a:lnTo>
                        <a:pt x="876" y="1699"/>
                      </a:lnTo>
                      <a:lnTo>
                        <a:pt x="879" y="1692"/>
                      </a:lnTo>
                      <a:lnTo>
                        <a:pt x="883" y="1689"/>
                      </a:lnTo>
                      <a:lnTo>
                        <a:pt x="894" y="1699"/>
                      </a:lnTo>
                      <a:lnTo>
                        <a:pt x="907" y="1713"/>
                      </a:lnTo>
                      <a:lnTo>
                        <a:pt x="935" y="1754"/>
                      </a:lnTo>
                      <a:lnTo>
                        <a:pt x="967" y="1806"/>
                      </a:lnTo>
                      <a:lnTo>
                        <a:pt x="998" y="1864"/>
                      </a:lnTo>
                      <a:lnTo>
                        <a:pt x="1056" y="1976"/>
                      </a:lnTo>
                      <a:lnTo>
                        <a:pt x="1081" y="2021"/>
                      </a:lnTo>
                      <a:lnTo>
                        <a:pt x="1098" y="2052"/>
                      </a:lnTo>
                      <a:lnTo>
                        <a:pt x="1132" y="2101"/>
                      </a:lnTo>
                      <a:lnTo>
                        <a:pt x="1171" y="2146"/>
                      </a:lnTo>
                      <a:lnTo>
                        <a:pt x="1188" y="2166"/>
                      </a:lnTo>
                      <a:lnTo>
                        <a:pt x="1212" y="2187"/>
                      </a:lnTo>
                      <a:lnTo>
                        <a:pt x="1236" y="2208"/>
                      </a:lnTo>
                      <a:lnTo>
                        <a:pt x="1261" y="2221"/>
                      </a:lnTo>
                      <a:lnTo>
                        <a:pt x="1285" y="2232"/>
                      </a:lnTo>
                      <a:lnTo>
                        <a:pt x="1306" y="2239"/>
                      </a:lnTo>
                      <a:lnTo>
                        <a:pt x="1330" y="2242"/>
                      </a:lnTo>
                      <a:lnTo>
                        <a:pt x="1355" y="2239"/>
                      </a:lnTo>
                      <a:lnTo>
                        <a:pt x="1376" y="2229"/>
                      </a:lnTo>
                      <a:lnTo>
                        <a:pt x="1396" y="2218"/>
                      </a:lnTo>
                      <a:lnTo>
                        <a:pt x="1410" y="2198"/>
                      </a:lnTo>
                      <a:lnTo>
                        <a:pt x="1424" y="2174"/>
                      </a:lnTo>
                      <a:lnTo>
                        <a:pt x="1428" y="2156"/>
                      </a:lnTo>
                      <a:lnTo>
                        <a:pt x="1428" y="2139"/>
                      </a:lnTo>
                      <a:lnTo>
                        <a:pt x="1428" y="2108"/>
                      </a:lnTo>
                      <a:lnTo>
                        <a:pt x="1420" y="2073"/>
                      </a:lnTo>
                      <a:lnTo>
                        <a:pt x="1407" y="2041"/>
                      </a:lnTo>
                      <a:lnTo>
                        <a:pt x="1389" y="2010"/>
                      </a:lnTo>
                      <a:lnTo>
                        <a:pt x="1371" y="1979"/>
                      </a:lnTo>
                      <a:lnTo>
                        <a:pt x="1334" y="1927"/>
                      </a:lnTo>
                      <a:lnTo>
                        <a:pt x="1295" y="1869"/>
                      </a:lnTo>
                      <a:lnTo>
                        <a:pt x="1226" y="1754"/>
                      </a:lnTo>
                      <a:lnTo>
                        <a:pt x="1195" y="1695"/>
                      </a:lnTo>
                      <a:lnTo>
                        <a:pt x="1171" y="1643"/>
                      </a:lnTo>
                      <a:lnTo>
                        <a:pt x="1163" y="1626"/>
                      </a:lnTo>
                      <a:lnTo>
                        <a:pt x="1163" y="1608"/>
                      </a:lnTo>
                      <a:lnTo>
                        <a:pt x="1163" y="1601"/>
                      </a:lnTo>
                      <a:lnTo>
                        <a:pt x="1167" y="1598"/>
                      </a:lnTo>
                      <a:lnTo>
                        <a:pt x="1171" y="1598"/>
                      </a:lnTo>
                      <a:lnTo>
                        <a:pt x="1184" y="1605"/>
                      </a:lnTo>
                      <a:lnTo>
                        <a:pt x="1199" y="1619"/>
                      </a:lnTo>
                      <a:lnTo>
                        <a:pt x="1226" y="1660"/>
                      </a:lnTo>
                      <a:lnTo>
                        <a:pt x="1267" y="1741"/>
                      </a:lnTo>
                      <a:lnTo>
                        <a:pt x="1316" y="1827"/>
                      </a:lnTo>
                      <a:lnTo>
                        <a:pt x="1365" y="1913"/>
                      </a:lnTo>
                      <a:lnTo>
                        <a:pt x="1417" y="1997"/>
                      </a:lnTo>
                      <a:lnTo>
                        <a:pt x="1444" y="2038"/>
                      </a:lnTo>
                      <a:lnTo>
                        <a:pt x="1476" y="2077"/>
                      </a:lnTo>
                      <a:lnTo>
                        <a:pt x="1496" y="2101"/>
                      </a:lnTo>
                      <a:lnTo>
                        <a:pt x="1520" y="2125"/>
                      </a:lnTo>
                      <a:lnTo>
                        <a:pt x="1548" y="2142"/>
                      </a:lnTo>
                      <a:lnTo>
                        <a:pt x="1572" y="2156"/>
                      </a:lnTo>
                      <a:lnTo>
                        <a:pt x="1604" y="2166"/>
                      </a:lnTo>
                      <a:lnTo>
                        <a:pt x="1632" y="2166"/>
                      </a:lnTo>
                      <a:lnTo>
                        <a:pt x="1649" y="2166"/>
                      </a:lnTo>
                      <a:lnTo>
                        <a:pt x="1663" y="2160"/>
                      </a:lnTo>
                      <a:lnTo>
                        <a:pt x="1681" y="2153"/>
                      </a:lnTo>
                      <a:lnTo>
                        <a:pt x="1694" y="2146"/>
                      </a:lnTo>
                      <a:lnTo>
                        <a:pt x="1715" y="2129"/>
                      </a:lnTo>
                      <a:lnTo>
                        <a:pt x="1728" y="2111"/>
                      </a:lnTo>
                      <a:lnTo>
                        <a:pt x="1739" y="2093"/>
                      </a:lnTo>
                      <a:lnTo>
                        <a:pt x="1746" y="2073"/>
                      </a:lnTo>
                      <a:lnTo>
                        <a:pt x="1746" y="2056"/>
                      </a:lnTo>
                      <a:lnTo>
                        <a:pt x="1746" y="2035"/>
                      </a:lnTo>
                      <a:lnTo>
                        <a:pt x="1743" y="2014"/>
                      </a:lnTo>
                      <a:lnTo>
                        <a:pt x="1736" y="1994"/>
                      </a:lnTo>
                      <a:lnTo>
                        <a:pt x="1718" y="1952"/>
                      </a:lnTo>
                      <a:lnTo>
                        <a:pt x="1694" y="1913"/>
                      </a:lnTo>
                      <a:lnTo>
                        <a:pt x="1645" y="1841"/>
                      </a:lnTo>
                      <a:lnTo>
                        <a:pt x="1507" y="1640"/>
                      </a:lnTo>
                      <a:lnTo>
                        <a:pt x="1434" y="1525"/>
                      </a:lnTo>
                      <a:lnTo>
                        <a:pt x="1379" y="1432"/>
                      </a:lnTo>
                      <a:lnTo>
                        <a:pt x="1428" y="1491"/>
                      </a:lnTo>
                      <a:lnTo>
                        <a:pt x="1479" y="1556"/>
                      </a:lnTo>
                      <a:lnTo>
                        <a:pt x="1514" y="1595"/>
                      </a:lnTo>
                      <a:lnTo>
                        <a:pt x="1569" y="1653"/>
                      </a:lnTo>
                      <a:lnTo>
                        <a:pt x="1624" y="1720"/>
                      </a:lnTo>
                      <a:lnTo>
                        <a:pt x="1663" y="1757"/>
                      </a:lnTo>
                      <a:lnTo>
                        <a:pt x="1691" y="1785"/>
                      </a:lnTo>
                      <a:lnTo>
                        <a:pt x="1718" y="1806"/>
                      </a:lnTo>
                      <a:lnTo>
                        <a:pt x="1746" y="1823"/>
                      </a:lnTo>
                      <a:lnTo>
                        <a:pt x="1774" y="1830"/>
                      </a:lnTo>
                      <a:lnTo>
                        <a:pt x="1798" y="1833"/>
                      </a:lnTo>
                      <a:lnTo>
                        <a:pt x="1822" y="1830"/>
                      </a:lnTo>
                      <a:lnTo>
                        <a:pt x="1846" y="1823"/>
                      </a:lnTo>
                      <a:lnTo>
                        <a:pt x="1871" y="1813"/>
                      </a:lnTo>
                      <a:lnTo>
                        <a:pt x="1888" y="1796"/>
                      </a:lnTo>
                      <a:lnTo>
                        <a:pt x="1902" y="1778"/>
                      </a:lnTo>
                      <a:lnTo>
                        <a:pt x="1913" y="1754"/>
                      </a:lnTo>
                      <a:lnTo>
                        <a:pt x="1916" y="1730"/>
                      </a:lnTo>
                      <a:lnTo>
                        <a:pt x="1913" y="1705"/>
                      </a:lnTo>
                      <a:lnTo>
                        <a:pt x="1905" y="1681"/>
                      </a:lnTo>
                      <a:lnTo>
                        <a:pt x="1898" y="1657"/>
                      </a:lnTo>
                      <a:lnTo>
                        <a:pt x="1888" y="1637"/>
                      </a:lnTo>
                      <a:lnTo>
                        <a:pt x="1861" y="1595"/>
                      </a:lnTo>
                      <a:lnTo>
                        <a:pt x="1833" y="1560"/>
                      </a:lnTo>
                      <a:lnTo>
                        <a:pt x="1804" y="1525"/>
                      </a:lnTo>
                      <a:lnTo>
                        <a:pt x="1777" y="1494"/>
                      </a:lnTo>
                      <a:lnTo>
                        <a:pt x="1725" y="1432"/>
                      </a:lnTo>
                      <a:lnTo>
                        <a:pt x="1656" y="1352"/>
                      </a:lnTo>
                      <a:lnTo>
                        <a:pt x="1618" y="1307"/>
                      </a:lnTo>
                      <a:lnTo>
                        <a:pt x="1580" y="1259"/>
                      </a:lnTo>
                      <a:lnTo>
                        <a:pt x="1545" y="1210"/>
                      </a:lnTo>
                      <a:lnTo>
                        <a:pt x="1517" y="1158"/>
                      </a:lnTo>
                      <a:lnTo>
                        <a:pt x="1507" y="1134"/>
                      </a:lnTo>
                      <a:lnTo>
                        <a:pt x="1496" y="1110"/>
                      </a:lnTo>
                      <a:lnTo>
                        <a:pt x="1493" y="1082"/>
                      </a:lnTo>
                      <a:lnTo>
                        <a:pt x="1486" y="1058"/>
                      </a:lnTo>
                      <a:lnTo>
                        <a:pt x="1493" y="1068"/>
                      </a:lnTo>
                      <a:lnTo>
                        <a:pt x="1499" y="1082"/>
                      </a:lnTo>
                      <a:lnTo>
                        <a:pt x="1531" y="1113"/>
                      </a:lnTo>
                      <a:lnTo>
                        <a:pt x="1577" y="1147"/>
                      </a:lnTo>
                      <a:lnTo>
                        <a:pt x="1632" y="1182"/>
                      </a:lnTo>
                      <a:lnTo>
                        <a:pt x="1684" y="1217"/>
                      </a:lnTo>
                      <a:lnTo>
                        <a:pt x="1736" y="1244"/>
                      </a:lnTo>
                      <a:lnTo>
                        <a:pt x="1777" y="1265"/>
                      </a:lnTo>
                      <a:lnTo>
                        <a:pt x="1804" y="1280"/>
                      </a:lnTo>
                      <a:lnTo>
                        <a:pt x="1836" y="1286"/>
                      </a:lnTo>
                      <a:lnTo>
                        <a:pt x="1864" y="1293"/>
                      </a:lnTo>
                      <a:lnTo>
                        <a:pt x="1892" y="1293"/>
                      </a:lnTo>
                      <a:lnTo>
                        <a:pt x="1919" y="1286"/>
                      </a:lnTo>
                      <a:lnTo>
                        <a:pt x="1940" y="1275"/>
                      </a:lnTo>
                      <a:lnTo>
                        <a:pt x="1950" y="1269"/>
                      </a:lnTo>
                      <a:lnTo>
                        <a:pt x="1961" y="1259"/>
                      </a:lnTo>
                      <a:lnTo>
                        <a:pt x="1968" y="1248"/>
                      </a:lnTo>
                      <a:lnTo>
                        <a:pt x="1971" y="1234"/>
                      </a:lnTo>
                      <a:lnTo>
                        <a:pt x="1975" y="1220"/>
                      </a:lnTo>
                      <a:lnTo>
                        <a:pt x="1978" y="1203"/>
                      </a:lnTo>
                      <a:lnTo>
                        <a:pt x="1978" y="1186"/>
                      </a:lnTo>
                      <a:lnTo>
                        <a:pt x="1975" y="1165"/>
                      </a:lnTo>
                      <a:lnTo>
                        <a:pt x="1968" y="1147"/>
                      </a:lnTo>
                      <a:lnTo>
                        <a:pt x="1961" y="1134"/>
                      </a:lnTo>
                      <a:lnTo>
                        <a:pt x="1937" y="1103"/>
                      </a:lnTo>
                      <a:lnTo>
                        <a:pt x="1909" y="1075"/>
                      </a:lnTo>
                      <a:lnTo>
                        <a:pt x="1877" y="1051"/>
                      </a:lnTo>
                      <a:lnTo>
                        <a:pt x="1846" y="1030"/>
                      </a:lnTo>
                      <a:lnTo>
                        <a:pt x="1784" y="988"/>
                      </a:lnTo>
                      <a:lnTo>
                        <a:pt x="1687" y="905"/>
                      </a:lnTo>
                      <a:lnTo>
                        <a:pt x="1587" y="818"/>
                      </a:lnTo>
                      <a:lnTo>
                        <a:pt x="1486" y="735"/>
                      </a:lnTo>
                      <a:lnTo>
                        <a:pt x="1434" y="694"/>
                      </a:lnTo>
                      <a:lnTo>
                        <a:pt x="1379" y="655"/>
                      </a:lnTo>
                      <a:lnTo>
                        <a:pt x="1348" y="638"/>
                      </a:lnTo>
                      <a:lnTo>
                        <a:pt x="1316" y="621"/>
                      </a:lnTo>
                      <a:lnTo>
                        <a:pt x="1247" y="589"/>
                      </a:lnTo>
                      <a:lnTo>
                        <a:pt x="1178" y="566"/>
                      </a:lnTo>
                      <a:lnTo>
                        <a:pt x="1108" y="545"/>
                      </a:lnTo>
                      <a:lnTo>
                        <a:pt x="1039" y="520"/>
                      </a:lnTo>
                      <a:lnTo>
                        <a:pt x="970" y="496"/>
                      </a:lnTo>
                      <a:lnTo>
                        <a:pt x="935" y="479"/>
                      </a:lnTo>
                      <a:lnTo>
                        <a:pt x="904" y="465"/>
                      </a:lnTo>
                      <a:lnTo>
                        <a:pt x="873" y="444"/>
                      </a:lnTo>
                      <a:lnTo>
                        <a:pt x="842" y="423"/>
                      </a:lnTo>
                      <a:close/>
                    </a:path>
                  </a:pathLst>
                </a:custGeom>
                <a:solidFill>
                  <a:schemeClr val="bg2">
                    <a:lumMod val="40000"/>
                    <a:lumOff val="6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217" name="Freeform 784">
                  <a:extLst>
                    <a:ext uri="{FF2B5EF4-FFF2-40B4-BE49-F238E27FC236}">
                      <a16:creationId xmlns:a16="http://schemas.microsoft.com/office/drawing/2014/main" id="{8DD7038A-5348-46C5-8682-DDB292F394C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555476">
                  <a:off x="-884697" y="2674339"/>
                  <a:ext cx="175858" cy="352332"/>
                </a:xfrm>
                <a:custGeom>
                  <a:avLst/>
                  <a:gdLst>
                    <a:gd name="T0" fmla="*/ 666 w 3011"/>
                    <a:gd name="T1" fmla="*/ 649 h 8142"/>
                    <a:gd name="T2" fmla="*/ 474 w 3011"/>
                    <a:gd name="T3" fmla="*/ 1083 h 8142"/>
                    <a:gd name="T4" fmla="*/ 319 w 3011"/>
                    <a:gd name="T5" fmla="*/ 1539 h 8142"/>
                    <a:gd name="T6" fmla="*/ 203 w 3011"/>
                    <a:gd name="T7" fmla="*/ 2009 h 8142"/>
                    <a:gd name="T8" fmla="*/ 115 w 3011"/>
                    <a:gd name="T9" fmla="*/ 2476 h 8142"/>
                    <a:gd name="T10" fmla="*/ 45 w 3011"/>
                    <a:gd name="T11" fmla="*/ 2987 h 8142"/>
                    <a:gd name="T12" fmla="*/ 3 w 3011"/>
                    <a:gd name="T13" fmla="*/ 3577 h 8142"/>
                    <a:gd name="T14" fmla="*/ 7 w 3011"/>
                    <a:gd name="T15" fmla="*/ 4120 h 8142"/>
                    <a:gd name="T16" fmla="*/ 70 w 3011"/>
                    <a:gd name="T17" fmla="*/ 4653 h 8142"/>
                    <a:gd name="T18" fmla="*/ 189 w 3011"/>
                    <a:gd name="T19" fmla="*/ 5193 h 8142"/>
                    <a:gd name="T20" fmla="*/ 379 w 3011"/>
                    <a:gd name="T21" fmla="*/ 5765 h 8142"/>
                    <a:gd name="T22" fmla="*/ 641 w 3011"/>
                    <a:gd name="T23" fmla="*/ 6382 h 8142"/>
                    <a:gd name="T24" fmla="*/ 939 w 3011"/>
                    <a:gd name="T25" fmla="*/ 6984 h 8142"/>
                    <a:gd name="T26" fmla="*/ 1290 w 3011"/>
                    <a:gd name="T27" fmla="*/ 7672 h 8142"/>
                    <a:gd name="T28" fmla="*/ 1458 w 3011"/>
                    <a:gd name="T29" fmla="*/ 7960 h 8142"/>
                    <a:gd name="T30" fmla="*/ 1592 w 3011"/>
                    <a:gd name="T31" fmla="*/ 8128 h 8142"/>
                    <a:gd name="T32" fmla="*/ 1577 w 3011"/>
                    <a:gd name="T33" fmla="*/ 8131 h 8142"/>
                    <a:gd name="T34" fmla="*/ 1585 w 3011"/>
                    <a:gd name="T35" fmla="*/ 8139 h 8142"/>
                    <a:gd name="T36" fmla="*/ 1637 w 3011"/>
                    <a:gd name="T37" fmla="*/ 8139 h 8142"/>
                    <a:gd name="T38" fmla="*/ 1753 w 3011"/>
                    <a:gd name="T39" fmla="*/ 8086 h 8142"/>
                    <a:gd name="T40" fmla="*/ 1974 w 3011"/>
                    <a:gd name="T41" fmla="*/ 7942 h 8142"/>
                    <a:gd name="T42" fmla="*/ 2363 w 3011"/>
                    <a:gd name="T43" fmla="*/ 7627 h 8142"/>
                    <a:gd name="T44" fmla="*/ 2735 w 3011"/>
                    <a:gd name="T45" fmla="*/ 7282 h 8142"/>
                    <a:gd name="T46" fmla="*/ 2974 w 3011"/>
                    <a:gd name="T47" fmla="*/ 7020 h 8142"/>
                    <a:gd name="T48" fmla="*/ 3011 w 3011"/>
                    <a:gd name="T49" fmla="*/ 6947 h 8142"/>
                    <a:gd name="T50" fmla="*/ 2903 w 3011"/>
                    <a:gd name="T51" fmla="*/ 6817 h 8142"/>
                    <a:gd name="T52" fmla="*/ 2577 w 3011"/>
                    <a:gd name="T53" fmla="*/ 6487 h 8142"/>
                    <a:gd name="T54" fmla="*/ 2378 w 3011"/>
                    <a:gd name="T55" fmla="*/ 6259 h 8142"/>
                    <a:gd name="T56" fmla="*/ 2247 w 3011"/>
                    <a:gd name="T57" fmla="*/ 6069 h 8142"/>
                    <a:gd name="T58" fmla="*/ 2058 w 3011"/>
                    <a:gd name="T59" fmla="*/ 5712 h 8142"/>
                    <a:gd name="T60" fmla="*/ 1855 w 3011"/>
                    <a:gd name="T61" fmla="*/ 5267 h 8142"/>
                    <a:gd name="T62" fmla="*/ 1729 w 3011"/>
                    <a:gd name="T63" fmla="*/ 4881 h 8142"/>
                    <a:gd name="T64" fmla="*/ 1616 w 3011"/>
                    <a:gd name="T65" fmla="*/ 4415 h 8142"/>
                    <a:gd name="T66" fmla="*/ 1536 w 3011"/>
                    <a:gd name="T67" fmla="*/ 4001 h 8142"/>
                    <a:gd name="T68" fmla="*/ 1515 w 3011"/>
                    <a:gd name="T69" fmla="*/ 3749 h 8142"/>
                    <a:gd name="T70" fmla="*/ 1532 w 3011"/>
                    <a:gd name="T71" fmla="*/ 3556 h 8142"/>
                    <a:gd name="T72" fmla="*/ 1585 w 3011"/>
                    <a:gd name="T73" fmla="*/ 3366 h 8142"/>
                    <a:gd name="T74" fmla="*/ 1725 w 3011"/>
                    <a:gd name="T75" fmla="*/ 2995 h 8142"/>
                    <a:gd name="T76" fmla="*/ 1798 w 3011"/>
                    <a:gd name="T77" fmla="*/ 2746 h 8142"/>
                    <a:gd name="T78" fmla="*/ 1953 w 3011"/>
                    <a:gd name="T79" fmla="*/ 2062 h 8142"/>
                    <a:gd name="T80" fmla="*/ 2027 w 3011"/>
                    <a:gd name="T81" fmla="*/ 1624 h 8142"/>
                    <a:gd name="T82" fmla="*/ 2062 w 3011"/>
                    <a:gd name="T83" fmla="*/ 1189 h 8142"/>
                    <a:gd name="T84" fmla="*/ 2051 w 3011"/>
                    <a:gd name="T85" fmla="*/ 904 h 8142"/>
                    <a:gd name="T86" fmla="*/ 2016 w 3011"/>
                    <a:gd name="T87" fmla="*/ 698 h 8142"/>
                    <a:gd name="T88" fmla="*/ 1956 w 3011"/>
                    <a:gd name="T89" fmla="*/ 501 h 8142"/>
                    <a:gd name="T90" fmla="*/ 1883 w 3011"/>
                    <a:gd name="T91" fmla="*/ 344 h 8142"/>
                    <a:gd name="T92" fmla="*/ 1795 w 3011"/>
                    <a:gd name="T93" fmla="*/ 214 h 8142"/>
                    <a:gd name="T94" fmla="*/ 1697 w 3011"/>
                    <a:gd name="T95" fmla="*/ 116 h 8142"/>
                    <a:gd name="T96" fmla="*/ 1585 w 3011"/>
                    <a:gd name="T97" fmla="*/ 46 h 8142"/>
                    <a:gd name="T98" fmla="*/ 1469 w 3011"/>
                    <a:gd name="T99" fmla="*/ 7 h 8142"/>
                    <a:gd name="T100" fmla="*/ 1350 w 3011"/>
                    <a:gd name="T101" fmla="*/ 0 h 8142"/>
                    <a:gd name="T102" fmla="*/ 1231 w 3011"/>
                    <a:gd name="T103" fmla="*/ 21 h 8142"/>
                    <a:gd name="T104" fmla="*/ 1112 w 3011"/>
                    <a:gd name="T105" fmla="*/ 74 h 8142"/>
                    <a:gd name="T106" fmla="*/ 999 w 3011"/>
                    <a:gd name="T107" fmla="*/ 155 h 8142"/>
                    <a:gd name="T108" fmla="*/ 894 w 3011"/>
                    <a:gd name="T109" fmla="*/ 266 h 8142"/>
                    <a:gd name="T110" fmla="*/ 817 w 3011"/>
                    <a:gd name="T111" fmla="*/ 379 h 81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3011" h="8142">
                      <a:moveTo>
                        <a:pt x="817" y="379"/>
                      </a:moveTo>
                      <a:lnTo>
                        <a:pt x="740" y="512"/>
                      </a:lnTo>
                      <a:lnTo>
                        <a:pt x="666" y="649"/>
                      </a:lnTo>
                      <a:lnTo>
                        <a:pt x="596" y="790"/>
                      </a:lnTo>
                      <a:lnTo>
                        <a:pt x="532" y="933"/>
                      </a:lnTo>
                      <a:lnTo>
                        <a:pt x="474" y="1083"/>
                      </a:lnTo>
                      <a:lnTo>
                        <a:pt x="417" y="1234"/>
                      </a:lnTo>
                      <a:lnTo>
                        <a:pt x="368" y="1386"/>
                      </a:lnTo>
                      <a:lnTo>
                        <a:pt x="319" y="1539"/>
                      </a:lnTo>
                      <a:lnTo>
                        <a:pt x="277" y="1697"/>
                      </a:lnTo>
                      <a:lnTo>
                        <a:pt x="238" y="1851"/>
                      </a:lnTo>
                      <a:lnTo>
                        <a:pt x="203" y="2009"/>
                      </a:lnTo>
                      <a:lnTo>
                        <a:pt x="168" y="2167"/>
                      </a:lnTo>
                      <a:lnTo>
                        <a:pt x="140" y="2322"/>
                      </a:lnTo>
                      <a:lnTo>
                        <a:pt x="115" y="2476"/>
                      </a:lnTo>
                      <a:lnTo>
                        <a:pt x="91" y="2626"/>
                      </a:lnTo>
                      <a:lnTo>
                        <a:pt x="70" y="2778"/>
                      </a:lnTo>
                      <a:lnTo>
                        <a:pt x="45" y="2987"/>
                      </a:lnTo>
                      <a:lnTo>
                        <a:pt x="28" y="3191"/>
                      </a:lnTo>
                      <a:lnTo>
                        <a:pt x="13" y="3384"/>
                      </a:lnTo>
                      <a:lnTo>
                        <a:pt x="3" y="3577"/>
                      </a:lnTo>
                      <a:lnTo>
                        <a:pt x="0" y="3762"/>
                      </a:lnTo>
                      <a:lnTo>
                        <a:pt x="0" y="3941"/>
                      </a:lnTo>
                      <a:lnTo>
                        <a:pt x="7" y="4120"/>
                      </a:lnTo>
                      <a:lnTo>
                        <a:pt x="21" y="4299"/>
                      </a:lnTo>
                      <a:lnTo>
                        <a:pt x="42" y="4474"/>
                      </a:lnTo>
                      <a:lnTo>
                        <a:pt x="70" y="4653"/>
                      </a:lnTo>
                      <a:lnTo>
                        <a:pt x="102" y="4829"/>
                      </a:lnTo>
                      <a:lnTo>
                        <a:pt x="144" y="5011"/>
                      </a:lnTo>
                      <a:lnTo>
                        <a:pt x="189" y="5193"/>
                      </a:lnTo>
                      <a:lnTo>
                        <a:pt x="245" y="5379"/>
                      </a:lnTo>
                      <a:lnTo>
                        <a:pt x="308" y="5568"/>
                      </a:lnTo>
                      <a:lnTo>
                        <a:pt x="379" y="5765"/>
                      </a:lnTo>
                      <a:lnTo>
                        <a:pt x="463" y="5972"/>
                      </a:lnTo>
                      <a:lnTo>
                        <a:pt x="550" y="6179"/>
                      </a:lnTo>
                      <a:lnTo>
                        <a:pt x="641" y="6382"/>
                      </a:lnTo>
                      <a:lnTo>
                        <a:pt x="740" y="6585"/>
                      </a:lnTo>
                      <a:lnTo>
                        <a:pt x="838" y="6785"/>
                      </a:lnTo>
                      <a:lnTo>
                        <a:pt x="939" y="6984"/>
                      </a:lnTo>
                      <a:lnTo>
                        <a:pt x="1146" y="7385"/>
                      </a:lnTo>
                      <a:lnTo>
                        <a:pt x="1241" y="7574"/>
                      </a:lnTo>
                      <a:lnTo>
                        <a:pt x="1290" y="7672"/>
                      </a:lnTo>
                      <a:lnTo>
                        <a:pt x="1342" y="7770"/>
                      </a:lnTo>
                      <a:lnTo>
                        <a:pt x="1399" y="7869"/>
                      </a:lnTo>
                      <a:lnTo>
                        <a:pt x="1458" y="7960"/>
                      </a:lnTo>
                      <a:lnTo>
                        <a:pt x="1521" y="8047"/>
                      </a:lnTo>
                      <a:lnTo>
                        <a:pt x="1557" y="8089"/>
                      </a:lnTo>
                      <a:lnTo>
                        <a:pt x="1592" y="8128"/>
                      </a:lnTo>
                      <a:lnTo>
                        <a:pt x="1588" y="8135"/>
                      </a:lnTo>
                      <a:lnTo>
                        <a:pt x="1585" y="8135"/>
                      </a:lnTo>
                      <a:lnTo>
                        <a:pt x="1577" y="8131"/>
                      </a:lnTo>
                      <a:lnTo>
                        <a:pt x="1571" y="8125"/>
                      </a:lnTo>
                      <a:lnTo>
                        <a:pt x="1577" y="8131"/>
                      </a:lnTo>
                      <a:lnTo>
                        <a:pt x="1585" y="8139"/>
                      </a:lnTo>
                      <a:lnTo>
                        <a:pt x="1595" y="8139"/>
                      </a:lnTo>
                      <a:lnTo>
                        <a:pt x="1609" y="8142"/>
                      </a:lnTo>
                      <a:lnTo>
                        <a:pt x="1637" y="8139"/>
                      </a:lnTo>
                      <a:lnTo>
                        <a:pt x="1669" y="8125"/>
                      </a:lnTo>
                      <a:lnTo>
                        <a:pt x="1711" y="8110"/>
                      </a:lnTo>
                      <a:lnTo>
                        <a:pt x="1753" y="8086"/>
                      </a:lnTo>
                      <a:lnTo>
                        <a:pt x="1803" y="8058"/>
                      </a:lnTo>
                      <a:lnTo>
                        <a:pt x="1855" y="8023"/>
                      </a:lnTo>
                      <a:lnTo>
                        <a:pt x="1974" y="7942"/>
                      </a:lnTo>
                      <a:lnTo>
                        <a:pt x="2096" y="7844"/>
                      </a:lnTo>
                      <a:lnTo>
                        <a:pt x="2230" y="7738"/>
                      </a:lnTo>
                      <a:lnTo>
                        <a:pt x="2363" y="7627"/>
                      </a:lnTo>
                      <a:lnTo>
                        <a:pt x="2493" y="7511"/>
                      </a:lnTo>
                      <a:lnTo>
                        <a:pt x="2619" y="7395"/>
                      </a:lnTo>
                      <a:lnTo>
                        <a:pt x="2735" y="7282"/>
                      </a:lnTo>
                      <a:lnTo>
                        <a:pt x="2834" y="7181"/>
                      </a:lnTo>
                      <a:lnTo>
                        <a:pt x="2914" y="7090"/>
                      </a:lnTo>
                      <a:lnTo>
                        <a:pt x="2974" y="7020"/>
                      </a:lnTo>
                      <a:lnTo>
                        <a:pt x="2995" y="6989"/>
                      </a:lnTo>
                      <a:lnTo>
                        <a:pt x="3008" y="6963"/>
                      </a:lnTo>
                      <a:lnTo>
                        <a:pt x="3011" y="6947"/>
                      </a:lnTo>
                      <a:lnTo>
                        <a:pt x="3011" y="6942"/>
                      </a:lnTo>
                      <a:lnTo>
                        <a:pt x="3011" y="6936"/>
                      </a:lnTo>
                      <a:lnTo>
                        <a:pt x="2903" y="6817"/>
                      </a:lnTo>
                      <a:lnTo>
                        <a:pt x="2795" y="6704"/>
                      </a:lnTo>
                      <a:lnTo>
                        <a:pt x="2686" y="6596"/>
                      </a:lnTo>
                      <a:lnTo>
                        <a:pt x="2577" y="6487"/>
                      </a:lnTo>
                      <a:lnTo>
                        <a:pt x="2475" y="6378"/>
                      </a:lnTo>
                      <a:lnTo>
                        <a:pt x="2426" y="6319"/>
                      </a:lnTo>
                      <a:lnTo>
                        <a:pt x="2378" y="6259"/>
                      </a:lnTo>
                      <a:lnTo>
                        <a:pt x="2331" y="6200"/>
                      </a:lnTo>
                      <a:lnTo>
                        <a:pt x="2286" y="6137"/>
                      </a:lnTo>
                      <a:lnTo>
                        <a:pt x="2247" y="6069"/>
                      </a:lnTo>
                      <a:lnTo>
                        <a:pt x="2206" y="6000"/>
                      </a:lnTo>
                      <a:lnTo>
                        <a:pt x="2132" y="5856"/>
                      </a:lnTo>
                      <a:lnTo>
                        <a:pt x="2058" y="5712"/>
                      </a:lnTo>
                      <a:lnTo>
                        <a:pt x="1985" y="5565"/>
                      </a:lnTo>
                      <a:lnTo>
                        <a:pt x="1917" y="5418"/>
                      </a:lnTo>
                      <a:lnTo>
                        <a:pt x="1855" y="5267"/>
                      </a:lnTo>
                      <a:lnTo>
                        <a:pt x="1798" y="5112"/>
                      </a:lnTo>
                      <a:lnTo>
                        <a:pt x="1750" y="4959"/>
                      </a:lnTo>
                      <a:lnTo>
                        <a:pt x="1729" y="4881"/>
                      </a:lnTo>
                      <a:lnTo>
                        <a:pt x="1708" y="4801"/>
                      </a:lnTo>
                      <a:lnTo>
                        <a:pt x="1648" y="4548"/>
                      </a:lnTo>
                      <a:lnTo>
                        <a:pt x="1616" y="4415"/>
                      </a:lnTo>
                      <a:lnTo>
                        <a:pt x="1585" y="4274"/>
                      </a:lnTo>
                      <a:lnTo>
                        <a:pt x="1557" y="4138"/>
                      </a:lnTo>
                      <a:lnTo>
                        <a:pt x="1536" y="4001"/>
                      </a:lnTo>
                      <a:lnTo>
                        <a:pt x="1521" y="3871"/>
                      </a:lnTo>
                      <a:lnTo>
                        <a:pt x="1515" y="3809"/>
                      </a:lnTo>
                      <a:lnTo>
                        <a:pt x="1515" y="3749"/>
                      </a:lnTo>
                      <a:lnTo>
                        <a:pt x="1515" y="3685"/>
                      </a:lnTo>
                      <a:lnTo>
                        <a:pt x="1521" y="3619"/>
                      </a:lnTo>
                      <a:lnTo>
                        <a:pt x="1532" y="3556"/>
                      </a:lnTo>
                      <a:lnTo>
                        <a:pt x="1547" y="3493"/>
                      </a:lnTo>
                      <a:lnTo>
                        <a:pt x="1563" y="3430"/>
                      </a:lnTo>
                      <a:lnTo>
                        <a:pt x="1585" y="3366"/>
                      </a:lnTo>
                      <a:lnTo>
                        <a:pt x="1630" y="3240"/>
                      </a:lnTo>
                      <a:lnTo>
                        <a:pt x="1676" y="3118"/>
                      </a:lnTo>
                      <a:lnTo>
                        <a:pt x="1725" y="2995"/>
                      </a:lnTo>
                      <a:lnTo>
                        <a:pt x="1767" y="2868"/>
                      </a:lnTo>
                      <a:lnTo>
                        <a:pt x="1785" y="2809"/>
                      </a:lnTo>
                      <a:lnTo>
                        <a:pt x="1798" y="2746"/>
                      </a:lnTo>
                      <a:lnTo>
                        <a:pt x="1858" y="2483"/>
                      </a:lnTo>
                      <a:lnTo>
                        <a:pt x="1922" y="2202"/>
                      </a:lnTo>
                      <a:lnTo>
                        <a:pt x="1953" y="2062"/>
                      </a:lnTo>
                      <a:lnTo>
                        <a:pt x="1981" y="1914"/>
                      </a:lnTo>
                      <a:lnTo>
                        <a:pt x="2006" y="1771"/>
                      </a:lnTo>
                      <a:lnTo>
                        <a:pt x="2027" y="1624"/>
                      </a:lnTo>
                      <a:lnTo>
                        <a:pt x="2044" y="1476"/>
                      </a:lnTo>
                      <a:lnTo>
                        <a:pt x="2058" y="1333"/>
                      </a:lnTo>
                      <a:lnTo>
                        <a:pt x="2062" y="1189"/>
                      </a:lnTo>
                      <a:lnTo>
                        <a:pt x="2062" y="1046"/>
                      </a:lnTo>
                      <a:lnTo>
                        <a:pt x="2054" y="975"/>
                      </a:lnTo>
                      <a:lnTo>
                        <a:pt x="2051" y="904"/>
                      </a:lnTo>
                      <a:lnTo>
                        <a:pt x="2041" y="835"/>
                      </a:lnTo>
                      <a:lnTo>
                        <a:pt x="2030" y="769"/>
                      </a:lnTo>
                      <a:lnTo>
                        <a:pt x="2016" y="698"/>
                      </a:lnTo>
                      <a:lnTo>
                        <a:pt x="1998" y="632"/>
                      </a:lnTo>
                      <a:lnTo>
                        <a:pt x="1981" y="569"/>
                      </a:lnTo>
                      <a:lnTo>
                        <a:pt x="1956" y="501"/>
                      </a:lnTo>
                      <a:lnTo>
                        <a:pt x="1935" y="445"/>
                      </a:lnTo>
                      <a:lnTo>
                        <a:pt x="1911" y="393"/>
                      </a:lnTo>
                      <a:lnTo>
                        <a:pt x="1883" y="344"/>
                      </a:lnTo>
                      <a:lnTo>
                        <a:pt x="1855" y="298"/>
                      </a:lnTo>
                      <a:lnTo>
                        <a:pt x="1827" y="256"/>
                      </a:lnTo>
                      <a:lnTo>
                        <a:pt x="1795" y="214"/>
                      </a:lnTo>
                      <a:lnTo>
                        <a:pt x="1764" y="179"/>
                      </a:lnTo>
                      <a:lnTo>
                        <a:pt x="1729" y="147"/>
                      </a:lnTo>
                      <a:lnTo>
                        <a:pt x="1697" y="116"/>
                      </a:lnTo>
                      <a:lnTo>
                        <a:pt x="1658" y="92"/>
                      </a:lnTo>
                      <a:lnTo>
                        <a:pt x="1624" y="67"/>
                      </a:lnTo>
                      <a:lnTo>
                        <a:pt x="1585" y="46"/>
                      </a:lnTo>
                      <a:lnTo>
                        <a:pt x="1550" y="32"/>
                      </a:lnTo>
                      <a:lnTo>
                        <a:pt x="1511" y="18"/>
                      </a:lnTo>
                      <a:lnTo>
                        <a:pt x="1469" y="7"/>
                      </a:lnTo>
                      <a:lnTo>
                        <a:pt x="1431" y="4"/>
                      </a:lnTo>
                      <a:lnTo>
                        <a:pt x="1392" y="0"/>
                      </a:lnTo>
                      <a:lnTo>
                        <a:pt x="1350" y="0"/>
                      </a:lnTo>
                      <a:lnTo>
                        <a:pt x="1311" y="4"/>
                      </a:lnTo>
                      <a:lnTo>
                        <a:pt x="1269" y="10"/>
                      </a:lnTo>
                      <a:lnTo>
                        <a:pt x="1231" y="21"/>
                      </a:lnTo>
                      <a:lnTo>
                        <a:pt x="1192" y="36"/>
                      </a:lnTo>
                      <a:lnTo>
                        <a:pt x="1150" y="53"/>
                      </a:lnTo>
                      <a:lnTo>
                        <a:pt x="1112" y="74"/>
                      </a:lnTo>
                      <a:lnTo>
                        <a:pt x="1073" y="99"/>
                      </a:lnTo>
                      <a:lnTo>
                        <a:pt x="1038" y="123"/>
                      </a:lnTo>
                      <a:lnTo>
                        <a:pt x="999" y="155"/>
                      </a:lnTo>
                      <a:lnTo>
                        <a:pt x="964" y="189"/>
                      </a:lnTo>
                      <a:lnTo>
                        <a:pt x="928" y="228"/>
                      </a:lnTo>
                      <a:lnTo>
                        <a:pt x="894" y="266"/>
                      </a:lnTo>
                      <a:lnTo>
                        <a:pt x="859" y="313"/>
                      </a:lnTo>
                      <a:lnTo>
                        <a:pt x="827" y="361"/>
                      </a:lnTo>
                      <a:lnTo>
                        <a:pt x="817" y="379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8" name="Freeform 468">
                  <a:extLst>
                    <a:ext uri="{FF2B5EF4-FFF2-40B4-BE49-F238E27FC236}">
                      <a16:creationId xmlns:a16="http://schemas.microsoft.com/office/drawing/2014/main" id="{92A6A53C-4D92-4CA0-8F32-5FC6BF513BB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417774" flipH="1">
                  <a:off x="-833970" y="3354981"/>
                  <a:ext cx="162331" cy="60055"/>
                </a:xfrm>
                <a:custGeom>
                  <a:avLst/>
                  <a:gdLst>
                    <a:gd name="T0" fmla="*/ 10 w 1828"/>
                    <a:gd name="T1" fmla="*/ 404 h 688"/>
                    <a:gd name="T2" fmla="*/ 34 w 1828"/>
                    <a:gd name="T3" fmla="*/ 473 h 688"/>
                    <a:gd name="T4" fmla="*/ 68 w 1828"/>
                    <a:gd name="T5" fmla="*/ 526 h 688"/>
                    <a:gd name="T6" fmla="*/ 101 w 1828"/>
                    <a:gd name="T7" fmla="*/ 556 h 688"/>
                    <a:gd name="T8" fmla="*/ 169 w 1828"/>
                    <a:gd name="T9" fmla="*/ 600 h 688"/>
                    <a:gd name="T10" fmla="*/ 260 w 1828"/>
                    <a:gd name="T11" fmla="*/ 639 h 688"/>
                    <a:gd name="T12" fmla="*/ 377 w 1828"/>
                    <a:gd name="T13" fmla="*/ 670 h 688"/>
                    <a:gd name="T14" fmla="*/ 502 w 1828"/>
                    <a:gd name="T15" fmla="*/ 685 h 688"/>
                    <a:gd name="T16" fmla="*/ 594 w 1828"/>
                    <a:gd name="T17" fmla="*/ 688 h 688"/>
                    <a:gd name="T18" fmla="*/ 689 w 1828"/>
                    <a:gd name="T19" fmla="*/ 682 h 688"/>
                    <a:gd name="T20" fmla="*/ 783 w 1828"/>
                    <a:gd name="T21" fmla="*/ 667 h 688"/>
                    <a:gd name="T22" fmla="*/ 878 w 1828"/>
                    <a:gd name="T23" fmla="*/ 642 h 688"/>
                    <a:gd name="T24" fmla="*/ 1008 w 1828"/>
                    <a:gd name="T25" fmla="*/ 593 h 688"/>
                    <a:gd name="T26" fmla="*/ 1099 w 1828"/>
                    <a:gd name="T27" fmla="*/ 541 h 688"/>
                    <a:gd name="T28" fmla="*/ 1163 w 1828"/>
                    <a:gd name="T29" fmla="*/ 502 h 688"/>
                    <a:gd name="T30" fmla="*/ 1268 w 1828"/>
                    <a:gd name="T31" fmla="*/ 468 h 688"/>
                    <a:gd name="T32" fmla="*/ 1436 w 1828"/>
                    <a:gd name="T33" fmla="*/ 436 h 688"/>
                    <a:gd name="T34" fmla="*/ 1568 w 1828"/>
                    <a:gd name="T35" fmla="*/ 406 h 688"/>
                    <a:gd name="T36" fmla="*/ 1669 w 1828"/>
                    <a:gd name="T37" fmla="*/ 367 h 688"/>
                    <a:gd name="T38" fmla="*/ 1739 w 1828"/>
                    <a:gd name="T39" fmla="*/ 321 h 688"/>
                    <a:gd name="T40" fmla="*/ 1788 w 1828"/>
                    <a:gd name="T41" fmla="*/ 263 h 688"/>
                    <a:gd name="T42" fmla="*/ 1815 w 1828"/>
                    <a:gd name="T43" fmla="*/ 195 h 688"/>
                    <a:gd name="T44" fmla="*/ 1828 w 1828"/>
                    <a:gd name="T45" fmla="*/ 125 h 688"/>
                    <a:gd name="T46" fmla="*/ 1824 w 1828"/>
                    <a:gd name="T47" fmla="*/ 24 h 688"/>
                    <a:gd name="T48" fmla="*/ 1815 w 1828"/>
                    <a:gd name="T49" fmla="*/ 2 h 688"/>
                    <a:gd name="T50" fmla="*/ 1800 w 1828"/>
                    <a:gd name="T51" fmla="*/ 0 h 688"/>
                    <a:gd name="T52" fmla="*/ 1773 w 1828"/>
                    <a:gd name="T53" fmla="*/ 11 h 688"/>
                    <a:gd name="T54" fmla="*/ 1693 w 1828"/>
                    <a:gd name="T55" fmla="*/ 64 h 688"/>
                    <a:gd name="T56" fmla="*/ 1574 w 1828"/>
                    <a:gd name="T57" fmla="*/ 134 h 688"/>
                    <a:gd name="T58" fmla="*/ 1500 w 1828"/>
                    <a:gd name="T59" fmla="*/ 168 h 688"/>
                    <a:gd name="T60" fmla="*/ 1375 w 1828"/>
                    <a:gd name="T61" fmla="*/ 199 h 688"/>
                    <a:gd name="T62" fmla="*/ 1176 w 1828"/>
                    <a:gd name="T63" fmla="*/ 229 h 688"/>
                    <a:gd name="T64" fmla="*/ 671 w 1828"/>
                    <a:gd name="T65" fmla="*/ 293 h 688"/>
                    <a:gd name="T66" fmla="*/ 205 w 1828"/>
                    <a:gd name="T67" fmla="*/ 342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828" h="688">
                      <a:moveTo>
                        <a:pt x="0" y="364"/>
                      </a:moveTo>
                      <a:lnTo>
                        <a:pt x="10" y="404"/>
                      </a:lnTo>
                      <a:lnTo>
                        <a:pt x="18" y="440"/>
                      </a:lnTo>
                      <a:lnTo>
                        <a:pt x="34" y="473"/>
                      </a:lnTo>
                      <a:lnTo>
                        <a:pt x="55" y="507"/>
                      </a:lnTo>
                      <a:lnTo>
                        <a:pt x="68" y="526"/>
                      </a:lnTo>
                      <a:lnTo>
                        <a:pt x="82" y="541"/>
                      </a:lnTo>
                      <a:lnTo>
                        <a:pt x="101" y="556"/>
                      </a:lnTo>
                      <a:lnTo>
                        <a:pt x="119" y="571"/>
                      </a:lnTo>
                      <a:lnTo>
                        <a:pt x="169" y="600"/>
                      </a:lnTo>
                      <a:lnTo>
                        <a:pt x="226" y="627"/>
                      </a:lnTo>
                      <a:lnTo>
                        <a:pt x="260" y="639"/>
                      </a:lnTo>
                      <a:lnTo>
                        <a:pt x="297" y="651"/>
                      </a:lnTo>
                      <a:lnTo>
                        <a:pt x="377" y="670"/>
                      </a:lnTo>
                      <a:lnTo>
                        <a:pt x="459" y="682"/>
                      </a:lnTo>
                      <a:lnTo>
                        <a:pt x="502" y="685"/>
                      </a:lnTo>
                      <a:lnTo>
                        <a:pt x="548" y="688"/>
                      </a:lnTo>
                      <a:lnTo>
                        <a:pt x="594" y="688"/>
                      </a:lnTo>
                      <a:lnTo>
                        <a:pt x="640" y="685"/>
                      </a:lnTo>
                      <a:lnTo>
                        <a:pt x="689" y="682"/>
                      </a:lnTo>
                      <a:lnTo>
                        <a:pt x="735" y="675"/>
                      </a:lnTo>
                      <a:lnTo>
                        <a:pt x="783" y="667"/>
                      </a:lnTo>
                      <a:lnTo>
                        <a:pt x="833" y="654"/>
                      </a:lnTo>
                      <a:lnTo>
                        <a:pt x="878" y="642"/>
                      </a:lnTo>
                      <a:lnTo>
                        <a:pt x="928" y="627"/>
                      </a:lnTo>
                      <a:lnTo>
                        <a:pt x="1008" y="593"/>
                      </a:lnTo>
                      <a:lnTo>
                        <a:pt x="1062" y="566"/>
                      </a:lnTo>
                      <a:lnTo>
                        <a:pt x="1099" y="541"/>
                      </a:lnTo>
                      <a:lnTo>
                        <a:pt x="1130" y="520"/>
                      </a:lnTo>
                      <a:lnTo>
                        <a:pt x="1163" y="502"/>
                      </a:lnTo>
                      <a:lnTo>
                        <a:pt x="1206" y="483"/>
                      </a:lnTo>
                      <a:lnTo>
                        <a:pt x="1268" y="468"/>
                      </a:lnTo>
                      <a:lnTo>
                        <a:pt x="1359" y="449"/>
                      </a:lnTo>
                      <a:lnTo>
                        <a:pt x="1436" y="436"/>
                      </a:lnTo>
                      <a:lnTo>
                        <a:pt x="1506" y="422"/>
                      </a:lnTo>
                      <a:lnTo>
                        <a:pt x="1568" y="406"/>
                      </a:lnTo>
                      <a:lnTo>
                        <a:pt x="1619" y="388"/>
                      </a:lnTo>
                      <a:lnTo>
                        <a:pt x="1669" y="367"/>
                      </a:lnTo>
                      <a:lnTo>
                        <a:pt x="1709" y="345"/>
                      </a:lnTo>
                      <a:lnTo>
                        <a:pt x="1739" y="321"/>
                      </a:lnTo>
                      <a:lnTo>
                        <a:pt x="1766" y="293"/>
                      </a:lnTo>
                      <a:lnTo>
                        <a:pt x="1788" y="263"/>
                      </a:lnTo>
                      <a:lnTo>
                        <a:pt x="1806" y="229"/>
                      </a:lnTo>
                      <a:lnTo>
                        <a:pt x="1815" y="195"/>
                      </a:lnTo>
                      <a:lnTo>
                        <a:pt x="1824" y="159"/>
                      </a:lnTo>
                      <a:lnTo>
                        <a:pt x="1828" y="125"/>
                      </a:lnTo>
                      <a:lnTo>
                        <a:pt x="1828" y="88"/>
                      </a:lnTo>
                      <a:lnTo>
                        <a:pt x="1824" y="24"/>
                      </a:lnTo>
                      <a:lnTo>
                        <a:pt x="1821" y="8"/>
                      </a:lnTo>
                      <a:lnTo>
                        <a:pt x="1815" y="2"/>
                      </a:lnTo>
                      <a:lnTo>
                        <a:pt x="1810" y="0"/>
                      </a:lnTo>
                      <a:lnTo>
                        <a:pt x="1800" y="0"/>
                      </a:lnTo>
                      <a:lnTo>
                        <a:pt x="1788" y="2"/>
                      </a:lnTo>
                      <a:lnTo>
                        <a:pt x="1773" y="11"/>
                      </a:lnTo>
                      <a:lnTo>
                        <a:pt x="1739" y="33"/>
                      </a:lnTo>
                      <a:lnTo>
                        <a:pt x="1693" y="64"/>
                      </a:lnTo>
                      <a:lnTo>
                        <a:pt x="1638" y="101"/>
                      </a:lnTo>
                      <a:lnTo>
                        <a:pt x="1574" y="134"/>
                      </a:lnTo>
                      <a:lnTo>
                        <a:pt x="1540" y="152"/>
                      </a:lnTo>
                      <a:lnTo>
                        <a:pt x="1500" y="168"/>
                      </a:lnTo>
                      <a:lnTo>
                        <a:pt x="1448" y="183"/>
                      </a:lnTo>
                      <a:lnTo>
                        <a:pt x="1375" y="199"/>
                      </a:lnTo>
                      <a:lnTo>
                        <a:pt x="1282" y="213"/>
                      </a:lnTo>
                      <a:lnTo>
                        <a:pt x="1176" y="229"/>
                      </a:lnTo>
                      <a:lnTo>
                        <a:pt x="934" y="263"/>
                      </a:lnTo>
                      <a:lnTo>
                        <a:pt x="671" y="293"/>
                      </a:lnTo>
                      <a:lnTo>
                        <a:pt x="419" y="321"/>
                      </a:lnTo>
                      <a:lnTo>
                        <a:pt x="205" y="342"/>
                      </a:lnTo>
                      <a:lnTo>
                        <a:pt x="0" y="364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219" name="Freeform 469">
                  <a:extLst>
                    <a:ext uri="{FF2B5EF4-FFF2-40B4-BE49-F238E27FC236}">
                      <a16:creationId xmlns:a16="http://schemas.microsoft.com/office/drawing/2014/main" id="{FB3B1816-86EF-4754-95B2-2532A260415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1417774" flipH="1">
                  <a:off x="-830587" y="3302930"/>
                  <a:ext cx="162331" cy="104098"/>
                </a:xfrm>
                <a:custGeom>
                  <a:avLst/>
                  <a:gdLst>
                    <a:gd name="T0" fmla="*/ 2147483646 w 1819"/>
                    <a:gd name="T1" fmla="*/ 2147483646 h 1161"/>
                    <a:gd name="T2" fmla="*/ 2147483646 w 1819"/>
                    <a:gd name="T3" fmla="*/ 2147483646 h 1161"/>
                    <a:gd name="T4" fmla="*/ 2147483646 w 1819"/>
                    <a:gd name="T5" fmla="*/ 2147483646 h 1161"/>
                    <a:gd name="T6" fmla="*/ 2147483646 w 1819"/>
                    <a:gd name="T7" fmla="*/ 2147483646 h 1161"/>
                    <a:gd name="T8" fmla="*/ 2147483646 w 1819"/>
                    <a:gd name="T9" fmla="*/ 2147483646 h 1161"/>
                    <a:gd name="T10" fmla="*/ 2147483646 w 1819"/>
                    <a:gd name="T11" fmla="*/ 2147483646 h 1161"/>
                    <a:gd name="T12" fmla="*/ 2147483646 w 1819"/>
                    <a:gd name="T13" fmla="*/ 2147483646 h 1161"/>
                    <a:gd name="T14" fmla="*/ 2147483646 w 1819"/>
                    <a:gd name="T15" fmla="*/ 2147483646 h 1161"/>
                    <a:gd name="T16" fmla="*/ 2147483646 w 1819"/>
                    <a:gd name="T17" fmla="*/ 2147483646 h 1161"/>
                    <a:gd name="T18" fmla="*/ 2147483646 w 1819"/>
                    <a:gd name="T19" fmla="*/ 2147483646 h 1161"/>
                    <a:gd name="T20" fmla="*/ 2147483646 w 1819"/>
                    <a:gd name="T21" fmla="*/ 2147483646 h 1161"/>
                    <a:gd name="T22" fmla="*/ 2147483646 w 1819"/>
                    <a:gd name="T23" fmla="*/ 2147483646 h 1161"/>
                    <a:gd name="T24" fmla="*/ 2147483646 w 1819"/>
                    <a:gd name="T25" fmla="*/ 2147483646 h 1161"/>
                    <a:gd name="T26" fmla="*/ 2147483646 w 1819"/>
                    <a:gd name="T27" fmla="*/ 2147483646 h 1161"/>
                    <a:gd name="T28" fmla="*/ 2147483646 w 1819"/>
                    <a:gd name="T29" fmla="*/ 2147483646 h 1161"/>
                    <a:gd name="T30" fmla="*/ 2147483646 w 1819"/>
                    <a:gd name="T31" fmla="*/ 2147483646 h 1161"/>
                    <a:gd name="T32" fmla="*/ 2147483646 w 1819"/>
                    <a:gd name="T33" fmla="*/ 2147483646 h 1161"/>
                    <a:gd name="T34" fmla="*/ 2147483646 w 1819"/>
                    <a:gd name="T35" fmla="*/ 2147483646 h 1161"/>
                    <a:gd name="T36" fmla="*/ 2147483646 w 1819"/>
                    <a:gd name="T37" fmla="*/ 2147483646 h 1161"/>
                    <a:gd name="T38" fmla="*/ 2147483646 w 1819"/>
                    <a:gd name="T39" fmla="*/ 2147483646 h 1161"/>
                    <a:gd name="T40" fmla="*/ 2147483646 w 1819"/>
                    <a:gd name="T41" fmla="*/ 2147483646 h 1161"/>
                    <a:gd name="T42" fmla="*/ 2147483646 w 1819"/>
                    <a:gd name="T43" fmla="*/ 2147483646 h 1161"/>
                    <a:gd name="T44" fmla="*/ 2147483646 w 1819"/>
                    <a:gd name="T45" fmla="*/ 2147483646 h 1161"/>
                    <a:gd name="T46" fmla="*/ 2147483646 w 1819"/>
                    <a:gd name="T47" fmla="*/ 2147483646 h 1161"/>
                    <a:gd name="T48" fmla="*/ 2147483646 w 1819"/>
                    <a:gd name="T49" fmla="*/ 2147483646 h 1161"/>
                    <a:gd name="T50" fmla="*/ 2147483646 w 1819"/>
                    <a:gd name="T51" fmla="*/ 2147483646 h 1161"/>
                    <a:gd name="T52" fmla="*/ 2147483646 w 1819"/>
                    <a:gd name="T53" fmla="*/ 2147483646 h 1161"/>
                    <a:gd name="T54" fmla="*/ 2147483646 w 1819"/>
                    <a:gd name="T55" fmla="*/ 2147483646 h 1161"/>
                    <a:gd name="T56" fmla="*/ 2147483646 w 1819"/>
                    <a:gd name="T57" fmla="*/ 2147483646 h 1161"/>
                    <a:gd name="T58" fmla="*/ 2147483646 w 1819"/>
                    <a:gd name="T59" fmla="*/ 2147483646 h 1161"/>
                    <a:gd name="T60" fmla="*/ 2147483646 w 1819"/>
                    <a:gd name="T61" fmla="*/ 2147483646 h 1161"/>
                    <a:gd name="T62" fmla="*/ 2147483646 w 1819"/>
                    <a:gd name="T63" fmla="*/ 2147483646 h 1161"/>
                    <a:gd name="T64" fmla="*/ 2147483646 w 1819"/>
                    <a:gd name="T65" fmla="*/ 2147483646 h 1161"/>
                    <a:gd name="T66" fmla="*/ 2147483646 w 1819"/>
                    <a:gd name="T67" fmla="*/ 2147483646 h 1161"/>
                    <a:gd name="T68" fmla="*/ 2147483646 w 1819"/>
                    <a:gd name="T69" fmla="*/ 2147483646 h 1161"/>
                    <a:gd name="T70" fmla="*/ 2147483646 w 1819"/>
                    <a:gd name="T71" fmla="*/ 2147483646 h 1161"/>
                    <a:gd name="T72" fmla="*/ 2147483646 w 1819"/>
                    <a:gd name="T73" fmla="*/ 2147483646 h 1161"/>
                    <a:gd name="T74" fmla="*/ 2147483646 w 1819"/>
                    <a:gd name="T75" fmla="*/ 2147483646 h 1161"/>
                    <a:gd name="T76" fmla="*/ 2147483646 w 1819"/>
                    <a:gd name="T77" fmla="*/ 2147483646 h 1161"/>
                    <a:gd name="T78" fmla="*/ 2147483646 w 1819"/>
                    <a:gd name="T79" fmla="*/ 2147483646 h 1161"/>
                    <a:gd name="T80" fmla="*/ 2147483646 w 1819"/>
                    <a:gd name="T81" fmla="*/ 2147483646 h 1161"/>
                    <a:gd name="T82" fmla="*/ 2147483646 w 1819"/>
                    <a:gd name="T83" fmla="*/ 2147483646 h 1161"/>
                    <a:gd name="T84" fmla="*/ 2147483646 w 1819"/>
                    <a:gd name="T85" fmla="*/ 2147483646 h 1161"/>
                    <a:gd name="T86" fmla="*/ 2147483646 w 1819"/>
                    <a:gd name="T87" fmla="*/ 2147483646 h 1161"/>
                    <a:gd name="T88" fmla="*/ 2147483646 w 1819"/>
                    <a:gd name="T89" fmla="*/ 2147483646 h 1161"/>
                    <a:gd name="T90" fmla="*/ 2147483646 w 1819"/>
                    <a:gd name="T91" fmla="*/ 2147483646 h 1161"/>
                    <a:gd name="T92" fmla="*/ 2147483646 w 1819"/>
                    <a:gd name="T93" fmla="*/ 2147483646 h 1161"/>
                    <a:gd name="T94" fmla="*/ 2147483646 w 1819"/>
                    <a:gd name="T95" fmla="*/ 2147483646 h 1161"/>
                    <a:gd name="T96" fmla="*/ 2147483646 w 1819"/>
                    <a:gd name="T97" fmla="*/ 0 h 1161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819" h="1161">
                      <a:moveTo>
                        <a:pt x="763" y="0"/>
                      </a:moveTo>
                      <a:lnTo>
                        <a:pt x="763" y="9"/>
                      </a:lnTo>
                      <a:lnTo>
                        <a:pt x="757" y="40"/>
                      </a:lnTo>
                      <a:lnTo>
                        <a:pt x="747" y="80"/>
                      </a:lnTo>
                      <a:lnTo>
                        <a:pt x="738" y="104"/>
                      </a:lnTo>
                      <a:lnTo>
                        <a:pt x="726" y="131"/>
                      </a:lnTo>
                      <a:lnTo>
                        <a:pt x="707" y="156"/>
                      </a:lnTo>
                      <a:lnTo>
                        <a:pt x="690" y="184"/>
                      </a:lnTo>
                      <a:lnTo>
                        <a:pt x="662" y="208"/>
                      </a:lnTo>
                      <a:lnTo>
                        <a:pt x="632" y="235"/>
                      </a:lnTo>
                      <a:lnTo>
                        <a:pt x="598" y="257"/>
                      </a:lnTo>
                      <a:lnTo>
                        <a:pt x="555" y="278"/>
                      </a:lnTo>
                      <a:lnTo>
                        <a:pt x="505" y="296"/>
                      </a:lnTo>
                      <a:lnTo>
                        <a:pt x="447" y="309"/>
                      </a:lnTo>
                      <a:lnTo>
                        <a:pt x="334" y="333"/>
                      </a:lnTo>
                      <a:lnTo>
                        <a:pt x="282" y="349"/>
                      </a:lnTo>
                      <a:lnTo>
                        <a:pt x="236" y="362"/>
                      </a:lnTo>
                      <a:lnTo>
                        <a:pt x="191" y="380"/>
                      </a:lnTo>
                      <a:lnTo>
                        <a:pt x="151" y="397"/>
                      </a:lnTo>
                      <a:lnTo>
                        <a:pt x="114" y="423"/>
                      </a:lnTo>
                      <a:lnTo>
                        <a:pt x="83" y="450"/>
                      </a:lnTo>
                      <a:lnTo>
                        <a:pt x="71" y="465"/>
                      </a:lnTo>
                      <a:lnTo>
                        <a:pt x="56" y="484"/>
                      </a:lnTo>
                      <a:lnTo>
                        <a:pt x="46" y="502"/>
                      </a:lnTo>
                      <a:lnTo>
                        <a:pt x="34" y="524"/>
                      </a:lnTo>
                      <a:lnTo>
                        <a:pt x="25" y="545"/>
                      </a:lnTo>
                      <a:lnTo>
                        <a:pt x="19" y="569"/>
                      </a:lnTo>
                      <a:lnTo>
                        <a:pt x="6" y="622"/>
                      </a:lnTo>
                      <a:lnTo>
                        <a:pt x="0" y="683"/>
                      </a:lnTo>
                      <a:lnTo>
                        <a:pt x="3" y="753"/>
                      </a:lnTo>
                      <a:lnTo>
                        <a:pt x="10" y="832"/>
                      </a:lnTo>
                      <a:lnTo>
                        <a:pt x="22" y="925"/>
                      </a:lnTo>
                      <a:lnTo>
                        <a:pt x="25" y="936"/>
                      </a:lnTo>
                      <a:lnTo>
                        <a:pt x="32" y="952"/>
                      </a:lnTo>
                      <a:lnTo>
                        <a:pt x="40" y="965"/>
                      </a:lnTo>
                      <a:lnTo>
                        <a:pt x="50" y="980"/>
                      </a:lnTo>
                      <a:lnTo>
                        <a:pt x="80" y="1004"/>
                      </a:lnTo>
                      <a:lnTo>
                        <a:pt x="114" y="1032"/>
                      </a:lnTo>
                      <a:lnTo>
                        <a:pt x="157" y="1056"/>
                      </a:lnTo>
                      <a:lnTo>
                        <a:pt x="205" y="1077"/>
                      </a:lnTo>
                      <a:lnTo>
                        <a:pt x="261" y="1098"/>
                      </a:lnTo>
                      <a:lnTo>
                        <a:pt x="319" y="1117"/>
                      </a:lnTo>
                      <a:lnTo>
                        <a:pt x="380" y="1132"/>
                      </a:lnTo>
                      <a:lnTo>
                        <a:pt x="444" y="1145"/>
                      </a:lnTo>
                      <a:lnTo>
                        <a:pt x="512" y="1154"/>
                      </a:lnTo>
                      <a:lnTo>
                        <a:pt x="576" y="1161"/>
                      </a:lnTo>
                      <a:lnTo>
                        <a:pt x="640" y="1161"/>
                      </a:lnTo>
                      <a:lnTo>
                        <a:pt x="704" y="1157"/>
                      </a:lnTo>
                      <a:lnTo>
                        <a:pt x="768" y="1148"/>
                      </a:lnTo>
                      <a:lnTo>
                        <a:pt x="827" y="1132"/>
                      </a:lnTo>
                      <a:lnTo>
                        <a:pt x="879" y="1114"/>
                      </a:lnTo>
                      <a:lnTo>
                        <a:pt x="925" y="1098"/>
                      </a:lnTo>
                      <a:lnTo>
                        <a:pt x="1002" y="1065"/>
                      </a:lnTo>
                      <a:lnTo>
                        <a:pt x="1057" y="1034"/>
                      </a:lnTo>
                      <a:lnTo>
                        <a:pt x="1102" y="1010"/>
                      </a:lnTo>
                      <a:lnTo>
                        <a:pt x="1145" y="986"/>
                      </a:lnTo>
                      <a:lnTo>
                        <a:pt x="1185" y="970"/>
                      </a:lnTo>
                      <a:lnTo>
                        <a:pt x="1210" y="962"/>
                      </a:lnTo>
                      <a:lnTo>
                        <a:pt x="1234" y="955"/>
                      </a:lnTo>
                      <a:lnTo>
                        <a:pt x="1265" y="952"/>
                      </a:lnTo>
                      <a:lnTo>
                        <a:pt x="1299" y="949"/>
                      </a:lnTo>
                      <a:lnTo>
                        <a:pt x="1372" y="943"/>
                      </a:lnTo>
                      <a:lnTo>
                        <a:pt x="1445" y="933"/>
                      </a:lnTo>
                      <a:lnTo>
                        <a:pt x="1522" y="918"/>
                      </a:lnTo>
                      <a:lnTo>
                        <a:pt x="1556" y="909"/>
                      </a:lnTo>
                      <a:lnTo>
                        <a:pt x="1593" y="900"/>
                      </a:lnTo>
                      <a:lnTo>
                        <a:pt x="1626" y="888"/>
                      </a:lnTo>
                      <a:lnTo>
                        <a:pt x="1657" y="872"/>
                      </a:lnTo>
                      <a:lnTo>
                        <a:pt x="1684" y="857"/>
                      </a:lnTo>
                      <a:lnTo>
                        <a:pt x="1712" y="842"/>
                      </a:lnTo>
                      <a:lnTo>
                        <a:pt x="1734" y="821"/>
                      </a:lnTo>
                      <a:lnTo>
                        <a:pt x="1755" y="798"/>
                      </a:lnTo>
                      <a:lnTo>
                        <a:pt x="1771" y="774"/>
                      </a:lnTo>
                      <a:lnTo>
                        <a:pt x="1782" y="750"/>
                      </a:lnTo>
                      <a:lnTo>
                        <a:pt x="1798" y="692"/>
                      </a:lnTo>
                      <a:lnTo>
                        <a:pt x="1810" y="633"/>
                      </a:lnTo>
                      <a:lnTo>
                        <a:pt x="1819" y="572"/>
                      </a:lnTo>
                      <a:lnTo>
                        <a:pt x="1819" y="508"/>
                      </a:lnTo>
                      <a:lnTo>
                        <a:pt x="1813" y="441"/>
                      </a:lnTo>
                      <a:lnTo>
                        <a:pt x="1801" y="373"/>
                      </a:lnTo>
                      <a:lnTo>
                        <a:pt x="1792" y="340"/>
                      </a:lnTo>
                      <a:lnTo>
                        <a:pt x="1782" y="303"/>
                      </a:lnTo>
                      <a:lnTo>
                        <a:pt x="1771" y="269"/>
                      </a:lnTo>
                      <a:lnTo>
                        <a:pt x="1755" y="235"/>
                      </a:lnTo>
                      <a:lnTo>
                        <a:pt x="1742" y="217"/>
                      </a:lnTo>
                      <a:lnTo>
                        <a:pt x="1727" y="202"/>
                      </a:lnTo>
                      <a:lnTo>
                        <a:pt x="1708" y="184"/>
                      </a:lnTo>
                      <a:lnTo>
                        <a:pt x="1687" y="171"/>
                      </a:lnTo>
                      <a:lnTo>
                        <a:pt x="1660" y="156"/>
                      </a:lnTo>
                      <a:lnTo>
                        <a:pt x="1630" y="144"/>
                      </a:lnTo>
                      <a:lnTo>
                        <a:pt x="1562" y="120"/>
                      </a:lnTo>
                      <a:lnTo>
                        <a:pt x="1485" y="97"/>
                      </a:lnTo>
                      <a:lnTo>
                        <a:pt x="1402" y="76"/>
                      </a:lnTo>
                      <a:lnTo>
                        <a:pt x="1314" y="61"/>
                      </a:lnTo>
                      <a:lnTo>
                        <a:pt x="1225" y="46"/>
                      </a:lnTo>
                      <a:lnTo>
                        <a:pt x="1054" y="25"/>
                      </a:lnTo>
                      <a:lnTo>
                        <a:pt x="903" y="9"/>
                      </a:lnTo>
                      <a:lnTo>
                        <a:pt x="763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20" name="Freeform 589">
                  <a:extLst>
                    <a:ext uri="{FF2B5EF4-FFF2-40B4-BE49-F238E27FC236}">
                      <a16:creationId xmlns:a16="http://schemas.microsoft.com/office/drawing/2014/main" id="{68AD5420-321E-41AC-82C0-27E9AD671DBF}"/>
                    </a:ext>
                  </a:extLst>
                </p:cNvPr>
                <p:cNvSpPr/>
                <p:nvPr/>
              </p:nvSpPr>
              <p:spPr bwMode="gray">
                <a:xfrm>
                  <a:off x="-911752" y="2261949"/>
                  <a:ext cx="375388" cy="316299"/>
                </a:xfrm>
                <a:custGeom>
                  <a:avLst/>
                  <a:gdLst>
                    <a:gd name="connsiteX0" fmla="*/ 373380 w 373380"/>
                    <a:gd name="connsiteY0" fmla="*/ 110490 h 314325"/>
                    <a:gd name="connsiteX1" fmla="*/ 264795 w 373380"/>
                    <a:gd name="connsiteY1" fmla="*/ 118110 h 314325"/>
                    <a:gd name="connsiteX2" fmla="*/ 253365 w 373380"/>
                    <a:gd name="connsiteY2" fmla="*/ 60960 h 314325"/>
                    <a:gd name="connsiteX3" fmla="*/ 251460 w 373380"/>
                    <a:gd name="connsiteY3" fmla="*/ 127635 h 314325"/>
                    <a:gd name="connsiteX4" fmla="*/ 232410 w 373380"/>
                    <a:gd name="connsiteY4" fmla="*/ 87630 h 314325"/>
                    <a:gd name="connsiteX5" fmla="*/ 228600 w 373380"/>
                    <a:gd name="connsiteY5" fmla="*/ 131445 h 314325"/>
                    <a:gd name="connsiteX6" fmla="*/ 192405 w 373380"/>
                    <a:gd name="connsiteY6" fmla="*/ 106680 h 314325"/>
                    <a:gd name="connsiteX7" fmla="*/ 74295 w 373380"/>
                    <a:gd name="connsiteY7" fmla="*/ 112395 h 314325"/>
                    <a:gd name="connsiteX8" fmla="*/ 74295 w 373380"/>
                    <a:gd name="connsiteY8" fmla="*/ 156210 h 314325"/>
                    <a:gd name="connsiteX9" fmla="*/ 81915 w 373380"/>
                    <a:gd name="connsiteY9" fmla="*/ 232410 h 314325"/>
                    <a:gd name="connsiteX10" fmla="*/ 60960 w 373380"/>
                    <a:gd name="connsiteY10" fmla="*/ 186690 h 314325"/>
                    <a:gd name="connsiteX11" fmla="*/ 24765 w 373380"/>
                    <a:gd name="connsiteY11" fmla="*/ 163830 h 314325"/>
                    <a:gd name="connsiteX12" fmla="*/ 15240 w 373380"/>
                    <a:gd name="connsiteY12" fmla="*/ 161925 h 314325"/>
                    <a:gd name="connsiteX13" fmla="*/ 1905 w 373380"/>
                    <a:gd name="connsiteY13" fmla="*/ 175260 h 314325"/>
                    <a:gd name="connsiteX14" fmla="*/ 5715 w 373380"/>
                    <a:gd name="connsiteY14" fmla="*/ 203835 h 314325"/>
                    <a:gd name="connsiteX15" fmla="*/ 19050 w 373380"/>
                    <a:gd name="connsiteY15" fmla="*/ 226695 h 314325"/>
                    <a:gd name="connsiteX16" fmla="*/ 32385 w 373380"/>
                    <a:gd name="connsiteY16" fmla="*/ 240030 h 314325"/>
                    <a:gd name="connsiteX17" fmla="*/ 53340 w 373380"/>
                    <a:gd name="connsiteY17" fmla="*/ 314325 h 314325"/>
                    <a:gd name="connsiteX18" fmla="*/ 15240 w 373380"/>
                    <a:gd name="connsiteY18" fmla="*/ 236220 h 314325"/>
                    <a:gd name="connsiteX19" fmla="*/ 0 w 373380"/>
                    <a:gd name="connsiteY19" fmla="*/ 188595 h 314325"/>
                    <a:gd name="connsiteX20" fmla="*/ 0 w 373380"/>
                    <a:gd name="connsiteY20" fmla="*/ 112395 h 314325"/>
                    <a:gd name="connsiteX21" fmla="*/ 32385 w 373380"/>
                    <a:gd name="connsiteY21" fmla="*/ 34290 h 314325"/>
                    <a:gd name="connsiteX22" fmla="*/ 60960 w 373380"/>
                    <a:gd name="connsiteY22" fmla="*/ 17145 h 314325"/>
                    <a:gd name="connsiteX23" fmla="*/ 196215 w 373380"/>
                    <a:gd name="connsiteY23" fmla="*/ 0 h 314325"/>
                    <a:gd name="connsiteX24" fmla="*/ 270510 w 373380"/>
                    <a:gd name="connsiteY24" fmla="*/ 9525 h 314325"/>
                    <a:gd name="connsiteX25" fmla="*/ 331470 w 373380"/>
                    <a:gd name="connsiteY25" fmla="*/ 36195 h 314325"/>
                    <a:gd name="connsiteX26" fmla="*/ 373380 w 373380"/>
                    <a:gd name="connsiteY26" fmla="*/ 110490 h 314325"/>
                    <a:gd name="connsiteX0" fmla="*/ 373380 w 373380"/>
                    <a:gd name="connsiteY0" fmla="*/ 110490 h 314325"/>
                    <a:gd name="connsiteX1" fmla="*/ 264795 w 373380"/>
                    <a:gd name="connsiteY1" fmla="*/ 118110 h 314325"/>
                    <a:gd name="connsiteX2" fmla="*/ 253365 w 373380"/>
                    <a:gd name="connsiteY2" fmla="*/ 60960 h 314325"/>
                    <a:gd name="connsiteX3" fmla="*/ 251460 w 373380"/>
                    <a:gd name="connsiteY3" fmla="*/ 127635 h 314325"/>
                    <a:gd name="connsiteX4" fmla="*/ 232410 w 373380"/>
                    <a:gd name="connsiteY4" fmla="*/ 87630 h 314325"/>
                    <a:gd name="connsiteX5" fmla="*/ 228600 w 373380"/>
                    <a:gd name="connsiteY5" fmla="*/ 131445 h 314325"/>
                    <a:gd name="connsiteX6" fmla="*/ 192405 w 373380"/>
                    <a:gd name="connsiteY6" fmla="*/ 106680 h 314325"/>
                    <a:gd name="connsiteX7" fmla="*/ 74295 w 373380"/>
                    <a:gd name="connsiteY7" fmla="*/ 112395 h 314325"/>
                    <a:gd name="connsiteX8" fmla="*/ 74295 w 373380"/>
                    <a:gd name="connsiteY8" fmla="*/ 156210 h 314325"/>
                    <a:gd name="connsiteX9" fmla="*/ 81915 w 373380"/>
                    <a:gd name="connsiteY9" fmla="*/ 232410 h 314325"/>
                    <a:gd name="connsiteX10" fmla="*/ 60960 w 373380"/>
                    <a:gd name="connsiteY10" fmla="*/ 186690 h 314325"/>
                    <a:gd name="connsiteX11" fmla="*/ 24765 w 373380"/>
                    <a:gd name="connsiteY11" fmla="*/ 163830 h 314325"/>
                    <a:gd name="connsiteX12" fmla="*/ 15240 w 373380"/>
                    <a:gd name="connsiteY12" fmla="*/ 161925 h 314325"/>
                    <a:gd name="connsiteX13" fmla="*/ 1905 w 373380"/>
                    <a:gd name="connsiteY13" fmla="*/ 175260 h 314325"/>
                    <a:gd name="connsiteX14" fmla="*/ 5715 w 373380"/>
                    <a:gd name="connsiteY14" fmla="*/ 203835 h 314325"/>
                    <a:gd name="connsiteX15" fmla="*/ 19050 w 373380"/>
                    <a:gd name="connsiteY15" fmla="*/ 226695 h 314325"/>
                    <a:gd name="connsiteX16" fmla="*/ 32385 w 373380"/>
                    <a:gd name="connsiteY16" fmla="*/ 240030 h 314325"/>
                    <a:gd name="connsiteX17" fmla="*/ 53340 w 373380"/>
                    <a:gd name="connsiteY17" fmla="*/ 314325 h 314325"/>
                    <a:gd name="connsiteX18" fmla="*/ 15240 w 373380"/>
                    <a:gd name="connsiteY18" fmla="*/ 236220 h 314325"/>
                    <a:gd name="connsiteX19" fmla="*/ 0 w 373380"/>
                    <a:gd name="connsiteY19" fmla="*/ 188595 h 314325"/>
                    <a:gd name="connsiteX20" fmla="*/ 0 w 373380"/>
                    <a:gd name="connsiteY20" fmla="*/ 112395 h 314325"/>
                    <a:gd name="connsiteX21" fmla="*/ 32385 w 373380"/>
                    <a:gd name="connsiteY21" fmla="*/ 34290 h 314325"/>
                    <a:gd name="connsiteX22" fmla="*/ 60960 w 373380"/>
                    <a:gd name="connsiteY22" fmla="*/ 17145 h 314325"/>
                    <a:gd name="connsiteX23" fmla="*/ 196215 w 373380"/>
                    <a:gd name="connsiteY23" fmla="*/ 0 h 314325"/>
                    <a:gd name="connsiteX24" fmla="*/ 270510 w 373380"/>
                    <a:gd name="connsiteY24" fmla="*/ 9525 h 314325"/>
                    <a:gd name="connsiteX25" fmla="*/ 363855 w 373380"/>
                    <a:gd name="connsiteY25" fmla="*/ 55245 h 314325"/>
                    <a:gd name="connsiteX26" fmla="*/ 373380 w 373380"/>
                    <a:gd name="connsiteY26" fmla="*/ 110490 h 314325"/>
                    <a:gd name="connsiteX0" fmla="*/ 373380 w 382142"/>
                    <a:gd name="connsiteY0" fmla="*/ 110490 h 314325"/>
                    <a:gd name="connsiteX1" fmla="*/ 264795 w 382142"/>
                    <a:gd name="connsiteY1" fmla="*/ 118110 h 314325"/>
                    <a:gd name="connsiteX2" fmla="*/ 253365 w 382142"/>
                    <a:gd name="connsiteY2" fmla="*/ 60960 h 314325"/>
                    <a:gd name="connsiteX3" fmla="*/ 251460 w 382142"/>
                    <a:gd name="connsiteY3" fmla="*/ 127635 h 314325"/>
                    <a:gd name="connsiteX4" fmla="*/ 232410 w 382142"/>
                    <a:gd name="connsiteY4" fmla="*/ 87630 h 314325"/>
                    <a:gd name="connsiteX5" fmla="*/ 228600 w 382142"/>
                    <a:gd name="connsiteY5" fmla="*/ 131445 h 314325"/>
                    <a:gd name="connsiteX6" fmla="*/ 192405 w 382142"/>
                    <a:gd name="connsiteY6" fmla="*/ 106680 h 314325"/>
                    <a:gd name="connsiteX7" fmla="*/ 74295 w 382142"/>
                    <a:gd name="connsiteY7" fmla="*/ 112395 h 314325"/>
                    <a:gd name="connsiteX8" fmla="*/ 74295 w 382142"/>
                    <a:gd name="connsiteY8" fmla="*/ 156210 h 314325"/>
                    <a:gd name="connsiteX9" fmla="*/ 81915 w 382142"/>
                    <a:gd name="connsiteY9" fmla="*/ 232410 h 314325"/>
                    <a:gd name="connsiteX10" fmla="*/ 60960 w 382142"/>
                    <a:gd name="connsiteY10" fmla="*/ 186690 h 314325"/>
                    <a:gd name="connsiteX11" fmla="*/ 24765 w 382142"/>
                    <a:gd name="connsiteY11" fmla="*/ 163830 h 314325"/>
                    <a:gd name="connsiteX12" fmla="*/ 15240 w 382142"/>
                    <a:gd name="connsiteY12" fmla="*/ 161925 h 314325"/>
                    <a:gd name="connsiteX13" fmla="*/ 1905 w 382142"/>
                    <a:gd name="connsiteY13" fmla="*/ 175260 h 314325"/>
                    <a:gd name="connsiteX14" fmla="*/ 5715 w 382142"/>
                    <a:gd name="connsiteY14" fmla="*/ 203835 h 314325"/>
                    <a:gd name="connsiteX15" fmla="*/ 19050 w 382142"/>
                    <a:gd name="connsiteY15" fmla="*/ 226695 h 314325"/>
                    <a:gd name="connsiteX16" fmla="*/ 32385 w 382142"/>
                    <a:gd name="connsiteY16" fmla="*/ 240030 h 314325"/>
                    <a:gd name="connsiteX17" fmla="*/ 53340 w 382142"/>
                    <a:gd name="connsiteY17" fmla="*/ 314325 h 314325"/>
                    <a:gd name="connsiteX18" fmla="*/ 15240 w 382142"/>
                    <a:gd name="connsiteY18" fmla="*/ 236220 h 314325"/>
                    <a:gd name="connsiteX19" fmla="*/ 0 w 382142"/>
                    <a:gd name="connsiteY19" fmla="*/ 188595 h 314325"/>
                    <a:gd name="connsiteX20" fmla="*/ 0 w 382142"/>
                    <a:gd name="connsiteY20" fmla="*/ 112395 h 314325"/>
                    <a:gd name="connsiteX21" fmla="*/ 32385 w 382142"/>
                    <a:gd name="connsiteY21" fmla="*/ 34290 h 314325"/>
                    <a:gd name="connsiteX22" fmla="*/ 60960 w 382142"/>
                    <a:gd name="connsiteY22" fmla="*/ 17145 h 314325"/>
                    <a:gd name="connsiteX23" fmla="*/ 196215 w 382142"/>
                    <a:gd name="connsiteY23" fmla="*/ 0 h 314325"/>
                    <a:gd name="connsiteX24" fmla="*/ 270510 w 382142"/>
                    <a:gd name="connsiteY24" fmla="*/ 9525 h 314325"/>
                    <a:gd name="connsiteX25" fmla="*/ 363855 w 382142"/>
                    <a:gd name="connsiteY25" fmla="*/ 55245 h 314325"/>
                    <a:gd name="connsiteX26" fmla="*/ 373380 w 382142"/>
                    <a:gd name="connsiteY26" fmla="*/ 110490 h 314325"/>
                    <a:gd name="connsiteX0" fmla="*/ 373380 w 400814"/>
                    <a:gd name="connsiteY0" fmla="*/ 110490 h 314325"/>
                    <a:gd name="connsiteX1" fmla="*/ 264795 w 400814"/>
                    <a:gd name="connsiteY1" fmla="*/ 118110 h 314325"/>
                    <a:gd name="connsiteX2" fmla="*/ 253365 w 400814"/>
                    <a:gd name="connsiteY2" fmla="*/ 60960 h 314325"/>
                    <a:gd name="connsiteX3" fmla="*/ 251460 w 400814"/>
                    <a:gd name="connsiteY3" fmla="*/ 127635 h 314325"/>
                    <a:gd name="connsiteX4" fmla="*/ 232410 w 400814"/>
                    <a:gd name="connsiteY4" fmla="*/ 87630 h 314325"/>
                    <a:gd name="connsiteX5" fmla="*/ 228600 w 400814"/>
                    <a:gd name="connsiteY5" fmla="*/ 131445 h 314325"/>
                    <a:gd name="connsiteX6" fmla="*/ 192405 w 400814"/>
                    <a:gd name="connsiteY6" fmla="*/ 106680 h 314325"/>
                    <a:gd name="connsiteX7" fmla="*/ 74295 w 400814"/>
                    <a:gd name="connsiteY7" fmla="*/ 112395 h 314325"/>
                    <a:gd name="connsiteX8" fmla="*/ 74295 w 400814"/>
                    <a:gd name="connsiteY8" fmla="*/ 156210 h 314325"/>
                    <a:gd name="connsiteX9" fmla="*/ 81915 w 400814"/>
                    <a:gd name="connsiteY9" fmla="*/ 232410 h 314325"/>
                    <a:gd name="connsiteX10" fmla="*/ 60960 w 400814"/>
                    <a:gd name="connsiteY10" fmla="*/ 186690 h 314325"/>
                    <a:gd name="connsiteX11" fmla="*/ 24765 w 400814"/>
                    <a:gd name="connsiteY11" fmla="*/ 163830 h 314325"/>
                    <a:gd name="connsiteX12" fmla="*/ 15240 w 400814"/>
                    <a:gd name="connsiteY12" fmla="*/ 161925 h 314325"/>
                    <a:gd name="connsiteX13" fmla="*/ 1905 w 400814"/>
                    <a:gd name="connsiteY13" fmla="*/ 175260 h 314325"/>
                    <a:gd name="connsiteX14" fmla="*/ 5715 w 400814"/>
                    <a:gd name="connsiteY14" fmla="*/ 203835 h 314325"/>
                    <a:gd name="connsiteX15" fmla="*/ 19050 w 400814"/>
                    <a:gd name="connsiteY15" fmla="*/ 226695 h 314325"/>
                    <a:gd name="connsiteX16" fmla="*/ 32385 w 400814"/>
                    <a:gd name="connsiteY16" fmla="*/ 240030 h 314325"/>
                    <a:gd name="connsiteX17" fmla="*/ 53340 w 400814"/>
                    <a:gd name="connsiteY17" fmla="*/ 314325 h 314325"/>
                    <a:gd name="connsiteX18" fmla="*/ 15240 w 400814"/>
                    <a:gd name="connsiteY18" fmla="*/ 236220 h 314325"/>
                    <a:gd name="connsiteX19" fmla="*/ 0 w 400814"/>
                    <a:gd name="connsiteY19" fmla="*/ 188595 h 314325"/>
                    <a:gd name="connsiteX20" fmla="*/ 0 w 400814"/>
                    <a:gd name="connsiteY20" fmla="*/ 112395 h 314325"/>
                    <a:gd name="connsiteX21" fmla="*/ 32385 w 400814"/>
                    <a:gd name="connsiteY21" fmla="*/ 34290 h 314325"/>
                    <a:gd name="connsiteX22" fmla="*/ 60960 w 400814"/>
                    <a:gd name="connsiteY22" fmla="*/ 17145 h 314325"/>
                    <a:gd name="connsiteX23" fmla="*/ 196215 w 400814"/>
                    <a:gd name="connsiteY23" fmla="*/ 0 h 314325"/>
                    <a:gd name="connsiteX24" fmla="*/ 270510 w 400814"/>
                    <a:gd name="connsiteY24" fmla="*/ 9525 h 314325"/>
                    <a:gd name="connsiteX25" fmla="*/ 363855 w 400814"/>
                    <a:gd name="connsiteY25" fmla="*/ 55245 h 314325"/>
                    <a:gd name="connsiteX26" fmla="*/ 373380 w 400814"/>
                    <a:gd name="connsiteY26" fmla="*/ 110490 h 314325"/>
                    <a:gd name="connsiteX0" fmla="*/ 373380 w 399120"/>
                    <a:gd name="connsiteY0" fmla="*/ 110490 h 314325"/>
                    <a:gd name="connsiteX1" fmla="*/ 264795 w 399120"/>
                    <a:gd name="connsiteY1" fmla="*/ 118110 h 314325"/>
                    <a:gd name="connsiteX2" fmla="*/ 253365 w 399120"/>
                    <a:gd name="connsiteY2" fmla="*/ 60960 h 314325"/>
                    <a:gd name="connsiteX3" fmla="*/ 251460 w 399120"/>
                    <a:gd name="connsiteY3" fmla="*/ 127635 h 314325"/>
                    <a:gd name="connsiteX4" fmla="*/ 232410 w 399120"/>
                    <a:gd name="connsiteY4" fmla="*/ 87630 h 314325"/>
                    <a:gd name="connsiteX5" fmla="*/ 228600 w 399120"/>
                    <a:gd name="connsiteY5" fmla="*/ 131445 h 314325"/>
                    <a:gd name="connsiteX6" fmla="*/ 192405 w 399120"/>
                    <a:gd name="connsiteY6" fmla="*/ 106680 h 314325"/>
                    <a:gd name="connsiteX7" fmla="*/ 74295 w 399120"/>
                    <a:gd name="connsiteY7" fmla="*/ 112395 h 314325"/>
                    <a:gd name="connsiteX8" fmla="*/ 74295 w 399120"/>
                    <a:gd name="connsiteY8" fmla="*/ 156210 h 314325"/>
                    <a:gd name="connsiteX9" fmla="*/ 81915 w 399120"/>
                    <a:gd name="connsiteY9" fmla="*/ 232410 h 314325"/>
                    <a:gd name="connsiteX10" fmla="*/ 60960 w 399120"/>
                    <a:gd name="connsiteY10" fmla="*/ 186690 h 314325"/>
                    <a:gd name="connsiteX11" fmla="*/ 24765 w 399120"/>
                    <a:gd name="connsiteY11" fmla="*/ 163830 h 314325"/>
                    <a:gd name="connsiteX12" fmla="*/ 15240 w 399120"/>
                    <a:gd name="connsiteY12" fmla="*/ 161925 h 314325"/>
                    <a:gd name="connsiteX13" fmla="*/ 1905 w 399120"/>
                    <a:gd name="connsiteY13" fmla="*/ 175260 h 314325"/>
                    <a:gd name="connsiteX14" fmla="*/ 5715 w 399120"/>
                    <a:gd name="connsiteY14" fmla="*/ 203835 h 314325"/>
                    <a:gd name="connsiteX15" fmla="*/ 19050 w 399120"/>
                    <a:gd name="connsiteY15" fmla="*/ 226695 h 314325"/>
                    <a:gd name="connsiteX16" fmla="*/ 32385 w 399120"/>
                    <a:gd name="connsiteY16" fmla="*/ 240030 h 314325"/>
                    <a:gd name="connsiteX17" fmla="*/ 53340 w 399120"/>
                    <a:gd name="connsiteY17" fmla="*/ 314325 h 314325"/>
                    <a:gd name="connsiteX18" fmla="*/ 15240 w 399120"/>
                    <a:gd name="connsiteY18" fmla="*/ 236220 h 314325"/>
                    <a:gd name="connsiteX19" fmla="*/ 0 w 399120"/>
                    <a:gd name="connsiteY19" fmla="*/ 188595 h 314325"/>
                    <a:gd name="connsiteX20" fmla="*/ 0 w 399120"/>
                    <a:gd name="connsiteY20" fmla="*/ 112395 h 314325"/>
                    <a:gd name="connsiteX21" fmla="*/ 32385 w 399120"/>
                    <a:gd name="connsiteY21" fmla="*/ 34290 h 314325"/>
                    <a:gd name="connsiteX22" fmla="*/ 60960 w 399120"/>
                    <a:gd name="connsiteY22" fmla="*/ 17145 h 314325"/>
                    <a:gd name="connsiteX23" fmla="*/ 196215 w 399120"/>
                    <a:gd name="connsiteY23" fmla="*/ 0 h 314325"/>
                    <a:gd name="connsiteX24" fmla="*/ 270510 w 399120"/>
                    <a:gd name="connsiteY24" fmla="*/ 9525 h 314325"/>
                    <a:gd name="connsiteX25" fmla="*/ 363855 w 399120"/>
                    <a:gd name="connsiteY25" fmla="*/ 55245 h 314325"/>
                    <a:gd name="connsiteX26" fmla="*/ 373380 w 399120"/>
                    <a:gd name="connsiteY26" fmla="*/ 110490 h 314325"/>
                    <a:gd name="connsiteX0" fmla="*/ 373380 w 399120"/>
                    <a:gd name="connsiteY0" fmla="*/ 110490 h 314325"/>
                    <a:gd name="connsiteX1" fmla="*/ 264795 w 399120"/>
                    <a:gd name="connsiteY1" fmla="*/ 118110 h 314325"/>
                    <a:gd name="connsiteX2" fmla="*/ 253365 w 399120"/>
                    <a:gd name="connsiteY2" fmla="*/ 60960 h 314325"/>
                    <a:gd name="connsiteX3" fmla="*/ 251460 w 399120"/>
                    <a:gd name="connsiteY3" fmla="*/ 127635 h 314325"/>
                    <a:gd name="connsiteX4" fmla="*/ 232410 w 399120"/>
                    <a:gd name="connsiteY4" fmla="*/ 87630 h 314325"/>
                    <a:gd name="connsiteX5" fmla="*/ 228600 w 399120"/>
                    <a:gd name="connsiteY5" fmla="*/ 131445 h 314325"/>
                    <a:gd name="connsiteX6" fmla="*/ 192405 w 399120"/>
                    <a:gd name="connsiteY6" fmla="*/ 106680 h 314325"/>
                    <a:gd name="connsiteX7" fmla="*/ 74295 w 399120"/>
                    <a:gd name="connsiteY7" fmla="*/ 112395 h 314325"/>
                    <a:gd name="connsiteX8" fmla="*/ 74295 w 399120"/>
                    <a:gd name="connsiteY8" fmla="*/ 156210 h 314325"/>
                    <a:gd name="connsiteX9" fmla="*/ 81915 w 399120"/>
                    <a:gd name="connsiteY9" fmla="*/ 232410 h 314325"/>
                    <a:gd name="connsiteX10" fmla="*/ 60960 w 399120"/>
                    <a:gd name="connsiteY10" fmla="*/ 186690 h 314325"/>
                    <a:gd name="connsiteX11" fmla="*/ 24765 w 399120"/>
                    <a:gd name="connsiteY11" fmla="*/ 163830 h 314325"/>
                    <a:gd name="connsiteX12" fmla="*/ 15240 w 399120"/>
                    <a:gd name="connsiteY12" fmla="*/ 161925 h 314325"/>
                    <a:gd name="connsiteX13" fmla="*/ 1905 w 399120"/>
                    <a:gd name="connsiteY13" fmla="*/ 175260 h 314325"/>
                    <a:gd name="connsiteX14" fmla="*/ 5715 w 399120"/>
                    <a:gd name="connsiteY14" fmla="*/ 203835 h 314325"/>
                    <a:gd name="connsiteX15" fmla="*/ 19050 w 399120"/>
                    <a:gd name="connsiteY15" fmla="*/ 226695 h 314325"/>
                    <a:gd name="connsiteX16" fmla="*/ 32385 w 399120"/>
                    <a:gd name="connsiteY16" fmla="*/ 240030 h 314325"/>
                    <a:gd name="connsiteX17" fmla="*/ 53340 w 399120"/>
                    <a:gd name="connsiteY17" fmla="*/ 314325 h 314325"/>
                    <a:gd name="connsiteX18" fmla="*/ 15240 w 399120"/>
                    <a:gd name="connsiteY18" fmla="*/ 236220 h 314325"/>
                    <a:gd name="connsiteX19" fmla="*/ 0 w 399120"/>
                    <a:gd name="connsiteY19" fmla="*/ 188595 h 314325"/>
                    <a:gd name="connsiteX20" fmla="*/ 0 w 399120"/>
                    <a:gd name="connsiteY20" fmla="*/ 112395 h 314325"/>
                    <a:gd name="connsiteX21" fmla="*/ 32385 w 399120"/>
                    <a:gd name="connsiteY21" fmla="*/ 34290 h 314325"/>
                    <a:gd name="connsiteX22" fmla="*/ 60960 w 399120"/>
                    <a:gd name="connsiteY22" fmla="*/ 17145 h 314325"/>
                    <a:gd name="connsiteX23" fmla="*/ 196215 w 399120"/>
                    <a:gd name="connsiteY23" fmla="*/ 0 h 314325"/>
                    <a:gd name="connsiteX24" fmla="*/ 270510 w 399120"/>
                    <a:gd name="connsiteY24" fmla="*/ 9525 h 314325"/>
                    <a:gd name="connsiteX25" fmla="*/ 363855 w 399120"/>
                    <a:gd name="connsiteY25" fmla="*/ 55245 h 314325"/>
                    <a:gd name="connsiteX26" fmla="*/ 373380 w 399120"/>
                    <a:gd name="connsiteY26" fmla="*/ 110490 h 314325"/>
                    <a:gd name="connsiteX0" fmla="*/ 373380 w 392443"/>
                    <a:gd name="connsiteY0" fmla="*/ 110490 h 314325"/>
                    <a:gd name="connsiteX1" fmla="*/ 264795 w 392443"/>
                    <a:gd name="connsiteY1" fmla="*/ 118110 h 314325"/>
                    <a:gd name="connsiteX2" fmla="*/ 253365 w 392443"/>
                    <a:gd name="connsiteY2" fmla="*/ 60960 h 314325"/>
                    <a:gd name="connsiteX3" fmla="*/ 251460 w 392443"/>
                    <a:gd name="connsiteY3" fmla="*/ 127635 h 314325"/>
                    <a:gd name="connsiteX4" fmla="*/ 232410 w 392443"/>
                    <a:gd name="connsiteY4" fmla="*/ 87630 h 314325"/>
                    <a:gd name="connsiteX5" fmla="*/ 228600 w 392443"/>
                    <a:gd name="connsiteY5" fmla="*/ 131445 h 314325"/>
                    <a:gd name="connsiteX6" fmla="*/ 192405 w 392443"/>
                    <a:gd name="connsiteY6" fmla="*/ 106680 h 314325"/>
                    <a:gd name="connsiteX7" fmla="*/ 74295 w 392443"/>
                    <a:gd name="connsiteY7" fmla="*/ 112395 h 314325"/>
                    <a:gd name="connsiteX8" fmla="*/ 74295 w 392443"/>
                    <a:gd name="connsiteY8" fmla="*/ 156210 h 314325"/>
                    <a:gd name="connsiteX9" fmla="*/ 81915 w 392443"/>
                    <a:gd name="connsiteY9" fmla="*/ 232410 h 314325"/>
                    <a:gd name="connsiteX10" fmla="*/ 60960 w 392443"/>
                    <a:gd name="connsiteY10" fmla="*/ 186690 h 314325"/>
                    <a:gd name="connsiteX11" fmla="*/ 24765 w 392443"/>
                    <a:gd name="connsiteY11" fmla="*/ 163830 h 314325"/>
                    <a:gd name="connsiteX12" fmla="*/ 15240 w 392443"/>
                    <a:gd name="connsiteY12" fmla="*/ 161925 h 314325"/>
                    <a:gd name="connsiteX13" fmla="*/ 1905 w 392443"/>
                    <a:gd name="connsiteY13" fmla="*/ 175260 h 314325"/>
                    <a:gd name="connsiteX14" fmla="*/ 5715 w 392443"/>
                    <a:gd name="connsiteY14" fmla="*/ 203835 h 314325"/>
                    <a:gd name="connsiteX15" fmla="*/ 19050 w 392443"/>
                    <a:gd name="connsiteY15" fmla="*/ 226695 h 314325"/>
                    <a:gd name="connsiteX16" fmla="*/ 32385 w 392443"/>
                    <a:gd name="connsiteY16" fmla="*/ 240030 h 314325"/>
                    <a:gd name="connsiteX17" fmla="*/ 53340 w 392443"/>
                    <a:gd name="connsiteY17" fmla="*/ 314325 h 314325"/>
                    <a:gd name="connsiteX18" fmla="*/ 15240 w 392443"/>
                    <a:gd name="connsiteY18" fmla="*/ 236220 h 314325"/>
                    <a:gd name="connsiteX19" fmla="*/ 0 w 392443"/>
                    <a:gd name="connsiteY19" fmla="*/ 188595 h 314325"/>
                    <a:gd name="connsiteX20" fmla="*/ 0 w 392443"/>
                    <a:gd name="connsiteY20" fmla="*/ 112395 h 314325"/>
                    <a:gd name="connsiteX21" fmla="*/ 32385 w 392443"/>
                    <a:gd name="connsiteY21" fmla="*/ 34290 h 314325"/>
                    <a:gd name="connsiteX22" fmla="*/ 60960 w 392443"/>
                    <a:gd name="connsiteY22" fmla="*/ 17145 h 314325"/>
                    <a:gd name="connsiteX23" fmla="*/ 196215 w 392443"/>
                    <a:gd name="connsiteY23" fmla="*/ 0 h 314325"/>
                    <a:gd name="connsiteX24" fmla="*/ 270510 w 392443"/>
                    <a:gd name="connsiteY24" fmla="*/ 9525 h 314325"/>
                    <a:gd name="connsiteX25" fmla="*/ 363855 w 392443"/>
                    <a:gd name="connsiteY25" fmla="*/ 55245 h 314325"/>
                    <a:gd name="connsiteX26" fmla="*/ 373380 w 392443"/>
                    <a:gd name="connsiteY26" fmla="*/ 110490 h 314325"/>
                    <a:gd name="connsiteX0" fmla="*/ 373380 w 373380"/>
                    <a:gd name="connsiteY0" fmla="*/ 110490 h 314325"/>
                    <a:gd name="connsiteX1" fmla="*/ 264795 w 373380"/>
                    <a:gd name="connsiteY1" fmla="*/ 118110 h 314325"/>
                    <a:gd name="connsiteX2" fmla="*/ 253365 w 373380"/>
                    <a:gd name="connsiteY2" fmla="*/ 60960 h 314325"/>
                    <a:gd name="connsiteX3" fmla="*/ 251460 w 373380"/>
                    <a:gd name="connsiteY3" fmla="*/ 127635 h 314325"/>
                    <a:gd name="connsiteX4" fmla="*/ 232410 w 373380"/>
                    <a:gd name="connsiteY4" fmla="*/ 87630 h 314325"/>
                    <a:gd name="connsiteX5" fmla="*/ 228600 w 373380"/>
                    <a:gd name="connsiteY5" fmla="*/ 131445 h 314325"/>
                    <a:gd name="connsiteX6" fmla="*/ 192405 w 373380"/>
                    <a:gd name="connsiteY6" fmla="*/ 106680 h 314325"/>
                    <a:gd name="connsiteX7" fmla="*/ 74295 w 373380"/>
                    <a:gd name="connsiteY7" fmla="*/ 112395 h 314325"/>
                    <a:gd name="connsiteX8" fmla="*/ 74295 w 373380"/>
                    <a:gd name="connsiteY8" fmla="*/ 156210 h 314325"/>
                    <a:gd name="connsiteX9" fmla="*/ 81915 w 373380"/>
                    <a:gd name="connsiteY9" fmla="*/ 232410 h 314325"/>
                    <a:gd name="connsiteX10" fmla="*/ 60960 w 373380"/>
                    <a:gd name="connsiteY10" fmla="*/ 186690 h 314325"/>
                    <a:gd name="connsiteX11" fmla="*/ 24765 w 373380"/>
                    <a:gd name="connsiteY11" fmla="*/ 163830 h 314325"/>
                    <a:gd name="connsiteX12" fmla="*/ 15240 w 373380"/>
                    <a:gd name="connsiteY12" fmla="*/ 161925 h 314325"/>
                    <a:gd name="connsiteX13" fmla="*/ 1905 w 373380"/>
                    <a:gd name="connsiteY13" fmla="*/ 175260 h 314325"/>
                    <a:gd name="connsiteX14" fmla="*/ 5715 w 373380"/>
                    <a:gd name="connsiteY14" fmla="*/ 203835 h 314325"/>
                    <a:gd name="connsiteX15" fmla="*/ 19050 w 373380"/>
                    <a:gd name="connsiteY15" fmla="*/ 226695 h 314325"/>
                    <a:gd name="connsiteX16" fmla="*/ 32385 w 373380"/>
                    <a:gd name="connsiteY16" fmla="*/ 240030 h 314325"/>
                    <a:gd name="connsiteX17" fmla="*/ 53340 w 373380"/>
                    <a:gd name="connsiteY17" fmla="*/ 314325 h 314325"/>
                    <a:gd name="connsiteX18" fmla="*/ 15240 w 373380"/>
                    <a:gd name="connsiteY18" fmla="*/ 236220 h 314325"/>
                    <a:gd name="connsiteX19" fmla="*/ 0 w 373380"/>
                    <a:gd name="connsiteY19" fmla="*/ 188595 h 314325"/>
                    <a:gd name="connsiteX20" fmla="*/ 0 w 373380"/>
                    <a:gd name="connsiteY20" fmla="*/ 112395 h 314325"/>
                    <a:gd name="connsiteX21" fmla="*/ 32385 w 373380"/>
                    <a:gd name="connsiteY21" fmla="*/ 34290 h 314325"/>
                    <a:gd name="connsiteX22" fmla="*/ 60960 w 373380"/>
                    <a:gd name="connsiteY22" fmla="*/ 17145 h 314325"/>
                    <a:gd name="connsiteX23" fmla="*/ 196215 w 373380"/>
                    <a:gd name="connsiteY23" fmla="*/ 0 h 314325"/>
                    <a:gd name="connsiteX24" fmla="*/ 270510 w 373380"/>
                    <a:gd name="connsiteY24" fmla="*/ 9525 h 314325"/>
                    <a:gd name="connsiteX25" fmla="*/ 304800 w 373380"/>
                    <a:gd name="connsiteY25" fmla="*/ 30480 h 314325"/>
                    <a:gd name="connsiteX26" fmla="*/ 373380 w 373380"/>
                    <a:gd name="connsiteY26" fmla="*/ 110490 h 314325"/>
                    <a:gd name="connsiteX0" fmla="*/ 373380 w 373380"/>
                    <a:gd name="connsiteY0" fmla="*/ 110490 h 314325"/>
                    <a:gd name="connsiteX1" fmla="*/ 264795 w 373380"/>
                    <a:gd name="connsiteY1" fmla="*/ 118110 h 314325"/>
                    <a:gd name="connsiteX2" fmla="*/ 253365 w 373380"/>
                    <a:gd name="connsiteY2" fmla="*/ 60960 h 314325"/>
                    <a:gd name="connsiteX3" fmla="*/ 251460 w 373380"/>
                    <a:gd name="connsiteY3" fmla="*/ 127635 h 314325"/>
                    <a:gd name="connsiteX4" fmla="*/ 232410 w 373380"/>
                    <a:gd name="connsiteY4" fmla="*/ 87630 h 314325"/>
                    <a:gd name="connsiteX5" fmla="*/ 228600 w 373380"/>
                    <a:gd name="connsiteY5" fmla="*/ 131445 h 314325"/>
                    <a:gd name="connsiteX6" fmla="*/ 192405 w 373380"/>
                    <a:gd name="connsiteY6" fmla="*/ 106680 h 314325"/>
                    <a:gd name="connsiteX7" fmla="*/ 74295 w 373380"/>
                    <a:gd name="connsiteY7" fmla="*/ 112395 h 314325"/>
                    <a:gd name="connsiteX8" fmla="*/ 74295 w 373380"/>
                    <a:gd name="connsiteY8" fmla="*/ 156210 h 314325"/>
                    <a:gd name="connsiteX9" fmla="*/ 81915 w 373380"/>
                    <a:gd name="connsiteY9" fmla="*/ 232410 h 314325"/>
                    <a:gd name="connsiteX10" fmla="*/ 60960 w 373380"/>
                    <a:gd name="connsiteY10" fmla="*/ 186690 h 314325"/>
                    <a:gd name="connsiteX11" fmla="*/ 24765 w 373380"/>
                    <a:gd name="connsiteY11" fmla="*/ 163830 h 314325"/>
                    <a:gd name="connsiteX12" fmla="*/ 15240 w 373380"/>
                    <a:gd name="connsiteY12" fmla="*/ 161925 h 314325"/>
                    <a:gd name="connsiteX13" fmla="*/ 1905 w 373380"/>
                    <a:gd name="connsiteY13" fmla="*/ 175260 h 314325"/>
                    <a:gd name="connsiteX14" fmla="*/ 5715 w 373380"/>
                    <a:gd name="connsiteY14" fmla="*/ 203835 h 314325"/>
                    <a:gd name="connsiteX15" fmla="*/ 19050 w 373380"/>
                    <a:gd name="connsiteY15" fmla="*/ 226695 h 314325"/>
                    <a:gd name="connsiteX16" fmla="*/ 32385 w 373380"/>
                    <a:gd name="connsiteY16" fmla="*/ 240030 h 314325"/>
                    <a:gd name="connsiteX17" fmla="*/ 53340 w 373380"/>
                    <a:gd name="connsiteY17" fmla="*/ 314325 h 314325"/>
                    <a:gd name="connsiteX18" fmla="*/ 15240 w 373380"/>
                    <a:gd name="connsiteY18" fmla="*/ 236220 h 314325"/>
                    <a:gd name="connsiteX19" fmla="*/ 0 w 373380"/>
                    <a:gd name="connsiteY19" fmla="*/ 188595 h 314325"/>
                    <a:gd name="connsiteX20" fmla="*/ 0 w 373380"/>
                    <a:gd name="connsiteY20" fmla="*/ 112395 h 314325"/>
                    <a:gd name="connsiteX21" fmla="*/ 32385 w 373380"/>
                    <a:gd name="connsiteY21" fmla="*/ 34290 h 314325"/>
                    <a:gd name="connsiteX22" fmla="*/ 60960 w 373380"/>
                    <a:gd name="connsiteY22" fmla="*/ 17145 h 314325"/>
                    <a:gd name="connsiteX23" fmla="*/ 196215 w 373380"/>
                    <a:gd name="connsiteY23" fmla="*/ 0 h 314325"/>
                    <a:gd name="connsiteX24" fmla="*/ 270510 w 373380"/>
                    <a:gd name="connsiteY24" fmla="*/ 9525 h 314325"/>
                    <a:gd name="connsiteX25" fmla="*/ 331470 w 373380"/>
                    <a:gd name="connsiteY25" fmla="*/ 38100 h 314325"/>
                    <a:gd name="connsiteX26" fmla="*/ 373380 w 373380"/>
                    <a:gd name="connsiteY26" fmla="*/ 110490 h 314325"/>
                    <a:gd name="connsiteX0" fmla="*/ 373380 w 373380"/>
                    <a:gd name="connsiteY0" fmla="*/ 110490 h 314325"/>
                    <a:gd name="connsiteX1" fmla="*/ 264795 w 373380"/>
                    <a:gd name="connsiteY1" fmla="*/ 118110 h 314325"/>
                    <a:gd name="connsiteX2" fmla="*/ 253365 w 373380"/>
                    <a:gd name="connsiteY2" fmla="*/ 60960 h 314325"/>
                    <a:gd name="connsiteX3" fmla="*/ 251460 w 373380"/>
                    <a:gd name="connsiteY3" fmla="*/ 127635 h 314325"/>
                    <a:gd name="connsiteX4" fmla="*/ 232410 w 373380"/>
                    <a:gd name="connsiteY4" fmla="*/ 87630 h 314325"/>
                    <a:gd name="connsiteX5" fmla="*/ 228600 w 373380"/>
                    <a:gd name="connsiteY5" fmla="*/ 131445 h 314325"/>
                    <a:gd name="connsiteX6" fmla="*/ 192405 w 373380"/>
                    <a:gd name="connsiteY6" fmla="*/ 106680 h 314325"/>
                    <a:gd name="connsiteX7" fmla="*/ 74295 w 373380"/>
                    <a:gd name="connsiteY7" fmla="*/ 112395 h 314325"/>
                    <a:gd name="connsiteX8" fmla="*/ 74295 w 373380"/>
                    <a:gd name="connsiteY8" fmla="*/ 156210 h 314325"/>
                    <a:gd name="connsiteX9" fmla="*/ 81915 w 373380"/>
                    <a:gd name="connsiteY9" fmla="*/ 232410 h 314325"/>
                    <a:gd name="connsiteX10" fmla="*/ 60960 w 373380"/>
                    <a:gd name="connsiteY10" fmla="*/ 186690 h 314325"/>
                    <a:gd name="connsiteX11" fmla="*/ 24765 w 373380"/>
                    <a:gd name="connsiteY11" fmla="*/ 163830 h 314325"/>
                    <a:gd name="connsiteX12" fmla="*/ 15240 w 373380"/>
                    <a:gd name="connsiteY12" fmla="*/ 161925 h 314325"/>
                    <a:gd name="connsiteX13" fmla="*/ 1905 w 373380"/>
                    <a:gd name="connsiteY13" fmla="*/ 175260 h 314325"/>
                    <a:gd name="connsiteX14" fmla="*/ 5715 w 373380"/>
                    <a:gd name="connsiteY14" fmla="*/ 203835 h 314325"/>
                    <a:gd name="connsiteX15" fmla="*/ 19050 w 373380"/>
                    <a:gd name="connsiteY15" fmla="*/ 226695 h 314325"/>
                    <a:gd name="connsiteX16" fmla="*/ 32385 w 373380"/>
                    <a:gd name="connsiteY16" fmla="*/ 240030 h 314325"/>
                    <a:gd name="connsiteX17" fmla="*/ 53340 w 373380"/>
                    <a:gd name="connsiteY17" fmla="*/ 314325 h 314325"/>
                    <a:gd name="connsiteX18" fmla="*/ 15240 w 373380"/>
                    <a:gd name="connsiteY18" fmla="*/ 236220 h 314325"/>
                    <a:gd name="connsiteX19" fmla="*/ 0 w 373380"/>
                    <a:gd name="connsiteY19" fmla="*/ 188595 h 314325"/>
                    <a:gd name="connsiteX20" fmla="*/ 0 w 373380"/>
                    <a:gd name="connsiteY20" fmla="*/ 112395 h 314325"/>
                    <a:gd name="connsiteX21" fmla="*/ 32385 w 373380"/>
                    <a:gd name="connsiteY21" fmla="*/ 34290 h 314325"/>
                    <a:gd name="connsiteX22" fmla="*/ 60960 w 373380"/>
                    <a:gd name="connsiteY22" fmla="*/ 17145 h 314325"/>
                    <a:gd name="connsiteX23" fmla="*/ 196215 w 373380"/>
                    <a:gd name="connsiteY23" fmla="*/ 0 h 314325"/>
                    <a:gd name="connsiteX24" fmla="*/ 270510 w 373380"/>
                    <a:gd name="connsiteY24" fmla="*/ 9525 h 314325"/>
                    <a:gd name="connsiteX25" fmla="*/ 331470 w 373380"/>
                    <a:gd name="connsiteY25" fmla="*/ 38100 h 314325"/>
                    <a:gd name="connsiteX26" fmla="*/ 373380 w 373380"/>
                    <a:gd name="connsiteY26" fmla="*/ 110490 h 314325"/>
                    <a:gd name="connsiteX0" fmla="*/ 373380 w 373380"/>
                    <a:gd name="connsiteY0" fmla="*/ 110707 h 314542"/>
                    <a:gd name="connsiteX1" fmla="*/ 264795 w 373380"/>
                    <a:gd name="connsiteY1" fmla="*/ 118327 h 314542"/>
                    <a:gd name="connsiteX2" fmla="*/ 253365 w 373380"/>
                    <a:gd name="connsiteY2" fmla="*/ 61177 h 314542"/>
                    <a:gd name="connsiteX3" fmla="*/ 251460 w 373380"/>
                    <a:gd name="connsiteY3" fmla="*/ 127852 h 314542"/>
                    <a:gd name="connsiteX4" fmla="*/ 232410 w 373380"/>
                    <a:gd name="connsiteY4" fmla="*/ 87847 h 314542"/>
                    <a:gd name="connsiteX5" fmla="*/ 228600 w 373380"/>
                    <a:gd name="connsiteY5" fmla="*/ 131662 h 314542"/>
                    <a:gd name="connsiteX6" fmla="*/ 192405 w 373380"/>
                    <a:gd name="connsiteY6" fmla="*/ 106897 h 314542"/>
                    <a:gd name="connsiteX7" fmla="*/ 74295 w 373380"/>
                    <a:gd name="connsiteY7" fmla="*/ 112612 h 314542"/>
                    <a:gd name="connsiteX8" fmla="*/ 74295 w 373380"/>
                    <a:gd name="connsiteY8" fmla="*/ 156427 h 314542"/>
                    <a:gd name="connsiteX9" fmla="*/ 81915 w 373380"/>
                    <a:gd name="connsiteY9" fmla="*/ 232627 h 314542"/>
                    <a:gd name="connsiteX10" fmla="*/ 60960 w 373380"/>
                    <a:gd name="connsiteY10" fmla="*/ 186907 h 314542"/>
                    <a:gd name="connsiteX11" fmla="*/ 24765 w 373380"/>
                    <a:gd name="connsiteY11" fmla="*/ 164047 h 314542"/>
                    <a:gd name="connsiteX12" fmla="*/ 15240 w 373380"/>
                    <a:gd name="connsiteY12" fmla="*/ 162142 h 314542"/>
                    <a:gd name="connsiteX13" fmla="*/ 1905 w 373380"/>
                    <a:gd name="connsiteY13" fmla="*/ 175477 h 314542"/>
                    <a:gd name="connsiteX14" fmla="*/ 5715 w 373380"/>
                    <a:gd name="connsiteY14" fmla="*/ 204052 h 314542"/>
                    <a:gd name="connsiteX15" fmla="*/ 19050 w 373380"/>
                    <a:gd name="connsiteY15" fmla="*/ 226912 h 314542"/>
                    <a:gd name="connsiteX16" fmla="*/ 32385 w 373380"/>
                    <a:gd name="connsiteY16" fmla="*/ 240247 h 314542"/>
                    <a:gd name="connsiteX17" fmla="*/ 53340 w 373380"/>
                    <a:gd name="connsiteY17" fmla="*/ 314542 h 314542"/>
                    <a:gd name="connsiteX18" fmla="*/ 15240 w 373380"/>
                    <a:gd name="connsiteY18" fmla="*/ 236437 h 314542"/>
                    <a:gd name="connsiteX19" fmla="*/ 0 w 373380"/>
                    <a:gd name="connsiteY19" fmla="*/ 188812 h 314542"/>
                    <a:gd name="connsiteX20" fmla="*/ 0 w 373380"/>
                    <a:gd name="connsiteY20" fmla="*/ 112612 h 314542"/>
                    <a:gd name="connsiteX21" fmla="*/ 32385 w 373380"/>
                    <a:gd name="connsiteY21" fmla="*/ 34507 h 314542"/>
                    <a:gd name="connsiteX22" fmla="*/ 60960 w 373380"/>
                    <a:gd name="connsiteY22" fmla="*/ 17362 h 314542"/>
                    <a:gd name="connsiteX23" fmla="*/ 196215 w 373380"/>
                    <a:gd name="connsiteY23" fmla="*/ 217 h 314542"/>
                    <a:gd name="connsiteX24" fmla="*/ 270510 w 373380"/>
                    <a:gd name="connsiteY24" fmla="*/ 9742 h 314542"/>
                    <a:gd name="connsiteX25" fmla="*/ 331470 w 373380"/>
                    <a:gd name="connsiteY25" fmla="*/ 38317 h 314542"/>
                    <a:gd name="connsiteX26" fmla="*/ 373380 w 373380"/>
                    <a:gd name="connsiteY26" fmla="*/ 110707 h 314542"/>
                    <a:gd name="connsiteX0" fmla="*/ 373380 w 373380"/>
                    <a:gd name="connsiteY0" fmla="*/ 110707 h 314542"/>
                    <a:gd name="connsiteX1" fmla="*/ 264795 w 373380"/>
                    <a:gd name="connsiteY1" fmla="*/ 118327 h 314542"/>
                    <a:gd name="connsiteX2" fmla="*/ 253365 w 373380"/>
                    <a:gd name="connsiteY2" fmla="*/ 61177 h 314542"/>
                    <a:gd name="connsiteX3" fmla="*/ 251460 w 373380"/>
                    <a:gd name="connsiteY3" fmla="*/ 127852 h 314542"/>
                    <a:gd name="connsiteX4" fmla="*/ 232410 w 373380"/>
                    <a:gd name="connsiteY4" fmla="*/ 87847 h 314542"/>
                    <a:gd name="connsiteX5" fmla="*/ 228600 w 373380"/>
                    <a:gd name="connsiteY5" fmla="*/ 131662 h 314542"/>
                    <a:gd name="connsiteX6" fmla="*/ 192405 w 373380"/>
                    <a:gd name="connsiteY6" fmla="*/ 106897 h 314542"/>
                    <a:gd name="connsiteX7" fmla="*/ 74295 w 373380"/>
                    <a:gd name="connsiteY7" fmla="*/ 112612 h 314542"/>
                    <a:gd name="connsiteX8" fmla="*/ 74295 w 373380"/>
                    <a:gd name="connsiteY8" fmla="*/ 156427 h 314542"/>
                    <a:gd name="connsiteX9" fmla="*/ 81915 w 373380"/>
                    <a:gd name="connsiteY9" fmla="*/ 232627 h 314542"/>
                    <a:gd name="connsiteX10" fmla="*/ 60960 w 373380"/>
                    <a:gd name="connsiteY10" fmla="*/ 186907 h 314542"/>
                    <a:gd name="connsiteX11" fmla="*/ 24765 w 373380"/>
                    <a:gd name="connsiteY11" fmla="*/ 164047 h 314542"/>
                    <a:gd name="connsiteX12" fmla="*/ 15240 w 373380"/>
                    <a:gd name="connsiteY12" fmla="*/ 162142 h 314542"/>
                    <a:gd name="connsiteX13" fmla="*/ 1905 w 373380"/>
                    <a:gd name="connsiteY13" fmla="*/ 175477 h 314542"/>
                    <a:gd name="connsiteX14" fmla="*/ 5715 w 373380"/>
                    <a:gd name="connsiteY14" fmla="*/ 204052 h 314542"/>
                    <a:gd name="connsiteX15" fmla="*/ 19050 w 373380"/>
                    <a:gd name="connsiteY15" fmla="*/ 226912 h 314542"/>
                    <a:gd name="connsiteX16" fmla="*/ 32385 w 373380"/>
                    <a:gd name="connsiteY16" fmla="*/ 240247 h 314542"/>
                    <a:gd name="connsiteX17" fmla="*/ 53340 w 373380"/>
                    <a:gd name="connsiteY17" fmla="*/ 314542 h 314542"/>
                    <a:gd name="connsiteX18" fmla="*/ 15240 w 373380"/>
                    <a:gd name="connsiteY18" fmla="*/ 236437 h 314542"/>
                    <a:gd name="connsiteX19" fmla="*/ 0 w 373380"/>
                    <a:gd name="connsiteY19" fmla="*/ 188812 h 314542"/>
                    <a:gd name="connsiteX20" fmla="*/ 0 w 373380"/>
                    <a:gd name="connsiteY20" fmla="*/ 112612 h 314542"/>
                    <a:gd name="connsiteX21" fmla="*/ 32385 w 373380"/>
                    <a:gd name="connsiteY21" fmla="*/ 34507 h 314542"/>
                    <a:gd name="connsiteX22" fmla="*/ 60960 w 373380"/>
                    <a:gd name="connsiteY22" fmla="*/ 17362 h 314542"/>
                    <a:gd name="connsiteX23" fmla="*/ 196215 w 373380"/>
                    <a:gd name="connsiteY23" fmla="*/ 217 h 314542"/>
                    <a:gd name="connsiteX24" fmla="*/ 270510 w 373380"/>
                    <a:gd name="connsiteY24" fmla="*/ 9742 h 314542"/>
                    <a:gd name="connsiteX25" fmla="*/ 331470 w 373380"/>
                    <a:gd name="connsiteY25" fmla="*/ 38317 h 314542"/>
                    <a:gd name="connsiteX26" fmla="*/ 373380 w 373380"/>
                    <a:gd name="connsiteY26" fmla="*/ 110707 h 314542"/>
                    <a:gd name="connsiteX0" fmla="*/ 373380 w 373380"/>
                    <a:gd name="connsiteY0" fmla="*/ 110707 h 314542"/>
                    <a:gd name="connsiteX1" fmla="*/ 264795 w 373380"/>
                    <a:gd name="connsiteY1" fmla="*/ 118327 h 314542"/>
                    <a:gd name="connsiteX2" fmla="*/ 253365 w 373380"/>
                    <a:gd name="connsiteY2" fmla="*/ 61177 h 314542"/>
                    <a:gd name="connsiteX3" fmla="*/ 251460 w 373380"/>
                    <a:gd name="connsiteY3" fmla="*/ 127852 h 314542"/>
                    <a:gd name="connsiteX4" fmla="*/ 232410 w 373380"/>
                    <a:gd name="connsiteY4" fmla="*/ 87847 h 314542"/>
                    <a:gd name="connsiteX5" fmla="*/ 228600 w 373380"/>
                    <a:gd name="connsiteY5" fmla="*/ 131662 h 314542"/>
                    <a:gd name="connsiteX6" fmla="*/ 192405 w 373380"/>
                    <a:gd name="connsiteY6" fmla="*/ 106897 h 314542"/>
                    <a:gd name="connsiteX7" fmla="*/ 74295 w 373380"/>
                    <a:gd name="connsiteY7" fmla="*/ 112612 h 314542"/>
                    <a:gd name="connsiteX8" fmla="*/ 74295 w 373380"/>
                    <a:gd name="connsiteY8" fmla="*/ 156427 h 314542"/>
                    <a:gd name="connsiteX9" fmla="*/ 81915 w 373380"/>
                    <a:gd name="connsiteY9" fmla="*/ 232627 h 314542"/>
                    <a:gd name="connsiteX10" fmla="*/ 60960 w 373380"/>
                    <a:gd name="connsiteY10" fmla="*/ 186907 h 314542"/>
                    <a:gd name="connsiteX11" fmla="*/ 24765 w 373380"/>
                    <a:gd name="connsiteY11" fmla="*/ 164047 h 314542"/>
                    <a:gd name="connsiteX12" fmla="*/ 15240 w 373380"/>
                    <a:gd name="connsiteY12" fmla="*/ 162142 h 314542"/>
                    <a:gd name="connsiteX13" fmla="*/ 1905 w 373380"/>
                    <a:gd name="connsiteY13" fmla="*/ 175477 h 314542"/>
                    <a:gd name="connsiteX14" fmla="*/ 5715 w 373380"/>
                    <a:gd name="connsiteY14" fmla="*/ 204052 h 314542"/>
                    <a:gd name="connsiteX15" fmla="*/ 19050 w 373380"/>
                    <a:gd name="connsiteY15" fmla="*/ 226912 h 314542"/>
                    <a:gd name="connsiteX16" fmla="*/ 32385 w 373380"/>
                    <a:gd name="connsiteY16" fmla="*/ 240247 h 314542"/>
                    <a:gd name="connsiteX17" fmla="*/ 53340 w 373380"/>
                    <a:gd name="connsiteY17" fmla="*/ 314542 h 314542"/>
                    <a:gd name="connsiteX18" fmla="*/ 15240 w 373380"/>
                    <a:gd name="connsiteY18" fmla="*/ 236437 h 314542"/>
                    <a:gd name="connsiteX19" fmla="*/ 0 w 373380"/>
                    <a:gd name="connsiteY19" fmla="*/ 188812 h 314542"/>
                    <a:gd name="connsiteX20" fmla="*/ 0 w 373380"/>
                    <a:gd name="connsiteY20" fmla="*/ 112612 h 314542"/>
                    <a:gd name="connsiteX21" fmla="*/ 32385 w 373380"/>
                    <a:gd name="connsiteY21" fmla="*/ 34507 h 314542"/>
                    <a:gd name="connsiteX22" fmla="*/ 60960 w 373380"/>
                    <a:gd name="connsiteY22" fmla="*/ 17362 h 314542"/>
                    <a:gd name="connsiteX23" fmla="*/ 196215 w 373380"/>
                    <a:gd name="connsiteY23" fmla="*/ 217 h 314542"/>
                    <a:gd name="connsiteX24" fmla="*/ 270510 w 373380"/>
                    <a:gd name="connsiteY24" fmla="*/ 9742 h 314542"/>
                    <a:gd name="connsiteX25" fmla="*/ 331470 w 373380"/>
                    <a:gd name="connsiteY25" fmla="*/ 38317 h 314542"/>
                    <a:gd name="connsiteX26" fmla="*/ 373380 w 373380"/>
                    <a:gd name="connsiteY26" fmla="*/ 110707 h 314542"/>
                    <a:gd name="connsiteX0" fmla="*/ 373380 w 373380"/>
                    <a:gd name="connsiteY0" fmla="*/ 110490 h 314325"/>
                    <a:gd name="connsiteX1" fmla="*/ 264795 w 373380"/>
                    <a:gd name="connsiteY1" fmla="*/ 118110 h 314325"/>
                    <a:gd name="connsiteX2" fmla="*/ 253365 w 373380"/>
                    <a:gd name="connsiteY2" fmla="*/ 60960 h 314325"/>
                    <a:gd name="connsiteX3" fmla="*/ 251460 w 373380"/>
                    <a:gd name="connsiteY3" fmla="*/ 127635 h 314325"/>
                    <a:gd name="connsiteX4" fmla="*/ 232410 w 373380"/>
                    <a:gd name="connsiteY4" fmla="*/ 87630 h 314325"/>
                    <a:gd name="connsiteX5" fmla="*/ 228600 w 373380"/>
                    <a:gd name="connsiteY5" fmla="*/ 131445 h 314325"/>
                    <a:gd name="connsiteX6" fmla="*/ 192405 w 373380"/>
                    <a:gd name="connsiteY6" fmla="*/ 106680 h 314325"/>
                    <a:gd name="connsiteX7" fmla="*/ 74295 w 373380"/>
                    <a:gd name="connsiteY7" fmla="*/ 112395 h 314325"/>
                    <a:gd name="connsiteX8" fmla="*/ 74295 w 373380"/>
                    <a:gd name="connsiteY8" fmla="*/ 156210 h 314325"/>
                    <a:gd name="connsiteX9" fmla="*/ 81915 w 373380"/>
                    <a:gd name="connsiteY9" fmla="*/ 232410 h 314325"/>
                    <a:gd name="connsiteX10" fmla="*/ 60960 w 373380"/>
                    <a:gd name="connsiteY10" fmla="*/ 186690 h 314325"/>
                    <a:gd name="connsiteX11" fmla="*/ 24765 w 373380"/>
                    <a:gd name="connsiteY11" fmla="*/ 163830 h 314325"/>
                    <a:gd name="connsiteX12" fmla="*/ 15240 w 373380"/>
                    <a:gd name="connsiteY12" fmla="*/ 161925 h 314325"/>
                    <a:gd name="connsiteX13" fmla="*/ 1905 w 373380"/>
                    <a:gd name="connsiteY13" fmla="*/ 175260 h 314325"/>
                    <a:gd name="connsiteX14" fmla="*/ 5715 w 373380"/>
                    <a:gd name="connsiteY14" fmla="*/ 203835 h 314325"/>
                    <a:gd name="connsiteX15" fmla="*/ 19050 w 373380"/>
                    <a:gd name="connsiteY15" fmla="*/ 226695 h 314325"/>
                    <a:gd name="connsiteX16" fmla="*/ 32385 w 373380"/>
                    <a:gd name="connsiteY16" fmla="*/ 240030 h 314325"/>
                    <a:gd name="connsiteX17" fmla="*/ 53340 w 373380"/>
                    <a:gd name="connsiteY17" fmla="*/ 314325 h 314325"/>
                    <a:gd name="connsiteX18" fmla="*/ 15240 w 373380"/>
                    <a:gd name="connsiteY18" fmla="*/ 236220 h 314325"/>
                    <a:gd name="connsiteX19" fmla="*/ 0 w 373380"/>
                    <a:gd name="connsiteY19" fmla="*/ 188595 h 314325"/>
                    <a:gd name="connsiteX20" fmla="*/ 0 w 373380"/>
                    <a:gd name="connsiteY20" fmla="*/ 112395 h 314325"/>
                    <a:gd name="connsiteX21" fmla="*/ 32385 w 373380"/>
                    <a:gd name="connsiteY21" fmla="*/ 34290 h 314325"/>
                    <a:gd name="connsiteX22" fmla="*/ 95250 w 373380"/>
                    <a:gd name="connsiteY22" fmla="*/ 9525 h 314325"/>
                    <a:gd name="connsiteX23" fmla="*/ 196215 w 373380"/>
                    <a:gd name="connsiteY23" fmla="*/ 0 h 314325"/>
                    <a:gd name="connsiteX24" fmla="*/ 270510 w 373380"/>
                    <a:gd name="connsiteY24" fmla="*/ 9525 h 314325"/>
                    <a:gd name="connsiteX25" fmla="*/ 331470 w 373380"/>
                    <a:gd name="connsiteY25" fmla="*/ 38100 h 314325"/>
                    <a:gd name="connsiteX26" fmla="*/ 373380 w 373380"/>
                    <a:gd name="connsiteY26" fmla="*/ 110490 h 314325"/>
                    <a:gd name="connsiteX0" fmla="*/ 373380 w 373380"/>
                    <a:gd name="connsiteY0" fmla="*/ 110490 h 314325"/>
                    <a:gd name="connsiteX1" fmla="*/ 264795 w 373380"/>
                    <a:gd name="connsiteY1" fmla="*/ 118110 h 314325"/>
                    <a:gd name="connsiteX2" fmla="*/ 253365 w 373380"/>
                    <a:gd name="connsiteY2" fmla="*/ 60960 h 314325"/>
                    <a:gd name="connsiteX3" fmla="*/ 251460 w 373380"/>
                    <a:gd name="connsiteY3" fmla="*/ 127635 h 314325"/>
                    <a:gd name="connsiteX4" fmla="*/ 232410 w 373380"/>
                    <a:gd name="connsiteY4" fmla="*/ 87630 h 314325"/>
                    <a:gd name="connsiteX5" fmla="*/ 228600 w 373380"/>
                    <a:gd name="connsiteY5" fmla="*/ 131445 h 314325"/>
                    <a:gd name="connsiteX6" fmla="*/ 192405 w 373380"/>
                    <a:gd name="connsiteY6" fmla="*/ 106680 h 314325"/>
                    <a:gd name="connsiteX7" fmla="*/ 74295 w 373380"/>
                    <a:gd name="connsiteY7" fmla="*/ 112395 h 314325"/>
                    <a:gd name="connsiteX8" fmla="*/ 74295 w 373380"/>
                    <a:gd name="connsiteY8" fmla="*/ 156210 h 314325"/>
                    <a:gd name="connsiteX9" fmla="*/ 81915 w 373380"/>
                    <a:gd name="connsiteY9" fmla="*/ 232410 h 314325"/>
                    <a:gd name="connsiteX10" fmla="*/ 60960 w 373380"/>
                    <a:gd name="connsiteY10" fmla="*/ 186690 h 314325"/>
                    <a:gd name="connsiteX11" fmla="*/ 24765 w 373380"/>
                    <a:gd name="connsiteY11" fmla="*/ 163830 h 314325"/>
                    <a:gd name="connsiteX12" fmla="*/ 15240 w 373380"/>
                    <a:gd name="connsiteY12" fmla="*/ 161925 h 314325"/>
                    <a:gd name="connsiteX13" fmla="*/ 1905 w 373380"/>
                    <a:gd name="connsiteY13" fmla="*/ 175260 h 314325"/>
                    <a:gd name="connsiteX14" fmla="*/ 5715 w 373380"/>
                    <a:gd name="connsiteY14" fmla="*/ 203835 h 314325"/>
                    <a:gd name="connsiteX15" fmla="*/ 19050 w 373380"/>
                    <a:gd name="connsiteY15" fmla="*/ 226695 h 314325"/>
                    <a:gd name="connsiteX16" fmla="*/ 32385 w 373380"/>
                    <a:gd name="connsiteY16" fmla="*/ 240030 h 314325"/>
                    <a:gd name="connsiteX17" fmla="*/ 53340 w 373380"/>
                    <a:gd name="connsiteY17" fmla="*/ 314325 h 314325"/>
                    <a:gd name="connsiteX18" fmla="*/ 15240 w 373380"/>
                    <a:gd name="connsiteY18" fmla="*/ 236220 h 314325"/>
                    <a:gd name="connsiteX19" fmla="*/ 0 w 373380"/>
                    <a:gd name="connsiteY19" fmla="*/ 188595 h 314325"/>
                    <a:gd name="connsiteX20" fmla="*/ 0 w 373380"/>
                    <a:gd name="connsiteY20" fmla="*/ 112395 h 314325"/>
                    <a:gd name="connsiteX21" fmla="*/ 32385 w 373380"/>
                    <a:gd name="connsiteY21" fmla="*/ 53340 h 314325"/>
                    <a:gd name="connsiteX22" fmla="*/ 95250 w 373380"/>
                    <a:gd name="connsiteY22" fmla="*/ 9525 h 314325"/>
                    <a:gd name="connsiteX23" fmla="*/ 196215 w 373380"/>
                    <a:gd name="connsiteY23" fmla="*/ 0 h 314325"/>
                    <a:gd name="connsiteX24" fmla="*/ 270510 w 373380"/>
                    <a:gd name="connsiteY24" fmla="*/ 9525 h 314325"/>
                    <a:gd name="connsiteX25" fmla="*/ 331470 w 373380"/>
                    <a:gd name="connsiteY25" fmla="*/ 38100 h 314325"/>
                    <a:gd name="connsiteX26" fmla="*/ 373380 w 373380"/>
                    <a:gd name="connsiteY26" fmla="*/ 110490 h 314325"/>
                    <a:gd name="connsiteX0" fmla="*/ 373380 w 373380"/>
                    <a:gd name="connsiteY0" fmla="*/ 110490 h 314325"/>
                    <a:gd name="connsiteX1" fmla="*/ 264795 w 373380"/>
                    <a:gd name="connsiteY1" fmla="*/ 118110 h 314325"/>
                    <a:gd name="connsiteX2" fmla="*/ 253365 w 373380"/>
                    <a:gd name="connsiteY2" fmla="*/ 60960 h 314325"/>
                    <a:gd name="connsiteX3" fmla="*/ 251460 w 373380"/>
                    <a:gd name="connsiteY3" fmla="*/ 127635 h 314325"/>
                    <a:gd name="connsiteX4" fmla="*/ 232410 w 373380"/>
                    <a:gd name="connsiteY4" fmla="*/ 87630 h 314325"/>
                    <a:gd name="connsiteX5" fmla="*/ 228600 w 373380"/>
                    <a:gd name="connsiteY5" fmla="*/ 131445 h 314325"/>
                    <a:gd name="connsiteX6" fmla="*/ 192405 w 373380"/>
                    <a:gd name="connsiteY6" fmla="*/ 106680 h 314325"/>
                    <a:gd name="connsiteX7" fmla="*/ 74295 w 373380"/>
                    <a:gd name="connsiteY7" fmla="*/ 112395 h 314325"/>
                    <a:gd name="connsiteX8" fmla="*/ 74295 w 373380"/>
                    <a:gd name="connsiteY8" fmla="*/ 156210 h 314325"/>
                    <a:gd name="connsiteX9" fmla="*/ 81915 w 373380"/>
                    <a:gd name="connsiteY9" fmla="*/ 232410 h 314325"/>
                    <a:gd name="connsiteX10" fmla="*/ 60960 w 373380"/>
                    <a:gd name="connsiteY10" fmla="*/ 186690 h 314325"/>
                    <a:gd name="connsiteX11" fmla="*/ 24765 w 373380"/>
                    <a:gd name="connsiteY11" fmla="*/ 163830 h 314325"/>
                    <a:gd name="connsiteX12" fmla="*/ 15240 w 373380"/>
                    <a:gd name="connsiteY12" fmla="*/ 161925 h 314325"/>
                    <a:gd name="connsiteX13" fmla="*/ 1905 w 373380"/>
                    <a:gd name="connsiteY13" fmla="*/ 175260 h 314325"/>
                    <a:gd name="connsiteX14" fmla="*/ 5715 w 373380"/>
                    <a:gd name="connsiteY14" fmla="*/ 203835 h 314325"/>
                    <a:gd name="connsiteX15" fmla="*/ 19050 w 373380"/>
                    <a:gd name="connsiteY15" fmla="*/ 226695 h 314325"/>
                    <a:gd name="connsiteX16" fmla="*/ 32385 w 373380"/>
                    <a:gd name="connsiteY16" fmla="*/ 240030 h 314325"/>
                    <a:gd name="connsiteX17" fmla="*/ 53340 w 373380"/>
                    <a:gd name="connsiteY17" fmla="*/ 314325 h 314325"/>
                    <a:gd name="connsiteX18" fmla="*/ 15240 w 373380"/>
                    <a:gd name="connsiteY18" fmla="*/ 236220 h 314325"/>
                    <a:gd name="connsiteX19" fmla="*/ 0 w 373380"/>
                    <a:gd name="connsiteY19" fmla="*/ 188595 h 314325"/>
                    <a:gd name="connsiteX20" fmla="*/ 0 w 373380"/>
                    <a:gd name="connsiteY20" fmla="*/ 112395 h 314325"/>
                    <a:gd name="connsiteX21" fmla="*/ 32385 w 373380"/>
                    <a:gd name="connsiteY21" fmla="*/ 53340 h 314325"/>
                    <a:gd name="connsiteX22" fmla="*/ 95250 w 373380"/>
                    <a:gd name="connsiteY22" fmla="*/ 9525 h 314325"/>
                    <a:gd name="connsiteX23" fmla="*/ 196215 w 373380"/>
                    <a:gd name="connsiteY23" fmla="*/ 0 h 314325"/>
                    <a:gd name="connsiteX24" fmla="*/ 270510 w 373380"/>
                    <a:gd name="connsiteY24" fmla="*/ 9525 h 314325"/>
                    <a:gd name="connsiteX25" fmla="*/ 363855 w 373380"/>
                    <a:gd name="connsiteY25" fmla="*/ 59055 h 314325"/>
                    <a:gd name="connsiteX26" fmla="*/ 373380 w 373380"/>
                    <a:gd name="connsiteY26" fmla="*/ 110490 h 314325"/>
                    <a:gd name="connsiteX0" fmla="*/ 373380 w 373380"/>
                    <a:gd name="connsiteY0" fmla="*/ 110490 h 314325"/>
                    <a:gd name="connsiteX1" fmla="*/ 264795 w 373380"/>
                    <a:gd name="connsiteY1" fmla="*/ 118110 h 314325"/>
                    <a:gd name="connsiteX2" fmla="*/ 253365 w 373380"/>
                    <a:gd name="connsiteY2" fmla="*/ 60960 h 314325"/>
                    <a:gd name="connsiteX3" fmla="*/ 251460 w 373380"/>
                    <a:gd name="connsiteY3" fmla="*/ 127635 h 314325"/>
                    <a:gd name="connsiteX4" fmla="*/ 232410 w 373380"/>
                    <a:gd name="connsiteY4" fmla="*/ 87630 h 314325"/>
                    <a:gd name="connsiteX5" fmla="*/ 228600 w 373380"/>
                    <a:gd name="connsiteY5" fmla="*/ 131445 h 314325"/>
                    <a:gd name="connsiteX6" fmla="*/ 192405 w 373380"/>
                    <a:gd name="connsiteY6" fmla="*/ 106680 h 314325"/>
                    <a:gd name="connsiteX7" fmla="*/ 74295 w 373380"/>
                    <a:gd name="connsiteY7" fmla="*/ 112395 h 314325"/>
                    <a:gd name="connsiteX8" fmla="*/ 74295 w 373380"/>
                    <a:gd name="connsiteY8" fmla="*/ 156210 h 314325"/>
                    <a:gd name="connsiteX9" fmla="*/ 81915 w 373380"/>
                    <a:gd name="connsiteY9" fmla="*/ 232410 h 314325"/>
                    <a:gd name="connsiteX10" fmla="*/ 60960 w 373380"/>
                    <a:gd name="connsiteY10" fmla="*/ 186690 h 314325"/>
                    <a:gd name="connsiteX11" fmla="*/ 24765 w 373380"/>
                    <a:gd name="connsiteY11" fmla="*/ 163830 h 314325"/>
                    <a:gd name="connsiteX12" fmla="*/ 15240 w 373380"/>
                    <a:gd name="connsiteY12" fmla="*/ 161925 h 314325"/>
                    <a:gd name="connsiteX13" fmla="*/ 1905 w 373380"/>
                    <a:gd name="connsiteY13" fmla="*/ 175260 h 314325"/>
                    <a:gd name="connsiteX14" fmla="*/ 5715 w 373380"/>
                    <a:gd name="connsiteY14" fmla="*/ 203835 h 314325"/>
                    <a:gd name="connsiteX15" fmla="*/ 19050 w 373380"/>
                    <a:gd name="connsiteY15" fmla="*/ 226695 h 314325"/>
                    <a:gd name="connsiteX16" fmla="*/ 32385 w 373380"/>
                    <a:gd name="connsiteY16" fmla="*/ 240030 h 314325"/>
                    <a:gd name="connsiteX17" fmla="*/ 53340 w 373380"/>
                    <a:gd name="connsiteY17" fmla="*/ 314325 h 314325"/>
                    <a:gd name="connsiteX18" fmla="*/ 15240 w 373380"/>
                    <a:gd name="connsiteY18" fmla="*/ 236220 h 314325"/>
                    <a:gd name="connsiteX19" fmla="*/ 0 w 373380"/>
                    <a:gd name="connsiteY19" fmla="*/ 188595 h 314325"/>
                    <a:gd name="connsiteX20" fmla="*/ 0 w 373380"/>
                    <a:gd name="connsiteY20" fmla="*/ 112395 h 314325"/>
                    <a:gd name="connsiteX21" fmla="*/ 32385 w 373380"/>
                    <a:gd name="connsiteY21" fmla="*/ 53340 h 314325"/>
                    <a:gd name="connsiteX22" fmla="*/ 95250 w 373380"/>
                    <a:gd name="connsiteY22" fmla="*/ 9525 h 314325"/>
                    <a:gd name="connsiteX23" fmla="*/ 196215 w 373380"/>
                    <a:gd name="connsiteY23" fmla="*/ 0 h 314325"/>
                    <a:gd name="connsiteX24" fmla="*/ 270510 w 373380"/>
                    <a:gd name="connsiteY24" fmla="*/ 9525 h 314325"/>
                    <a:gd name="connsiteX25" fmla="*/ 352425 w 373380"/>
                    <a:gd name="connsiteY25" fmla="*/ 45720 h 314325"/>
                    <a:gd name="connsiteX26" fmla="*/ 373380 w 373380"/>
                    <a:gd name="connsiteY26" fmla="*/ 110490 h 314325"/>
                    <a:gd name="connsiteX0" fmla="*/ 373380 w 373380"/>
                    <a:gd name="connsiteY0" fmla="*/ 110490 h 314325"/>
                    <a:gd name="connsiteX1" fmla="*/ 264795 w 373380"/>
                    <a:gd name="connsiteY1" fmla="*/ 118110 h 314325"/>
                    <a:gd name="connsiteX2" fmla="*/ 253365 w 373380"/>
                    <a:gd name="connsiteY2" fmla="*/ 60960 h 314325"/>
                    <a:gd name="connsiteX3" fmla="*/ 251460 w 373380"/>
                    <a:gd name="connsiteY3" fmla="*/ 127635 h 314325"/>
                    <a:gd name="connsiteX4" fmla="*/ 232410 w 373380"/>
                    <a:gd name="connsiteY4" fmla="*/ 87630 h 314325"/>
                    <a:gd name="connsiteX5" fmla="*/ 228600 w 373380"/>
                    <a:gd name="connsiteY5" fmla="*/ 131445 h 314325"/>
                    <a:gd name="connsiteX6" fmla="*/ 192405 w 373380"/>
                    <a:gd name="connsiteY6" fmla="*/ 106680 h 314325"/>
                    <a:gd name="connsiteX7" fmla="*/ 74295 w 373380"/>
                    <a:gd name="connsiteY7" fmla="*/ 112395 h 314325"/>
                    <a:gd name="connsiteX8" fmla="*/ 74295 w 373380"/>
                    <a:gd name="connsiteY8" fmla="*/ 156210 h 314325"/>
                    <a:gd name="connsiteX9" fmla="*/ 81915 w 373380"/>
                    <a:gd name="connsiteY9" fmla="*/ 232410 h 314325"/>
                    <a:gd name="connsiteX10" fmla="*/ 60960 w 373380"/>
                    <a:gd name="connsiteY10" fmla="*/ 186690 h 314325"/>
                    <a:gd name="connsiteX11" fmla="*/ 24765 w 373380"/>
                    <a:gd name="connsiteY11" fmla="*/ 163830 h 314325"/>
                    <a:gd name="connsiteX12" fmla="*/ 15240 w 373380"/>
                    <a:gd name="connsiteY12" fmla="*/ 161925 h 314325"/>
                    <a:gd name="connsiteX13" fmla="*/ 1905 w 373380"/>
                    <a:gd name="connsiteY13" fmla="*/ 175260 h 314325"/>
                    <a:gd name="connsiteX14" fmla="*/ 5715 w 373380"/>
                    <a:gd name="connsiteY14" fmla="*/ 203835 h 314325"/>
                    <a:gd name="connsiteX15" fmla="*/ 19050 w 373380"/>
                    <a:gd name="connsiteY15" fmla="*/ 226695 h 314325"/>
                    <a:gd name="connsiteX16" fmla="*/ 32385 w 373380"/>
                    <a:gd name="connsiteY16" fmla="*/ 240030 h 314325"/>
                    <a:gd name="connsiteX17" fmla="*/ 53340 w 373380"/>
                    <a:gd name="connsiteY17" fmla="*/ 314325 h 314325"/>
                    <a:gd name="connsiteX18" fmla="*/ 15240 w 373380"/>
                    <a:gd name="connsiteY18" fmla="*/ 236220 h 314325"/>
                    <a:gd name="connsiteX19" fmla="*/ 0 w 373380"/>
                    <a:gd name="connsiteY19" fmla="*/ 188595 h 314325"/>
                    <a:gd name="connsiteX20" fmla="*/ 0 w 373380"/>
                    <a:gd name="connsiteY20" fmla="*/ 112395 h 314325"/>
                    <a:gd name="connsiteX21" fmla="*/ 32385 w 373380"/>
                    <a:gd name="connsiteY21" fmla="*/ 53340 h 314325"/>
                    <a:gd name="connsiteX22" fmla="*/ 95250 w 373380"/>
                    <a:gd name="connsiteY22" fmla="*/ 9525 h 314325"/>
                    <a:gd name="connsiteX23" fmla="*/ 196215 w 373380"/>
                    <a:gd name="connsiteY23" fmla="*/ 0 h 314325"/>
                    <a:gd name="connsiteX24" fmla="*/ 270510 w 373380"/>
                    <a:gd name="connsiteY24" fmla="*/ 9525 h 314325"/>
                    <a:gd name="connsiteX25" fmla="*/ 352425 w 373380"/>
                    <a:gd name="connsiteY25" fmla="*/ 45720 h 314325"/>
                    <a:gd name="connsiteX26" fmla="*/ 373380 w 373380"/>
                    <a:gd name="connsiteY26" fmla="*/ 110490 h 3143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373380" h="314325">
                      <a:moveTo>
                        <a:pt x="373380" y="110490"/>
                      </a:moveTo>
                      <a:lnTo>
                        <a:pt x="264795" y="118110"/>
                      </a:lnTo>
                      <a:lnTo>
                        <a:pt x="253365" y="60960"/>
                      </a:lnTo>
                      <a:lnTo>
                        <a:pt x="251460" y="127635"/>
                      </a:lnTo>
                      <a:lnTo>
                        <a:pt x="232410" y="87630"/>
                      </a:lnTo>
                      <a:lnTo>
                        <a:pt x="228600" y="131445"/>
                      </a:lnTo>
                      <a:lnTo>
                        <a:pt x="192405" y="106680"/>
                      </a:lnTo>
                      <a:lnTo>
                        <a:pt x="74295" y="112395"/>
                      </a:lnTo>
                      <a:lnTo>
                        <a:pt x="74295" y="156210"/>
                      </a:lnTo>
                      <a:lnTo>
                        <a:pt x="81915" y="232410"/>
                      </a:lnTo>
                      <a:lnTo>
                        <a:pt x="60960" y="186690"/>
                      </a:lnTo>
                      <a:lnTo>
                        <a:pt x="24765" y="163830"/>
                      </a:lnTo>
                      <a:lnTo>
                        <a:pt x="15240" y="161925"/>
                      </a:lnTo>
                      <a:lnTo>
                        <a:pt x="1905" y="175260"/>
                      </a:lnTo>
                      <a:lnTo>
                        <a:pt x="5715" y="203835"/>
                      </a:lnTo>
                      <a:lnTo>
                        <a:pt x="19050" y="226695"/>
                      </a:lnTo>
                      <a:lnTo>
                        <a:pt x="32385" y="240030"/>
                      </a:lnTo>
                      <a:lnTo>
                        <a:pt x="53340" y="314325"/>
                      </a:lnTo>
                      <a:lnTo>
                        <a:pt x="15240" y="236220"/>
                      </a:lnTo>
                      <a:lnTo>
                        <a:pt x="0" y="188595"/>
                      </a:lnTo>
                      <a:lnTo>
                        <a:pt x="0" y="112395"/>
                      </a:lnTo>
                      <a:cubicBezTo>
                        <a:pt x="5398" y="86678"/>
                        <a:pt x="16510" y="70485"/>
                        <a:pt x="32385" y="53340"/>
                      </a:cubicBezTo>
                      <a:cubicBezTo>
                        <a:pt x="48260" y="36195"/>
                        <a:pt x="67945" y="18415"/>
                        <a:pt x="95250" y="9525"/>
                      </a:cubicBezTo>
                      <a:cubicBezTo>
                        <a:pt x="122555" y="635"/>
                        <a:pt x="167005" y="0"/>
                        <a:pt x="196215" y="0"/>
                      </a:cubicBezTo>
                      <a:cubicBezTo>
                        <a:pt x="225425" y="0"/>
                        <a:pt x="247968" y="3175"/>
                        <a:pt x="270510" y="9525"/>
                      </a:cubicBezTo>
                      <a:cubicBezTo>
                        <a:pt x="298450" y="18733"/>
                        <a:pt x="337185" y="30797"/>
                        <a:pt x="352425" y="45720"/>
                      </a:cubicBezTo>
                      <a:cubicBezTo>
                        <a:pt x="367665" y="60643"/>
                        <a:pt x="374650" y="71438"/>
                        <a:pt x="373380" y="110490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1" name="Freeform 179">
                  <a:extLst>
                    <a:ext uri="{FF2B5EF4-FFF2-40B4-BE49-F238E27FC236}">
                      <a16:creationId xmlns:a16="http://schemas.microsoft.com/office/drawing/2014/main" id="{C9AD2257-9482-45FB-9A31-B4916C7BBFB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27402" flipH="1">
                  <a:off x="-749421" y="2926576"/>
                  <a:ext cx="128512" cy="148141"/>
                </a:xfrm>
                <a:custGeom>
                  <a:avLst/>
                  <a:gdLst>
                    <a:gd name="T0" fmla="*/ 686 w 1978"/>
                    <a:gd name="T1" fmla="*/ 264 h 2253"/>
                    <a:gd name="T2" fmla="*/ 509 w 1978"/>
                    <a:gd name="T3" fmla="*/ 21 h 2253"/>
                    <a:gd name="T4" fmla="*/ 436 w 1978"/>
                    <a:gd name="T5" fmla="*/ 0 h 2253"/>
                    <a:gd name="T6" fmla="*/ 224 w 1978"/>
                    <a:gd name="T7" fmla="*/ 70 h 2253"/>
                    <a:gd name="T8" fmla="*/ 79 w 1978"/>
                    <a:gd name="T9" fmla="*/ 146 h 2253"/>
                    <a:gd name="T10" fmla="*/ 6 w 1978"/>
                    <a:gd name="T11" fmla="*/ 240 h 2253"/>
                    <a:gd name="T12" fmla="*/ 13 w 1978"/>
                    <a:gd name="T13" fmla="*/ 368 h 2253"/>
                    <a:gd name="T14" fmla="*/ 93 w 1978"/>
                    <a:gd name="T15" fmla="*/ 514 h 2253"/>
                    <a:gd name="T16" fmla="*/ 287 w 1978"/>
                    <a:gd name="T17" fmla="*/ 798 h 2253"/>
                    <a:gd name="T18" fmla="*/ 377 w 1978"/>
                    <a:gd name="T19" fmla="*/ 1082 h 2253"/>
                    <a:gd name="T20" fmla="*/ 470 w 1978"/>
                    <a:gd name="T21" fmla="*/ 1473 h 2253"/>
                    <a:gd name="T22" fmla="*/ 558 w 1978"/>
                    <a:gd name="T23" fmla="*/ 1653 h 2253"/>
                    <a:gd name="T24" fmla="*/ 724 w 1978"/>
                    <a:gd name="T25" fmla="*/ 1903 h 2253"/>
                    <a:gd name="T26" fmla="*/ 852 w 1978"/>
                    <a:gd name="T27" fmla="*/ 2118 h 2253"/>
                    <a:gd name="T28" fmla="*/ 959 w 1978"/>
                    <a:gd name="T29" fmla="*/ 2236 h 2253"/>
                    <a:gd name="T30" fmla="*/ 1025 w 1978"/>
                    <a:gd name="T31" fmla="*/ 2250 h 2253"/>
                    <a:gd name="T32" fmla="*/ 1071 w 1978"/>
                    <a:gd name="T33" fmla="*/ 2215 h 2253"/>
                    <a:gd name="T34" fmla="*/ 1091 w 1978"/>
                    <a:gd name="T35" fmla="*/ 2135 h 2253"/>
                    <a:gd name="T36" fmla="*/ 1032 w 1978"/>
                    <a:gd name="T37" fmla="*/ 1983 h 2253"/>
                    <a:gd name="T38" fmla="*/ 883 w 1978"/>
                    <a:gd name="T39" fmla="*/ 1733 h 2253"/>
                    <a:gd name="T40" fmla="*/ 883 w 1978"/>
                    <a:gd name="T41" fmla="*/ 1689 h 2253"/>
                    <a:gd name="T42" fmla="*/ 967 w 1978"/>
                    <a:gd name="T43" fmla="*/ 1806 h 2253"/>
                    <a:gd name="T44" fmla="*/ 1098 w 1978"/>
                    <a:gd name="T45" fmla="*/ 2052 h 2253"/>
                    <a:gd name="T46" fmla="*/ 1212 w 1978"/>
                    <a:gd name="T47" fmla="*/ 2187 h 2253"/>
                    <a:gd name="T48" fmla="*/ 1306 w 1978"/>
                    <a:gd name="T49" fmla="*/ 2239 h 2253"/>
                    <a:gd name="T50" fmla="*/ 1396 w 1978"/>
                    <a:gd name="T51" fmla="*/ 2218 h 2253"/>
                    <a:gd name="T52" fmla="*/ 1428 w 1978"/>
                    <a:gd name="T53" fmla="*/ 2139 h 2253"/>
                    <a:gd name="T54" fmla="*/ 1389 w 1978"/>
                    <a:gd name="T55" fmla="*/ 2010 h 2253"/>
                    <a:gd name="T56" fmla="*/ 1226 w 1978"/>
                    <a:gd name="T57" fmla="*/ 1754 h 2253"/>
                    <a:gd name="T58" fmla="*/ 1163 w 1978"/>
                    <a:gd name="T59" fmla="*/ 1608 h 2253"/>
                    <a:gd name="T60" fmla="*/ 1184 w 1978"/>
                    <a:gd name="T61" fmla="*/ 1605 h 2253"/>
                    <a:gd name="T62" fmla="*/ 1316 w 1978"/>
                    <a:gd name="T63" fmla="*/ 1827 h 2253"/>
                    <a:gd name="T64" fmla="*/ 1476 w 1978"/>
                    <a:gd name="T65" fmla="*/ 2077 h 2253"/>
                    <a:gd name="T66" fmla="*/ 1572 w 1978"/>
                    <a:gd name="T67" fmla="*/ 2156 h 2253"/>
                    <a:gd name="T68" fmla="*/ 1663 w 1978"/>
                    <a:gd name="T69" fmla="*/ 2160 h 2253"/>
                    <a:gd name="T70" fmla="*/ 1728 w 1978"/>
                    <a:gd name="T71" fmla="*/ 2111 h 2253"/>
                    <a:gd name="T72" fmla="*/ 1746 w 1978"/>
                    <a:gd name="T73" fmla="*/ 2035 h 2253"/>
                    <a:gd name="T74" fmla="*/ 1694 w 1978"/>
                    <a:gd name="T75" fmla="*/ 1913 h 2253"/>
                    <a:gd name="T76" fmla="*/ 1379 w 1978"/>
                    <a:gd name="T77" fmla="*/ 1432 h 2253"/>
                    <a:gd name="T78" fmla="*/ 1569 w 1978"/>
                    <a:gd name="T79" fmla="*/ 1653 h 2253"/>
                    <a:gd name="T80" fmla="*/ 1718 w 1978"/>
                    <a:gd name="T81" fmla="*/ 1806 h 2253"/>
                    <a:gd name="T82" fmla="*/ 1822 w 1978"/>
                    <a:gd name="T83" fmla="*/ 1830 h 2253"/>
                    <a:gd name="T84" fmla="*/ 1902 w 1978"/>
                    <a:gd name="T85" fmla="*/ 1778 h 2253"/>
                    <a:gd name="T86" fmla="*/ 1905 w 1978"/>
                    <a:gd name="T87" fmla="*/ 1681 h 2253"/>
                    <a:gd name="T88" fmla="*/ 1833 w 1978"/>
                    <a:gd name="T89" fmla="*/ 1560 h 2253"/>
                    <a:gd name="T90" fmla="*/ 1656 w 1978"/>
                    <a:gd name="T91" fmla="*/ 1352 h 2253"/>
                    <a:gd name="T92" fmla="*/ 1517 w 1978"/>
                    <a:gd name="T93" fmla="*/ 1158 h 2253"/>
                    <a:gd name="T94" fmla="*/ 1486 w 1978"/>
                    <a:gd name="T95" fmla="*/ 1058 h 2253"/>
                    <a:gd name="T96" fmla="*/ 1577 w 1978"/>
                    <a:gd name="T97" fmla="*/ 1147 h 2253"/>
                    <a:gd name="T98" fmla="*/ 1777 w 1978"/>
                    <a:gd name="T99" fmla="*/ 1265 h 2253"/>
                    <a:gd name="T100" fmla="*/ 1892 w 1978"/>
                    <a:gd name="T101" fmla="*/ 1293 h 2253"/>
                    <a:gd name="T102" fmla="*/ 1961 w 1978"/>
                    <a:gd name="T103" fmla="*/ 1259 h 2253"/>
                    <a:gd name="T104" fmla="*/ 1978 w 1978"/>
                    <a:gd name="T105" fmla="*/ 1203 h 2253"/>
                    <a:gd name="T106" fmla="*/ 1961 w 1978"/>
                    <a:gd name="T107" fmla="*/ 1134 h 2253"/>
                    <a:gd name="T108" fmla="*/ 1846 w 1978"/>
                    <a:gd name="T109" fmla="*/ 1030 h 2253"/>
                    <a:gd name="T110" fmla="*/ 1486 w 1978"/>
                    <a:gd name="T111" fmla="*/ 735 h 2253"/>
                    <a:gd name="T112" fmla="*/ 1316 w 1978"/>
                    <a:gd name="T113" fmla="*/ 621 h 2253"/>
                    <a:gd name="T114" fmla="*/ 1039 w 1978"/>
                    <a:gd name="T115" fmla="*/ 520 h 2253"/>
                    <a:gd name="T116" fmla="*/ 873 w 1978"/>
                    <a:gd name="T117" fmla="*/ 444 h 22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978" h="2253">
                      <a:moveTo>
                        <a:pt x="842" y="423"/>
                      </a:moveTo>
                      <a:lnTo>
                        <a:pt x="810" y="396"/>
                      </a:lnTo>
                      <a:lnTo>
                        <a:pt x="748" y="333"/>
                      </a:lnTo>
                      <a:lnTo>
                        <a:pt x="686" y="264"/>
                      </a:lnTo>
                      <a:lnTo>
                        <a:pt x="630" y="194"/>
                      </a:lnTo>
                      <a:lnTo>
                        <a:pt x="578" y="122"/>
                      </a:lnTo>
                      <a:lnTo>
                        <a:pt x="529" y="45"/>
                      </a:lnTo>
                      <a:lnTo>
                        <a:pt x="509" y="21"/>
                      </a:lnTo>
                      <a:lnTo>
                        <a:pt x="488" y="8"/>
                      </a:lnTo>
                      <a:lnTo>
                        <a:pt x="477" y="4"/>
                      </a:lnTo>
                      <a:lnTo>
                        <a:pt x="467" y="0"/>
                      </a:lnTo>
                      <a:lnTo>
                        <a:pt x="436" y="0"/>
                      </a:lnTo>
                      <a:lnTo>
                        <a:pt x="398" y="11"/>
                      </a:lnTo>
                      <a:lnTo>
                        <a:pt x="346" y="29"/>
                      </a:lnTo>
                      <a:lnTo>
                        <a:pt x="287" y="45"/>
                      </a:lnTo>
                      <a:lnTo>
                        <a:pt x="224" y="70"/>
                      </a:lnTo>
                      <a:lnTo>
                        <a:pt x="162" y="94"/>
                      </a:lnTo>
                      <a:lnTo>
                        <a:pt x="131" y="112"/>
                      </a:lnTo>
                      <a:lnTo>
                        <a:pt x="104" y="128"/>
                      </a:lnTo>
                      <a:lnTo>
                        <a:pt x="79" y="146"/>
                      </a:lnTo>
                      <a:lnTo>
                        <a:pt x="55" y="167"/>
                      </a:lnTo>
                      <a:lnTo>
                        <a:pt x="34" y="188"/>
                      </a:lnTo>
                      <a:lnTo>
                        <a:pt x="20" y="212"/>
                      </a:lnTo>
                      <a:lnTo>
                        <a:pt x="6" y="240"/>
                      </a:lnTo>
                      <a:lnTo>
                        <a:pt x="0" y="271"/>
                      </a:lnTo>
                      <a:lnTo>
                        <a:pt x="0" y="302"/>
                      </a:lnTo>
                      <a:lnTo>
                        <a:pt x="6" y="337"/>
                      </a:lnTo>
                      <a:lnTo>
                        <a:pt x="13" y="368"/>
                      </a:lnTo>
                      <a:lnTo>
                        <a:pt x="24" y="399"/>
                      </a:lnTo>
                      <a:lnTo>
                        <a:pt x="37" y="427"/>
                      </a:lnTo>
                      <a:lnTo>
                        <a:pt x="55" y="458"/>
                      </a:lnTo>
                      <a:lnTo>
                        <a:pt x="93" y="514"/>
                      </a:lnTo>
                      <a:lnTo>
                        <a:pt x="134" y="572"/>
                      </a:lnTo>
                      <a:lnTo>
                        <a:pt x="217" y="683"/>
                      </a:lnTo>
                      <a:lnTo>
                        <a:pt x="256" y="738"/>
                      </a:lnTo>
                      <a:lnTo>
                        <a:pt x="287" y="798"/>
                      </a:lnTo>
                      <a:lnTo>
                        <a:pt x="308" y="842"/>
                      </a:lnTo>
                      <a:lnTo>
                        <a:pt x="325" y="891"/>
                      </a:lnTo>
                      <a:lnTo>
                        <a:pt x="352" y="985"/>
                      </a:lnTo>
                      <a:lnTo>
                        <a:pt x="377" y="1082"/>
                      </a:lnTo>
                      <a:lnTo>
                        <a:pt x="394" y="1182"/>
                      </a:lnTo>
                      <a:lnTo>
                        <a:pt x="415" y="1280"/>
                      </a:lnTo>
                      <a:lnTo>
                        <a:pt x="439" y="1376"/>
                      </a:lnTo>
                      <a:lnTo>
                        <a:pt x="470" y="1473"/>
                      </a:lnTo>
                      <a:lnTo>
                        <a:pt x="488" y="1518"/>
                      </a:lnTo>
                      <a:lnTo>
                        <a:pt x="509" y="1567"/>
                      </a:lnTo>
                      <a:lnTo>
                        <a:pt x="529" y="1612"/>
                      </a:lnTo>
                      <a:lnTo>
                        <a:pt x="558" y="1653"/>
                      </a:lnTo>
                      <a:lnTo>
                        <a:pt x="613" y="1736"/>
                      </a:lnTo>
                      <a:lnTo>
                        <a:pt x="672" y="1817"/>
                      </a:lnTo>
                      <a:lnTo>
                        <a:pt x="699" y="1858"/>
                      </a:lnTo>
                      <a:lnTo>
                        <a:pt x="724" y="1903"/>
                      </a:lnTo>
                      <a:lnTo>
                        <a:pt x="745" y="1945"/>
                      </a:lnTo>
                      <a:lnTo>
                        <a:pt x="779" y="2007"/>
                      </a:lnTo>
                      <a:lnTo>
                        <a:pt x="824" y="2080"/>
                      </a:lnTo>
                      <a:lnTo>
                        <a:pt x="852" y="2118"/>
                      </a:lnTo>
                      <a:lnTo>
                        <a:pt x="876" y="2153"/>
                      </a:lnTo>
                      <a:lnTo>
                        <a:pt x="904" y="2187"/>
                      </a:lnTo>
                      <a:lnTo>
                        <a:pt x="931" y="2211"/>
                      </a:lnTo>
                      <a:lnTo>
                        <a:pt x="959" y="2236"/>
                      </a:lnTo>
                      <a:lnTo>
                        <a:pt x="987" y="2246"/>
                      </a:lnTo>
                      <a:lnTo>
                        <a:pt x="1001" y="2250"/>
                      </a:lnTo>
                      <a:lnTo>
                        <a:pt x="1014" y="2253"/>
                      </a:lnTo>
                      <a:lnTo>
                        <a:pt x="1025" y="2250"/>
                      </a:lnTo>
                      <a:lnTo>
                        <a:pt x="1039" y="2246"/>
                      </a:lnTo>
                      <a:lnTo>
                        <a:pt x="1050" y="2239"/>
                      </a:lnTo>
                      <a:lnTo>
                        <a:pt x="1060" y="2229"/>
                      </a:lnTo>
                      <a:lnTo>
                        <a:pt x="1071" y="2215"/>
                      </a:lnTo>
                      <a:lnTo>
                        <a:pt x="1081" y="2198"/>
                      </a:lnTo>
                      <a:lnTo>
                        <a:pt x="1087" y="2184"/>
                      </a:lnTo>
                      <a:lnTo>
                        <a:pt x="1091" y="2169"/>
                      </a:lnTo>
                      <a:lnTo>
                        <a:pt x="1091" y="2135"/>
                      </a:lnTo>
                      <a:lnTo>
                        <a:pt x="1084" y="2101"/>
                      </a:lnTo>
                      <a:lnTo>
                        <a:pt x="1071" y="2062"/>
                      </a:lnTo>
                      <a:lnTo>
                        <a:pt x="1053" y="2025"/>
                      </a:lnTo>
                      <a:lnTo>
                        <a:pt x="1032" y="1983"/>
                      </a:lnTo>
                      <a:lnTo>
                        <a:pt x="983" y="1900"/>
                      </a:lnTo>
                      <a:lnTo>
                        <a:pt x="935" y="1823"/>
                      </a:lnTo>
                      <a:lnTo>
                        <a:pt x="897" y="1761"/>
                      </a:lnTo>
                      <a:lnTo>
                        <a:pt x="883" y="1733"/>
                      </a:lnTo>
                      <a:lnTo>
                        <a:pt x="876" y="1713"/>
                      </a:lnTo>
                      <a:lnTo>
                        <a:pt x="876" y="1699"/>
                      </a:lnTo>
                      <a:lnTo>
                        <a:pt x="879" y="1692"/>
                      </a:lnTo>
                      <a:lnTo>
                        <a:pt x="883" y="1689"/>
                      </a:lnTo>
                      <a:lnTo>
                        <a:pt x="894" y="1699"/>
                      </a:lnTo>
                      <a:lnTo>
                        <a:pt x="907" y="1713"/>
                      </a:lnTo>
                      <a:lnTo>
                        <a:pt x="935" y="1754"/>
                      </a:lnTo>
                      <a:lnTo>
                        <a:pt x="967" y="1806"/>
                      </a:lnTo>
                      <a:lnTo>
                        <a:pt x="998" y="1864"/>
                      </a:lnTo>
                      <a:lnTo>
                        <a:pt x="1056" y="1976"/>
                      </a:lnTo>
                      <a:lnTo>
                        <a:pt x="1081" y="2021"/>
                      </a:lnTo>
                      <a:lnTo>
                        <a:pt x="1098" y="2052"/>
                      </a:lnTo>
                      <a:lnTo>
                        <a:pt x="1132" y="2101"/>
                      </a:lnTo>
                      <a:lnTo>
                        <a:pt x="1171" y="2146"/>
                      </a:lnTo>
                      <a:lnTo>
                        <a:pt x="1188" y="2166"/>
                      </a:lnTo>
                      <a:lnTo>
                        <a:pt x="1212" y="2187"/>
                      </a:lnTo>
                      <a:lnTo>
                        <a:pt x="1236" y="2208"/>
                      </a:lnTo>
                      <a:lnTo>
                        <a:pt x="1261" y="2221"/>
                      </a:lnTo>
                      <a:lnTo>
                        <a:pt x="1285" y="2232"/>
                      </a:lnTo>
                      <a:lnTo>
                        <a:pt x="1306" y="2239"/>
                      </a:lnTo>
                      <a:lnTo>
                        <a:pt x="1330" y="2242"/>
                      </a:lnTo>
                      <a:lnTo>
                        <a:pt x="1355" y="2239"/>
                      </a:lnTo>
                      <a:lnTo>
                        <a:pt x="1376" y="2229"/>
                      </a:lnTo>
                      <a:lnTo>
                        <a:pt x="1396" y="2218"/>
                      </a:lnTo>
                      <a:lnTo>
                        <a:pt x="1410" y="2198"/>
                      </a:lnTo>
                      <a:lnTo>
                        <a:pt x="1424" y="2174"/>
                      </a:lnTo>
                      <a:lnTo>
                        <a:pt x="1428" y="2156"/>
                      </a:lnTo>
                      <a:lnTo>
                        <a:pt x="1428" y="2139"/>
                      </a:lnTo>
                      <a:lnTo>
                        <a:pt x="1428" y="2108"/>
                      </a:lnTo>
                      <a:lnTo>
                        <a:pt x="1420" y="2073"/>
                      </a:lnTo>
                      <a:lnTo>
                        <a:pt x="1407" y="2041"/>
                      </a:lnTo>
                      <a:lnTo>
                        <a:pt x="1389" y="2010"/>
                      </a:lnTo>
                      <a:lnTo>
                        <a:pt x="1371" y="1979"/>
                      </a:lnTo>
                      <a:lnTo>
                        <a:pt x="1334" y="1927"/>
                      </a:lnTo>
                      <a:lnTo>
                        <a:pt x="1295" y="1869"/>
                      </a:lnTo>
                      <a:lnTo>
                        <a:pt x="1226" y="1754"/>
                      </a:lnTo>
                      <a:lnTo>
                        <a:pt x="1195" y="1695"/>
                      </a:lnTo>
                      <a:lnTo>
                        <a:pt x="1171" y="1643"/>
                      </a:lnTo>
                      <a:lnTo>
                        <a:pt x="1163" y="1626"/>
                      </a:lnTo>
                      <a:lnTo>
                        <a:pt x="1163" y="1608"/>
                      </a:lnTo>
                      <a:lnTo>
                        <a:pt x="1163" y="1601"/>
                      </a:lnTo>
                      <a:lnTo>
                        <a:pt x="1167" y="1598"/>
                      </a:lnTo>
                      <a:lnTo>
                        <a:pt x="1171" y="1598"/>
                      </a:lnTo>
                      <a:lnTo>
                        <a:pt x="1184" y="1605"/>
                      </a:lnTo>
                      <a:lnTo>
                        <a:pt x="1199" y="1619"/>
                      </a:lnTo>
                      <a:lnTo>
                        <a:pt x="1226" y="1660"/>
                      </a:lnTo>
                      <a:lnTo>
                        <a:pt x="1267" y="1741"/>
                      </a:lnTo>
                      <a:lnTo>
                        <a:pt x="1316" y="1827"/>
                      </a:lnTo>
                      <a:lnTo>
                        <a:pt x="1365" y="1913"/>
                      </a:lnTo>
                      <a:lnTo>
                        <a:pt x="1417" y="1997"/>
                      </a:lnTo>
                      <a:lnTo>
                        <a:pt x="1444" y="2038"/>
                      </a:lnTo>
                      <a:lnTo>
                        <a:pt x="1476" y="2077"/>
                      </a:lnTo>
                      <a:lnTo>
                        <a:pt x="1496" y="2101"/>
                      </a:lnTo>
                      <a:lnTo>
                        <a:pt x="1520" y="2125"/>
                      </a:lnTo>
                      <a:lnTo>
                        <a:pt x="1548" y="2142"/>
                      </a:lnTo>
                      <a:lnTo>
                        <a:pt x="1572" y="2156"/>
                      </a:lnTo>
                      <a:lnTo>
                        <a:pt x="1604" y="2166"/>
                      </a:lnTo>
                      <a:lnTo>
                        <a:pt x="1632" y="2166"/>
                      </a:lnTo>
                      <a:lnTo>
                        <a:pt x="1649" y="2166"/>
                      </a:lnTo>
                      <a:lnTo>
                        <a:pt x="1663" y="2160"/>
                      </a:lnTo>
                      <a:lnTo>
                        <a:pt x="1681" y="2153"/>
                      </a:lnTo>
                      <a:lnTo>
                        <a:pt x="1694" y="2146"/>
                      </a:lnTo>
                      <a:lnTo>
                        <a:pt x="1715" y="2129"/>
                      </a:lnTo>
                      <a:lnTo>
                        <a:pt x="1728" y="2111"/>
                      </a:lnTo>
                      <a:lnTo>
                        <a:pt x="1739" y="2093"/>
                      </a:lnTo>
                      <a:lnTo>
                        <a:pt x="1746" y="2073"/>
                      </a:lnTo>
                      <a:lnTo>
                        <a:pt x="1746" y="2056"/>
                      </a:lnTo>
                      <a:lnTo>
                        <a:pt x="1746" y="2035"/>
                      </a:lnTo>
                      <a:lnTo>
                        <a:pt x="1743" y="2014"/>
                      </a:lnTo>
                      <a:lnTo>
                        <a:pt x="1736" y="1994"/>
                      </a:lnTo>
                      <a:lnTo>
                        <a:pt x="1718" y="1952"/>
                      </a:lnTo>
                      <a:lnTo>
                        <a:pt x="1694" y="1913"/>
                      </a:lnTo>
                      <a:lnTo>
                        <a:pt x="1645" y="1841"/>
                      </a:lnTo>
                      <a:lnTo>
                        <a:pt x="1507" y="1640"/>
                      </a:lnTo>
                      <a:lnTo>
                        <a:pt x="1434" y="1525"/>
                      </a:lnTo>
                      <a:lnTo>
                        <a:pt x="1379" y="1432"/>
                      </a:lnTo>
                      <a:lnTo>
                        <a:pt x="1428" y="1491"/>
                      </a:lnTo>
                      <a:lnTo>
                        <a:pt x="1479" y="1556"/>
                      </a:lnTo>
                      <a:lnTo>
                        <a:pt x="1514" y="1595"/>
                      </a:lnTo>
                      <a:lnTo>
                        <a:pt x="1569" y="1653"/>
                      </a:lnTo>
                      <a:lnTo>
                        <a:pt x="1624" y="1720"/>
                      </a:lnTo>
                      <a:lnTo>
                        <a:pt x="1663" y="1757"/>
                      </a:lnTo>
                      <a:lnTo>
                        <a:pt x="1691" y="1785"/>
                      </a:lnTo>
                      <a:lnTo>
                        <a:pt x="1718" y="1806"/>
                      </a:lnTo>
                      <a:lnTo>
                        <a:pt x="1746" y="1823"/>
                      </a:lnTo>
                      <a:lnTo>
                        <a:pt x="1774" y="1830"/>
                      </a:lnTo>
                      <a:lnTo>
                        <a:pt x="1798" y="1833"/>
                      </a:lnTo>
                      <a:lnTo>
                        <a:pt x="1822" y="1830"/>
                      </a:lnTo>
                      <a:lnTo>
                        <a:pt x="1846" y="1823"/>
                      </a:lnTo>
                      <a:lnTo>
                        <a:pt x="1871" y="1813"/>
                      </a:lnTo>
                      <a:lnTo>
                        <a:pt x="1888" y="1796"/>
                      </a:lnTo>
                      <a:lnTo>
                        <a:pt x="1902" y="1778"/>
                      </a:lnTo>
                      <a:lnTo>
                        <a:pt x="1913" y="1754"/>
                      </a:lnTo>
                      <a:lnTo>
                        <a:pt x="1916" y="1730"/>
                      </a:lnTo>
                      <a:lnTo>
                        <a:pt x="1913" y="1705"/>
                      </a:lnTo>
                      <a:lnTo>
                        <a:pt x="1905" y="1681"/>
                      </a:lnTo>
                      <a:lnTo>
                        <a:pt x="1898" y="1657"/>
                      </a:lnTo>
                      <a:lnTo>
                        <a:pt x="1888" y="1637"/>
                      </a:lnTo>
                      <a:lnTo>
                        <a:pt x="1861" y="1595"/>
                      </a:lnTo>
                      <a:lnTo>
                        <a:pt x="1833" y="1560"/>
                      </a:lnTo>
                      <a:lnTo>
                        <a:pt x="1804" y="1525"/>
                      </a:lnTo>
                      <a:lnTo>
                        <a:pt x="1777" y="1494"/>
                      </a:lnTo>
                      <a:lnTo>
                        <a:pt x="1725" y="1432"/>
                      </a:lnTo>
                      <a:lnTo>
                        <a:pt x="1656" y="1352"/>
                      </a:lnTo>
                      <a:lnTo>
                        <a:pt x="1618" y="1307"/>
                      </a:lnTo>
                      <a:lnTo>
                        <a:pt x="1580" y="1259"/>
                      </a:lnTo>
                      <a:lnTo>
                        <a:pt x="1545" y="1210"/>
                      </a:lnTo>
                      <a:lnTo>
                        <a:pt x="1517" y="1158"/>
                      </a:lnTo>
                      <a:lnTo>
                        <a:pt x="1507" y="1134"/>
                      </a:lnTo>
                      <a:lnTo>
                        <a:pt x="1496" y="1110"/>
                      </a:lnTo>
                      <a:lnTo>
                        <a:pt x="1493" y="1082"/>
                      </a:lnTo>
                      <a:lnTo>
                        <a:pt x="1486" y="1058"/>
                      </a:lnTo>
                      <a:lnTo>
                        <a:pt x="1493" y="1068"/>
                      </a:lnTo>
                      <a:lnTo>
                        <a:pt x="1499" y="1082"/>
                      </a:lnTo>
                      <a:lnTo>
                        <a:pt x="1531" y="1113"/>
                      </a:lnTo>
                      <a:lnTo>
                        <a:pt x="1577" y="1147"/>
                      </a:lnTo>
                      <a:lnTo>
                        <a:pt x="1632" y="1182"/>
                      </a:lnTo>
                      <a:lnTo>
                        <a:pt x="1684" y="1217"/>
                      </a:lnTo>
                      <a:lnTo>
                        <a:pt x="1736" y="1244"/>
                      </a:lnTo>
                      <a:lnTo>
                        <a:pt x="1777" y="1265"/>
                      </a:lnTo>
                      <a:lnTo>
                        <a:pt x="1804" y="1280"/>
                      </a:lnTo>
                      <a:lnTo>
                        <a:pt x="1836" y="1286"/>
                      </a:lnTo>
                      <a:lnTo>
                        <a:pt x="1864" y="1293"/>
                      </a:lnTo>
                      <a:lnTo>
                        <a:pt x="1892" y="1293"/>
                      </a:lnTo>
                      <a:lnTo>
                        <a:pt x="1919" y="1286"/>
                      </a:lnTo>
                      <a:lnTo>
                        <a:pt x="1940" y="1275"/>
                      </a:lnTo>
                      <a:lnTo>
                        <a:pt x="1950" y="1269"/>
                      </a:lnTo>
                      <a:lnTo>
                        <a:pt x="1961" y="1259"/>
                      </a:lnTo>
                      <a:lnTo>
                        <a:pt x="1968" y="1248"/>
                      </a:lnTo>
                      <a:lnTo>
                        <a:pt x="1971" y="1234"/>
                      </a:lnTo>
                      <a:lnTo>
                        <a:pt x="1975" y="1220"/>
                      </a:lnTo>
                      <a:lnTo>
                        <a:pt x="1978" y="1203"/>
                      </a:lnTo>
                      <a:lnTo>
                        <a:pt x="1978" y="1186"/>
                      </a:lnTo>
                      <a:lnTo>
                        <a:pt x="1975" y="1165"/>
                      </a:lnTo>
                      <a:lnTo>
                        <a:pt x="1968" y="1147"/>
                      </a:lnTo>
                      <a:lnTo>
                        <a:pt x="1961" y="1134"/>
                      </a:lnTo>
                      <a:lnTo>
                        <a:pt x="1937" y="1103"/>
                      </a:lnTo>
                      <a:lnTo>
                        <a:pt x="1909" y="1075"/>
                      </a:lnTo>
                      <a:lnTo>
                        <a:pt x="1877" y="1051"/>
                      </a:lnTo>
                      <a:lnTo>
                        <a:pt x="1846" y="1030"/>
                      </a:lnTo>
                      <a:lnTo>
                        <a:pt x="1784" y="988"/>
                      </a:lnTo>
                      <a:lnTo>
                        <a:pt x="1687" y="905"/>
                      </a:lnTo>
                      <a:lnTo>
                        <a:pt x="1587" y="818"/>
                      </a:lnTo>
                      <a:lnTo>
                        <a:pt x="1486" y="735"/>
                      </a:lnTo>
                      <a:lnTo>
                        <a:pt x="1434" y="694"/>
                      </a:lnTo>
                      <a:lnTo>
                        <a:pt x="1379" y="655"/>
                      </a:lnTo>
                      <a:lnTo>
                        <a:pt x="1348" y="638"/>
                      </a:lnTo>
                      <a:lnTo>
                        <a:pt x="1316" y="621"/>
                      </a:lnTo>
                      <a:lnTo>
                        <a:pt x="1247" y="589"/>
                      </a:lnTo>
                      <a:lnTo>
                        <a:pt x="1178" y="566"/>
                      </a:lnTo>
                      <a:lnTo>
                        <a:pt x="1108" y="545"/>
                      </a:lnTo>
                      <a:lnTo>
                        <a:pt x="1039" y="520"/>
                      </a:lnTo>
                      <a:lnTo>
                        <a:pt x="970" y="496"/>
                      </a:lnTo>
                      <a:lnTo>
                        <a:pt x="935" y="479"/>
                      </a:lnTo>
                      <a:lnTo>
                        <a:pt x="904" y="465"/>
                      </a:lnTo>
                      <a:lnTo>
                        <a:pt x="873" y="444"/>
                      </a:lnTo>
                      <a:lnTo>
                        <a:pt x="842" y="423"/>
                      </a:lnTo>
                      <a:close/>
                    </a:path>
                  </a:pathLst>
                </a:cu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bg2"/>
                  </a:solidFill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/>
                    <a:cs typeface="+mn-cs"/>
                  </a:endParaRPr>
                </a:p>
              </p:txBody>
            </p:sp>
          </p:grpSp>
          <p:grpSp>
            <p:nvGrpSpPr>
              <p:cNvPr id="102" name="Group 471">
                <a:extLst>
                  <a:ext uri="{FF2B5EF4-FFF2-40B4-BE49-F238E27FC236}">
                    <a16:creationId xmlns:a16="http://schemas.microsoft.com/office/drawing/2014/main" id="{84BDDC8B-D449-4EB1-A775-723375C314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24039" y="3256685"/>
                <a:ext cx="333632" cy="901710"/>
                <a:chOff x="2924039" y="3256685"/>
                <a:chExt cx="333632" cy="901710"/>
              </a:xfrm>
            </p:grpSpPr>
            <p:sp>
              <p:nvSpPr>
                <p:cNvPr id="103" name="Freeform 46">
                  <a:extLst>
                    <a:ext uri="{FF2B5EF4-FFF2-40B4-BE49-F238E27FC236}">
                      <a16:creationId xmlns:a16="http://schemas.microsoft.com/office/drawing/2014/main" id="{A35C0497-17E1-413A-9668-C69237239CB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458626">
                  <a:off x="3083078" y="3802352"/>
                  <a:ext cx="93226" cy="311296"/>
                </a:xfrm>
                <a:custGeom>
                  <a:avLst/>
                  <a:gdLst>
                    <a:gd name="T0" fmla="*/ 2147483646 w 258"/>
                    <a:gd name="T1" fmla="*/ 2147483646 h 416"/>
                    <a:gd name="T2" fmla="*/ 0 w 258"/>
                    <a:gd name="T3" fmla="*/ 2147483646 h 416"/>
                    <a:gd name="T4" fmla="*/ 2147483646 w 258"/>
                    <a:gd name="T5" fmla="*/ 2147483646 h 416"/>
                    <a:gd name="T6" fmla="*/ 2147483646 w 258"/>
                    <a:gd name="T7" fmla="*/ 2147483646 h 416"/>
                    <a:gd name="T8" fmla="*/ 2147483646 w 258"/>
                    <a:gd name="T9" fmla="*/ 2147483646 h 416"/>
                    <a:gd name="T10" fmla="*/ 2147483646 w 258"/>
                    <a:gd name="T11" fmla="*/ 2147483646 h 416"/>
                    <a:gd name="T12" fmla="*/ 2147483646 w 258"/>
                    <a:gd name="T13" fmla="*/ 2147483646 h 416"/>
                    <a:gd name="T14" fmla="*/ 2147483646 w 258"/>
                    <a:gd name="T15" fmla="*/ 2147483646 h 416"/>
                    <a:gd name="T16" fmla="*/ 2147483646 w 258"/>
                    <a:gd name="T17" fmla="*/ 2147483646 h 416"/>
                    <a:gd name="T18" fmla="*/ 2147483646 w 258"/>
                    <a:gd name="T19" fmla="*/ 2147483646 h 416"/>
                    <a:gd name="T20" fmla="*/ 2147483646 w 258"/>
                    <a:gd name="T21" fmla="*/ 2147483646 h 416"/>
                    <a:gd name="T22" fmla="*/ 2147483646 w 258"/>
                    <a:gd name="T23" fmla="*/ 2147483646 h 416"/>
                    <a:gd name="T24" fmla="*/ 2147483646 w 258"/>
                    <a:gd name="T25" fmla="*/ 2147483646 h 416"/>
                    <a:gd name="T26" fmla="*/ 2147483646 w 258"/>
                    <a:gd name="T27" fmla="*/ 2147483646 h 416"/>
                    <a:gd name="T28" fmla="*/ 2147483646 w 258"/>
                    <a:gd name="T29" fmla="*/ 2147483646 h 416"/>
                    <a:gd name="T30" fmla="*/ 2147483646 w 258"/>
                    <a:gd name="T31" fmla="*/ 2147483646 h 416"/>
                    <a:gd name="T32" fmla="*/ 2147483646 w 258"/>
                    <a:gd name="T33" fmla="*/ 2147483646 h 416"/>
                    <a:gd name="T34" fmla="*/ 2147483646 w 258"/>
                    <a:gd name="T35" fmla="*/ 0 h 416"/>
                    <a:gd name="T36" fmla="*/ 2147483646 w 258"/>
                    <a:gd name="T37" fmla="*/ 2147483646 h 41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258" h="416">
                      <a:moveTo>
                        <a:pt x="5" y="49"/>
                      </a:moveTo>
                      <a:lnTo>
                        <a:pt x="0" y="144"/>
                      </a:lnTo>
                      <a:lnTo>
                        <a:pt x="9" y="222"/>
                      </a:lnTo>
                      <a:lnTo>
                        <a:pt x="28" y="286"/>
                      </a:lnTo>
                      <a:lnTo>
                        <a:pt x="54" y="335"/>
                      </a:lnTo>
                      <a:lnTo>
                        <a:pt x="82" y="372"/>
                      </a:lnTo>
                      <a:lnTo>
                        <a:pt x="108" y="398"/>
                      </a:lnTo>
                      <a:lnTo>
                        <a:pt x="126" y="411"/>
                      </a:lnTo>
                      <a:lnTo>
                        <a:pt x="133" y="416"/>
                      </a:lnTo>
                      <a:lnTo>
                        <a:pt x="258" y="395"/>
                      </a:lnTo>
                      <a:lnTo>
                        <a:pt x="253" y="387"/>
                      </a:lnTo>
                      <a:lnTo>
                        <a:pt x="243" y="364"/>
                      </a:lnTo>
                      <a:lnTo>
                        <a:pt x="229" y="327"/>
                      </a:lnTo>
                      <a:lnTo>
                        <a:pt x="214" y="279"/>
                      </a:lnTo>
                      <a:lnTo>
                        <a:pt x="202" y="221"/>
                      </a:lnTo>
                      <a:lnTo>
                        <a:pt x="197" y="153"/>
                      </a:lnTo>
                      <a:lnTo>
                        <a:pt x="200" y="79"/>
                      </a:lnTo>
                      <a:lnTo>
                        <a:pt x="215" y="0"/>
                      </a:lnTo>
                      <a:lnTo>
                        <a:pt x="5" y="49"/>
                      </a:lnTo>
                      <a:close/>
                    </a:path>
                  </a:pathLst>
                </a:custGeom>
                <a:solidFill>
                  <a:srgbClr val="6B492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04" name="Freeform 46">
                  <a:extLst>
                    <a:ext uri="{FF2B5EF4-FFF2-40B4-BE49-F238E27FC236}">
                      <a16:creationId xmlns:a16="http://schemas.microsoft.com/office/drawing/2014/main" id="{206CE5D7-7478-4E7E-B32E-3C9019B0F08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458626">
                  <a:off x="2989853" y="3796692"/>
                  <a:ext cx="90835" cy="311296"/>
                </a:xfrm>
                <a:custGeom>
                  <a:avLst/>
                  <a:gdLst>
                    <a:gd name="T0" fmla="*/ 2147483646 w 258"/>
                    <a:gd name="T1" fmla="*/ 2147483646 h 416"/>
                    <a:gd name="T2" fmla="*/ 0 w 258"/>
                    <a:gd name="T3" fmla="*/ 2147483646 h 416"/>
                    <a:gd name="T4" fmla="*/ 2147483646 w 258"/>
                    <a:gd name="T5" fmla="*/ 2147483646 h 416"/>
                    <a:gd name="T6" fmla="*/ 2147483646 w 258"/>
                    <a:gd name="T7" fmla="*/ 2147483646 h 416"/>
                    <a:gd name="T8" fmla="*/ 2147483646 w 258"/>
                    <a:gd name="T9" fmla="*/ 2147483646 h 416"/>
                    <a:gd name="T10" fmla="*/ 2147483646 w 258"/>
                    <a:gd name="T11" fmla="*/ 2147483646 h 416"/>
                    <a:gd name="T12" fmla="*/ 2147483646 w 258"/>
                    <a:gd name="T13" fmla="*/ 2147483646 h 416"/>
                    <a:gd name="T14" fmla="*/ 2147483646 w 258"/>
                    <a:gd name="T15" fmla="*/ 2147483646 h 416"/>
                    <a:gd name="T16" fmla="*/ 2147483646 w 258"/>
                    <a:gd name="T17" fmla="*/ 2147483646 h 416"/>
                    <a:gd name="T18" fmla="*/ 2147483646 w 258"/>
                    <a:gd name="T19" fmla="*/ 2147483646 h 416"/>
                    <a:gd name="T20" fmla="*/ 2147483646 w 258"/>
                    <a:gd name="T21" fmla="*/ 2147483646 h 416"/>
                    <a:gd name="T22" fmla="*/ 2147483646 w 258"/>
                    <a:gd name="T23" fmla="*/ 2147483646 h 416"/>
                    <a:gd name="T24" fmla="*/ 2147483646 w 258"/>
                    <a:gd name="T25" fmla="*/ 2147483646 h 416"/>
                    <a:gd name="T26" fmla="*/ 2147483646 w 258"/>
                    <a:gd name="T27" fmla="*/ 2147483646 h 416"/>
                    <a:gd name="T28" fmla="*/ 2147483646 w 258"/>
                    <a:gd name="T29" fmla="*/ 2147483646 h 416"/>
                    <a:gd name="T30" fmla="*/ 2147483646 w 258"/>
                    <a:gd name="T31" fmla="*/ 2147483646 h 416"/>
                    <a:gd name="T32" fmla="*/ 2147483646 w 258"/>
                    <a:gd name="T33" fmla="*/ 2147483646 h 416"/>
                    <a:gd name="T34" fmla="*/ 2147483646 w 258"/>
                    <a:gd name="T35" fmla="*/ 0 h 416"/>
                    <a:gd name="T36" fmla="*/ 2147483646 w 258"/>
                    <a:gd name="T37" fmla="*/ 2147483646 h 41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258" h="416">
                      <a:moveTo>
                        <a:pt x="5" y="49"/>
                      </a:moveTo>
                      <a:lnTo>
                        <a:pt x="0" y="144"/>
                      </a:lnTo>
                      <a:lnTo>
                        <a:pt x="9" y="222"/>
                      </a:lnTo>
                      <a:lnTo>
                        <a:pt x="28" y="286"/>
                      </a:lnTo>
                      <a:lnTo>
                        <a:pt x="54" y="335"/>
                      </a:lnTo>
                      <a:lnTo>
                        <a:pt x="82" y="372"/>
                      </a:lnTo>
                      <a:lnTo>
                        <a:pt x="108" y="398"/>
                      </a:lnTo>
                      <a:lnTo>
                        <a:pt x="126" y="411"/>
                      </a:lnTo>
                      <a:lnTo>
                        <a:pt x="133" y="416"/>
                      </a:lnTo>
                      <a:lnTo>
                        <a:pt x="258" y="395"/>
                      </a:lnTo>
                      <a:lnTo>
                        <a:pt x="253" y="387"/>
                      </a:lnTo>
                      <a:lnTo>
                        <a:pt x="243" y="364"/>
                      </a:lnTo>
                      <a:lnTo>
                        <a:pt x="229" y="327"/>
                      </a:lnTo>
                      <a:lnTo>
                        <a:pt x="214" y="279"/>
                      </a:lnTo>
                      <a:lnTo>
                        <a:pt x="202" y="221"/>
                      </a:lnTo>
                      <a:lnTo>
                        <a:pt x="197" y="153"/>
                      </a:lnTo>
                      <a:lnTo>
                        <a:pt x="200" y="79"/>
                      </a:lnTo>
                      <a:lnTo>
                        <a:pt x="215" y="0"/>
                      </a:lnTo>
                      <a:lnTo>
                        <a:pt x="5" y="49"/>
                      </a:lnTo>
                      <a:close/>
                    </a:path>
                  </a:pathLst>
                </a:custGeom>
                <a:solidFill>
                  <a:srgbClr val="6B492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05" name="Freeform 468">
                  <a:extLst>
                    <a:ext uri="{FF2B5EF4-FFF2-40B4-BE49-F238E27FC236}">
                      <a16:creationId xmlns:a16="http://schemas.microsoft.com/office/drawing/2014/main" id="{FC9364A7-EEE6-4360-86D0-D9AF1CE1049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182226">
                  <a:off x="2953996" y="4116479"/>
                  <a:ext cx="114739" cy="42449"/>
                </a:xfrm>
                <a:custGeom>
                  <a:avLst/>
                  <a:gdLst>
                    <a:gd name="T0" fmla="*/ 10 w 1828"/>
                    <a:gd name="T1" fmla="*/ 404 h 688"/>
                    <a:gd name="T2" fmla="*/ 34 w 1828"/>
                    <a:gd name="T3" fmla="*/ 473 h 688"/>
                    <a:gd name="T4" fmla="*/ 68 w 1828"/>
                    <a:gd name="T5" fmla="*/ 526 h 688"/>
                    <a:gd name="T6" fmla="*/ 101 w 1828"/>
                    <a:gd name="T7" fmla="*/ 556 h 688"/>
                    <a:gd name="T8" fmla="*/ 169 w 1828"/>
                    <a:gd name="T9" fmla="*/ 600 h 688"/>
                    <a:gd name="T10" fmla="*/ 260 w 1828"/>
                    <a:gd name="T11" fmla="*/ 639 h 688"/>
                    <a:gd name="T12" fmla="*/ 377 w 1828"/>
                    <a:gd name="T13" fmla="*/ 670 h 688"/>
                    <a:gd name="T14" fmla="*/ 502 w 1828"/>
                    <a:gd name="T15" fmla="*/ 685 h 688"/>
                    <a:gd name="T16" fmla="*/ 594 w 1828"/>
                    <a:gd name="T17" fmla="*/ 688 h 688"/>
                    <a:gd name="T18" fmla="*/ 689 w 1828"/>
                    <a:gd name="T19" fmla="*/ 682 h 688"/>
                    <a:gd name="T20" fmla="*/ 783 w 1828"/>
                    <a:gd name="T21" fmla="*/ 667 h 688"/>
                    <a:gd name="T22" fmla="*/ 878 w 1828"/>
                    <a:gd name="T23" fmla="*/ 642 h 688"/>
                    <a:gd name="T24" fmla="*/ 1008 w 1828"/>
                    <a:gd name="T25" fmla="*/ 593 h 688"/>
                    <a:gd name="T26" fmla="*/ 1099 w 1828"/>
                    <a:gd name="T27" fmla="*/ 541 h 688"/>
                    <a:gd name="T28" fmla="*/ 1163 w 1828"/>
                    <a:gd name="T29" fmla="*/ 502 h 688"/>
                    <a:gd name="T30" fmla="*/ 1268 w 1828"/>
                    <a:gd name="T31" fmla="*/ 468 h 688"/>
                    <a:gd name="T32" fmla="*/ 1436 w 1828"/>
                    <a:gd name="T33" fmla="*/ 436 h 688"/>
                    <a:gd name="T34" fmla="*/ 1568 w 1828"/>
                    <a:gd name="T35" fmla="*/ 406 h 688"/>
                    <a:gd name="T36" fmla="*/ 1669 w 1828"/>
                    <a:gd name="T37" fmla="*/ 367 h 688"/>
                    <a:gd name="T38" fmla="*/ 1739 w 1828"/>
                    <a:gd name="T39" fmla="*/ 321 h 688"/>
                    <a:gd name="T40" fmla="*/ 1788 w 1828"/>
                    <a:gd name="T41" fmla="*/ 263 h 688"/>
                    <a:gd name="T42" fmla="*/ 1815 w 1828"/>
                    <a:gd name="T43" fmla="*/ 195 h 688"/>
                    <a:gd name="T44" fmla="*/ 1828 w 1828"/>
                    <a:gd name="T45" fmla="*/ 125 h 688"/>
                    <a:gd name="T46" fmla="*/ 1824 w 1828"/>
                    <a:gd name="T47" fmla="*/ 24 h 688"/>
                    <a:gd name="T48" fmla="*/ 1815 w 1828"/>
                    <a:gd name="T49" fmla="*/ 2 h 688"/>
                    <a:gd name="T50" fmla="*/ 1800 w 1828"/>
                    <a:gd name="T51" fmla="*/ 0 h 688"/>
                    <a:gd name="T52" fmla="*/ 1773 w 1828"/>
                    <a:gd name="T53" fmla="*/ 11 h 688"/>
                    <a:gd name="T54" fmla="*/ 1693 w 1828"/>
                    <a:gd name="T55" fmla="*/ 64 h 688"/>
                    <a:gd name="T56" fmla="*/ 1574 w 1828"/>
                    <a:gd name="T57" fmla="*/ 134 h 688"/>
                    <a:gd name="T58" fmla="*/ 1500 w 1828"/>
                    <a:gd name="T59" fmla="*/ 168 h 688"/>
                    <a:gd name="T60" fmla="*/ 1375 w 1828"/>
                    <a:gd name="T61" fmla="*/ 199 h 688"/>
                    <a:gd name="T62" fmla="*/ 1176 w 1828"/>
                    <a:gd name="T63" fmla="*/ 229 h 688"/>
                    <a:gd name="T64" fmla="*/ 671 w 1828"/>
                    <a:gd name="T65" fmla="*/ 293 h 688"/>
                    <a:gd name="T66" fmla="*/ 205 w 1828"/>
                    <a:gd name="T67" fmla="*/ 342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828" h="688">
                      <a:moveTo>
                        <a:pt x="0" y="364"/>
                      </a:moveTo>
                      <a:lnTo>
                        <a:pt x="10" y="404"/>
                      </a:lnTo>
                      <a:lnTo>
                        <a:pt x="18" y="440"/>
                      </a:lnTo>
                      <a:lnTo>
                        <a:pt x="34" y="473"/>
                      </a:lnTo>
                      <a:lnTo>
                        <a:pt x="55" y="507"/>
                      </a:lnTo>
                      <a:lnTo>
                        <a:pt x="68" y="526"/>
                      </a:lnTo>
                      <a:lnTo>
                        <a:pt x="82" y="541"/>
                      </a:lnTo>
                      <a:lnTo>
                        <a:pt x="101" y="556"/>
                      </a:lnTo>
                      <a:lnTo>
                        <a:pt x="119" y="571"/>
                      </a:lnTo>
                      <a:lnTo>
                        <a:pt x="169" y="600"/>
                      </a:lnTo>
                      <a:lnTo>
                        <a:pt x="226" y="627"/>
                      </a:lnTo>
                      <a:lnTo>
                        <a:pt x="260" y="639"/>
                      </a:lnTo>
                      <a:lnTo>
                        <a:pt x="297" y="651"/>
                      </a:lnTo>
                      <a:lnTo>
                        <a:pt x="377" y="670"/>
                      </a:lnTo>
                      <a:lnTo>
                        <a:pt x="459" y="682"/>
                      </a:lnTo>
                      <a:lnTo>
                        <a:pt x="502" y="685"/>
                      </a:lnTo>
                      <a:lnTo>
                        <a:pt x="548" y="688"/>
                      </a:lnTo>
                      <a:lnTo>
                        <a:pt x="594" y="688"/>
                      </a:lnTo>
                      <a:lnTo>
                        <a:pt x="640" y="685"/>
                      </a:lnTo>
                      <a:lnTo>
                        <a:pt x="689" y="682"/>
                      </a:lnTo>
                      <a:lnTo>
                        <a:pt x="735" y="675"/>
                      </a:lnTo>
                      <a:lnTo>
                        <a:pt x="783" y="667"/>
                      </a:lnTo>
                      <a:lnTo>
                        <a:pt x="833" y="654"/>
                      </a:lnTo>
                      <a:lnTo>
                        <a:pt x="878" y="642"/>
                      </a:lnTo>
                      <a:lnTo>
                        <a:pt x="928" y="627"/>
                      </a:lnTo>
                      <a:lnTo>
                        <a:pt x="1008" y="593"/>
                      </a:lnTo>
                      <a:lnTo>
                        <a:pt x="1062" y="566"/>
                      </a:lnTo>
                      <a:lnTo>
                        <a:pt x="1099" y="541"/>
                      </a:lnTo>
                      <a:lnTo>
                        <a:pt x="1130" y="520"/>
                      </a:lnTo>
                      <a:lnTo>
                        <a:pt x="1163" y="502"/>
                      </a:lnTo>
                      <a:lnTo>
                        <a:pt x="1206" y="483"/>
                      </a:lnTo>
                      <a:lnTo>
                        <a:pt x="1268" y="468"/>
                      </a:lnTo>
                      <a:lnTo>
                        <a:pt x="1359" y="449"/>
                      </a:lnTo>
                      <a:lnTo>
                        <a:pt x="1436" y="436"/>
                      </a:lnTo>
                      <a:lnTo>
                        <a:pt x="1506" y="422"/>
                      </a:lnTo>
                      <a:lnTo>
                        <a:pt x="1568" y="406"/>
                      </a:lnTo>
                      <a:lnTo>
                        <a:pt x="1619" y="388"/>
                      </a:lnTo>
                      <a:lnTo>
                        <a:pt x="1669" y="367"/>
                      </a:lnTo>
                      <a:lnTo>
                        <a:pt x="1709" y="345"/>
                      </a:lnTo>
                      <a:lnTo>
                        <a:pt x="1739" y="321"/>
                      </a:lnTo>
                      <a:lnTo>
                        <a:pt x="1766" y="293"/>
                      </a:lnTo>
                      <a:lnTo>
                        <a:pt x="1788" y="263"/>
                      </a:lnTo>
                      <a:lnTo>
                        <a:pt x="1806" y="229"/>
                      </a:lnTo>
                      <a:lnTo>
                        <a:pt x="1815" y="195"/>
                      </a:lnTo>
                      <a:lnTo>
                        <a:pt x="1824" y="159"/>
                      </a:lnTo>
                      <a:lnTo>
                        <a:pt x="1828" y="125"/>
                      </a:lnTo>
                      <a:lnTo>
                        <a:pt x="1828" y="88"/>
                      </a:lnTo>
                      <a:lnTo>
                        <a:pt x="1824" y="24"/>
                      </a:lnTo>
                      <a:lnTo>
                        <a:pt x="1821" y="8"/>
                      </a:lnTo>
                      <a:lnTo>
                        <a:pt x="1815" y="2"/>
                      </a:lnTo>
                      <a:lnTo>
                        <a:pt x="1810" y="0"/>
                      </a:lnTo>
                      <a:lnTo>
                        <a:pt x="1800" y="0"/>
                      </a:lnTo>
                      <a:lnTo>
                        <a:pt x="1788" y="2"/>
                      </a:lnTo>
                      <a:lnTo>
                        <a:pt x="1773" y="11"/>
                      </a:lnTo>
                      <a:lnTo>
                        <a:pt x="1739" y="33"/>
                      </a:lnTo>
                      <a:lnTo>
                        <a:pt x="1693" y="64"/>
                      </a:lnTo>
                      <a:lnTo>
                        <a:pt x="1638" y="101"/>
                      </a:lnTo>
                      <a:lnTo>
                        <a:pt x="1574" y="134"/>
                      </a:lnTo>
                      <a:lnTo>
                        <a:pt x="1540" y="152"/>
                      </a:lnTo>
                      <a:lnTo>
                        <a:pt x="1500" y="168"/>
                      </a:lnTo>
                      <a:lnTo>
                        <a:pt x="1448" y="183"/>
                      </a:lnTo>
                      <a:lnTo>
                        <a:pt x="1375" y="199"/>
                      </a:lnTo>
                      <a:lnTo>
                        <a:pt x="1282" y="213"/>
                      </a:lnTo>
                      <a:lnTo>
                        <a:pt x="1176" y="229"/>
                      </a:lnTo>
                      <a:lnTo>
                        <a:pt x="934" y="263"/>
                      </a:lnTo>
                      <a:lnTo>
                        <a:pt x="671" y="293"/>
                      </a:lnTo>
                      <a:lnTo>
                        <a:pt x="419" y="321"/>
                      </a:lnTo>
                      <a:lnTo>
                        <a:pt x="205" y="342"/>
                      </a:lnTo>
                      <a:lnTo>
                        <a:pt x="0" y="364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106" name="Freeform 469">
                  <a:extLst>
                    <a:ext uri="{FF2B5EF4-FFF2-40B4-BE49-F238E27FC236}">
                      <a16:creationId xmlns:a16="http://schemas.microsoft.com/office/drawing/2014/main" id="{B3CB81F8-C02D-4A83-BA07-F5D57F6836C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182226">
                  <a:off x="2953996" y="4079689"/>
                  <a:ext cx="114739" cy="73579"/>
                </a:xfrm>
                <a:custGeom>
                  <a:avLst/>
                  <a:gdLst>
                    <a:gd name="T0" fmla="*/ 2147483646 w 1819"/>
                    <a:gd name="T1" fmla="*/ 2147483646 h 1161"/>
                    <a:gd name="T2" fmla="*/ 2147483646 w 1819"/>
                    <a:gd name="T3" fmla="*/ 2147483646 h 1161"/>
                    <a:gd name="T4" fmla="*/ 2147483646 w 1819"/>
                    <a:gd name="T5" fmla="*/ 2147483646 h 1161"/>
                    <a:gd name="T6" fmla="*/ 2147483646 w 1819"/>
                    <a:gd name="T7" fmla="*/ 2147483646 h 1161"/>
                    <a:gd name="T8" fmla="*/ 2147483646 w 1819"/>
                    <a:gd name="T9" fmla="*/ 2147483646 h 1161"/>
                    <a:gd name="T10" fmla="*/ 2147483646 w 1819"/>
                    <a:gd name="T11" fmla="*/ 2147483646 h 1161"/>
                    <a:gd name="T12" fmla="*/ 2147483646 w 1819"/>
                    <a:gd name="T13" fmla="*/ 2147483646 h 1161"/>
                    <a:gd name="T14" fmla="*/ 2147483646 w 1819"/>
                    <a:gd name="T15" fmla="*/ 2147483646 h 1161"/>
                    <a:gd name="T16" fmla="*/ 2147483646 w 1819"/>
                    <a:gd name="T17" fmla="*/ 2147483646 h 1161"/>
                    <a:gd name="T18" fmla="*/ 2147483646 w 1819"/>
                    <a:gd name="T19" fmla="*/ 2147483646 h 1161"/>
                    <a:gd name="T20" fmla="*/ 2147483646 w 1819"/>
                    <a:gd name="T21" fmla="*/ 2147483646 h 1161"/>
                    <a:gd name="T22" fmla="*/ 2147483646 w 1819"/>
                    <a:gd name="T23" fmla="*/ 2147483646 h 1161"/>
                    <a:gd name="T24" fmla="*/ 2147483646 w 1819"/>
                    <a:gd name="T25" fmla="*/ 2147483646 h 1161"/>
                    <a:gd name="T26" fmla="*/ 2147483646 w 1819"/>
                    <a:gd name="T27" fmla="*/ 2147483646 h 1161"/>
                    <a:gd name="T28" fmla="*/ 2147483646 w 1819"/>
                    <a:gd name="T29" fmla="*/ 2147483646 h 1161"/>
                    <a:gd name="T30" fmla="*/ 2147483646 w 1819"/>
                    <a:gd name="T31" fmla="*/ 2147483646 h 1161"/>
                    <a:gd name="T32" fmla="*/ 2147483646 w 1819"/>
                    <a:gd name="T33" fmla="*/ 2147483646 h 1161"/>
                    <a:gd name="T34" fmla="*/ 2147483646 w 1819"/>
                    <a:gd name="T35" fmla="*/ 2147483646 h 1161"/>
                    <a:gd name="T36" fmla="*/ 2147483646 w 1819"/>
                    <a:gd name="T37" fmla="*/ 2147483646 h 1161"/>
                    <a:gd name="T38" fmla="*/ 2147483646 w 1819"/>
                    <a:gd name="T39" fmla="*/ 2147483646 h 1161"/>
                    <a:gd name="T40" fmla="*/ 2147483646 w 1819"/>
                    <a:gd name="T41" fmla="*/ 2147483646 h 1161"/>
                    <a:gd name="T42" fmla="*/ 2147483646 w 1819"/>
                    <a:gd name="T43" fmla="*/ 2147483646 h 1161"/>
                    <a:gd name="T44" fmla="*/ 2147483646 w 1819"/>
                    <a:gd name="T45" fmla="*/ 2147483646 h 1161"/>
                    <a:gd name="T46" fmla="*/ 2147483646 w 1819"/>
                    <a:gd name="T47" fmla="*/ 2147483646 h 1161"/>
                    <a:gd name="T48" fmla="*/ 2147483646 w 1819"/>
                    <a:gd name="T49" fmla="*/ 2147483646 h 1161"/>
                    <a:gd name="T50" fmla="*/ 2147483646 w 1819"/>
                    <a:gd name="T51" fmla="*/ 2147483646 h 1161"/>
                    <a:gd name="T52" fmla="*/ 2147483646 w 1819"/>
                    <a:gd name="T53" fmla="*/ 2147483646 h 1161"/>
                    <a:gd name="T54" fmla="*/ 2147483646 w 1819"/>
                    <a:gd name="T55" fmla="*/ 2147483646 h 1161"/>
                    <a:gd name="T56" fmla="*/ 2147483646 w 1819"/>
                    <a:gd name="T57" fmla="*/ 2147483646 h 1161"/>
                    <a:gd name="T58" fmla="*/ 2147483646 w 1819"/>
                    <a:gd name="T59" fmla="*/ 2147483646 h 1161"/>
                    <a:gd name="T60" fmla="*/ 2147483646 w 1819"/>
                    <a:gd name="T61" fmla="*/ 2147483646 h 1161"/>
                    <a:gd name="T62" fmla="*/ 2147483646 w 1819"/>
                    <a:gd name="T63" fmla="*/ 2147483646 h 1161"/>
                    <a:gd name="T64" fmla="*/ 2147483646 w 1819"/>
                    <a:gd name="T65" fmla="*/ 2147483646 h 1161"/>
                    <a:gd name="T66" fmla="*/ 2147483646 w 1819"/>
                    <a:gd name="T67" fmla="*/ 2147483646 h 1161"/>
                    <a:gd name="T68" fmla="*/ 2147483646 w 1819"/>
                    <a:gd name="T69" fmla="*/ 2147483646 h 1161"/>
                    <a:gd name="T70" fmla="*/ 2147483646 w 1819"/>
                    <a:gd name="T71" fmla="*/ 2147483646 h 1161"/>
                    <a:gd name="T72" fmla="*/ 2147483646 w 1819"/>
                    <a:gd name="T73" fmla="*/ 2147483646 h 1161"/>
                    <a:gd name="T74" fmla="*/ 2147483646 w 1819"/>
                    <a:gd name="T75" fmla="*/ 2147483646 h 1161"/>
                    <a:gd name="T76" fmla="*/ 2147483646 w 1819"/>
                    <a:gd name="T77" fmla="*/ 2147483646 h 1161"/>
                    <a:gd name="T78" fmla="*/ 2147483646 w 1819"/>
                    <a:gd name="T79" fmla="*/ 2147483646 h 1161"/>
                    <a:gd name="T80" fmla="*/ 2147483646 w 1819"/>
                    <a:gd name="T81" fmla="*/ 2147483646 h 1161"/>
                    <a:gd name="T82" fmla="*/ 2147483646 w 1819"/>
                    <a:gd name="T83" fmla="*/ 2147483646 h 1161"/>
                    <a:gd name="T84" fmla="*/ 2147483646 w 1819"/>
                    <a:gd name="T85" fmla="*/ 2147483646 h 1161"/>
                    <a:gd name="T86" fmla="*/ 2147483646 w 1819"/>
                    <a:gd name="T87" fmla="*/ 2147483646 h 1161"/>
                    <a:gd name="T88" fmla="*/ 2147483646 w 1819"/>
                    <a:gd name="T89" fmla="*/ 2147483646 h 1161"/>
                    <a:gd name="T90" fmla="*/ 2147483646 w 1819"/>
                    <a:gd name="T91" fmla="*/ 2147483646 h 1161"/>
                    <a:gd name="T92" fmla="*/ 2147483646 w 1819"/>
                    <a:gd name="T93" fmla="*/ 2147483646 h 1161"/>
                    <a:gd name="T94" fmla="*/ 2147483646 w 1819"/>
                    <a:gd name="T95" fmla="*/ 2147483646 h 1161"/>
                    <a:gd name="T96" fmla="*/ 2147483646 w 1819"/>
                    <a:gd name="T97" fmla="*/ 0 h 1161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819" h="1161">
                      <a:moveTo>
                        <a:pt x="763" y="0"/>
                      </a:moveTo>
                      <a:lnTo>
                        <a:pt x="763" y="9"/>
                      </a:lnTo>
                      <a:lnTo>
                        <a:pt x="757" y="40"/>
                      </a:lnTo>
                      <a:lnTo>
                        <a:pt x="747" y="80"/>
                      </a:lnTo>
                      <a:lnTo>
                        <a:pt x="738" y="104"/>
                      </a:lnTo>
                      <a:lnTo>
                        <a:pt x="726" y="131"/>
                      </a:lnTo>
                      <a:lnTo>
                        <a:pt x="707" y="156"/>
                      </a:lnTo>
                      <a:lnTo>
                        <a:pt x="690" y="184"/>
                      </a:lnTo>
                      <a:lnTo>
                        <a:pt x="662" y="208"/>
                      </a:lnTo>
                      <a:lnTo>
                        <a:pt x="632" y="235"/>
                      </a:lnTo>
                      <a:lnTo>
                        <a:pt x="598" y="257"/>
                      </a:lnTo>
                      <a:lnTo>
                        <a:pt x="555" y="278"/>
                      </a:lnTo>
                      <a:lnTo>
                        <a:pt x="505" y="296"/>
                      </a:lnTo>
                      <a:lnTo>
                        <a:pt x="447" y="309"/>
                      </a:lnTo>
                      <a:lnTo>
                        <a:pt x="334" y="333"/>
                      </a:lnTo>
                      <a:lnTo>
                        <a:pt x="282" y="349"/>
                      </a:lnTo>
                      <a:lnTo>
                        <a:pt x="236" y="362"/>
                      </a:lnTo>
                      <a:lnTo>
                        <a:pt x="191" y="380"/>
                      </a:lnTo>
                      <a:lnTo>
                        <a:pt x="151" y="397"/>
                      </a:lnTo>
                      <a:lnTo>
                        <a:pt x="114" y="423"/>
                      </a:lnTo>
                      <a:lnTo>
                        <a:pt x="83" y="450"/>
                      </a:lnTo>
                      <a:lnTo>
                        <a:pt x="71" y="465"/>
                      </a:lnTo>
                      <a:lnTo>
                        <a:pt x="56" y="484"/>
                      </a:lnTo>
                      <a:lnTo>
                        <a:pt x="46" y="502"/>
                      </a:lnTo>
                      <a:lnTo>
                        <a:pt x="34" y="524"/>
                      </a:lnTo>
                      <a:lnTo>
                        <a:pt x="25" y="545"/>
                      </a:lnTo>
                      <a:lnTo>
                        <a:pt x="19" y="569"/>
                      </a:lnTo>
                      <a:lnTo>
                        <a:pt x="6" y="622"/>
                      </a:lnTo>
                      <a:lnTo>
                        <a:pt x="0" y="683"/>
                      </a:lnTo>
                      <a:lnTo>
                        <a:pt x="3" y="753"/>
                      </a:lnTo>
                      <a:lnTo>
                        <a:pt x="10" y="832"/>
                      </a:lnTo>
                      <a:lnTo>
                        <a:pt x="22" y="925"/>
                      </a:lnTo>
                      <a:lnTo>
                        <a:pt x="25" y="936"/>
                      </a:lnTo>
                      <a:lnTo>
                        <a:pt x="32" y="952"/>
                      </a:lnTo>
                      <a:lnTo>
                        <a:pt x="40" y="965"/>
                      </a:lnTo>
                      <a:lnTo>
                        <a:pt x="50" y="980"/>
                      </a:lnTo>
                      <a:lnTo>
                        <a:pt x="80" y="1004"/>
                      </a:lnTo>
                      <a:lnTo>
                        <a:pt x="114" y="1032"/>
                      </a:lnTo>
                      <a:lnTo>
                        <a:pt x="157" y="1056"/>
                      </a:lnTo>
                      <a:lnTo>
                        <a:pt x="205" y="1077"/>
                      </a:lnTo>
                      <a:lnTo>
                        <a:pt x="261" y="1098"/>
                      </a:lnTo>
                      <a:lnTo>
                        <a:pt x="319" y="1117"/>
                      </a:lnTo>
                      <a:lnTo>
                        <a:pt x="380" y="1132"/>
                      </a:lnTo>
                      <a:lnTo>
                        <a:pt x="444" y="1145"/>
                      </a:lnTo>
                      <a:lnTo>
                        <a:pt x="512" y="1154"/>
                      </a:lnTo>
                      <a:lnTo>
                        <a:pt x="576" y="1161"/>
                      </a:lnTo>
                      <a:lnTo>
                        <a:pt x="640" y="1161"/>
                      </a:lnTo>
                      <a:lnTo>
                        <a:pt x="704" y="1157"/>
                      </a:lnTo>
                      <a:lnTo>
                        <a:pt x="768" y="1148"/>
                      </a:lnTo>
                      <a:lnTo>
                        <a:pt x="827" y="1132"/>
                      </a:lnTo>
                      <a:lnTo>
                        <a:pt x="879" y="1114"/>
                      </a:lnTo>
                      <a:lnTo>
                        <a:pt x="925" y="1098"/>
                      </a:lnTo>
                      <a:lnTo>
                        <a:pt x="1002" y="1065"/>
                      </a:lnTo>
                      <a:lnTo>
                        <a:pt x="1057" y="1034"/>
                      </a:lnTo>
                      <a:lnTo>
                        <a:pt x="1102" y="1010"/>
                      </a:lnTo>
                      <a:lnTo>
                        <a:pt x="1145" y="986"/>
                      </a:lnTo>
                      <a:lnTo>
                        <a:pt x="1185" y="970"/>
                      </a:lnTo>
                      <a:lnTo>
                        <a:pt x="1210" y="962"/>
                      </a:lnTo>
                      <a:lnTo>
                        <a:pt x="1234" y="955"/>
                      </a:lnTo>
                      <a:lnTo>
                        <a:pt x="1265" y="952"/>
                      </a:lnTo>
                      <a:lnTo>
                        <a:pt x="1299" y="949"/>
                      </a:lnTo>
                      <a:lnTo>
                        <a:pt x="1372" y="943"/>
                      </a:lnTo>
                      <a:lnTo>
                        <a:pt x="1445" y="933"/>
                      </a:lnTo>
                      <a:lnTo>
                        <a:pt x="1522" y="918"/>
                      </a:lnTo>
                      <a:lnTo>
                        <a:pt x="1556" y="909"/>
                      </a:lnTo>
                      <a:lnTo>
                        <a:pt x="1593" y="900"/>
                      </a:lnTo>
                      <a:lnTo>
                        <a:pt x="1626" y="888"/>
                      </a:lnTo>
                      <a:lnTo>
                        <a:pt x="1657" y="872"/>
                      </a:lnTo>
                      <a:lnTo>
                        <a:pt x="1684" y="857"/>
                      </a:lnTo>
                      <a:lnTo>
                        <a:pt x="1712" y="842"/>
                      </a:lnTo>
                      <a:lnTo>
                        <a:pt x="1734" y="821"/>
                      </a:lnTo>
                      <a:lnTo>
                        <a:pt x="1755" y="798"/>
                      </a:lnTo>
                      <a:lnTo>
                        <a:pt x="1771" y="774"/>
                      </a:lnTo>
                      <a:lnTo>
                        <a:pt x="1782" y="750"/>
                      </a:lnTo>
                      <a:lnTo>
                        <a:pt x="1798" y="692"/>
                      </a:lnTo>
                      <a:lnTo>
                        <a:pt x="1810" y="633"/>
                      </a:lnTo>
                      <a:lnTo>
                        <a:pt x="1819" y="572"/>
                      </a:lnTo>
                      <a:lnTo>
                        <a:pt x="1819" y="508"/>
                      </a:lnTo>
                      <a:lnTo>
                        <a:pt x="1813" y="441"/>
                      </a:lnTo>
                      <a:lnTo>
                        <a:pt x="1801" y="373"/>
                      </a:lnTo>
                      <a:lnTo>
                        <a:pt x="1792" y="340"/>
                      </a:lnTo>
                      <a:lnTo>
                        <a:pt x="1782" y="303"/>
                      </a:lnTo>
                      <a:lnTo>
                        <a:pt x="1771" y="269"/>
                      </a:lnTo>
                      <a:lnTo>
                        <a:pt x="1755" y="235"/>
                      </a:lnTo>
                      <a:lnTo>
                        <a:pt x="1742" y="217"/>
                      </a:lnTo>
                      <a:lnTo>
                        <a:pt x="1727" y="202"/>
                      </a:lnTo>
                      <a:lnTo>
                        <a:pt x="1708" y="184"/>
                      </a:lnTo>
                      <a:lnTo>
                        <a:pt x="1687" y="171"/>
                      </a:lnTo>
                      <a:lnTo>
                        <a:pt x="1660" y="156"/>
                      </a:lnTo>
                      <a:lnTo>
                        <a:pt x="1630" y="144"/>
                      </a:lnTo>
                      <a:lnTo>
                        <a:pt x="1562" y="120"/>
                      </a:lnTo>
                      <a:lnTo>
                        <a:pt x="1485" y="97"/>
                      </a:lnTo>
                      <a:lnTo>
                        <a:pt x="1402" y="76"/>
                      </a:lnTo>
                      <a:lnTo>
                        <a:pt x="1314" y="61"/>
                      </a:lnTo>
                      <a:lnTo>
                        <a:pt x="1225" y="46"/>
                      </a:lnTo>
                      <a:lnTo>
                        <a:pt x="1054" y="25"/>
                      </a:lnTo>
                      <a:lnTo>
                        <a:pt x="903" y="9"/>
                      </a:lnTo>
                      <a:lnTo>
                        <a:pt x="763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07" name="Freeform 468">
                  <a:extLst>
                    <a:ext uri="{FF2B5EF4-FFF2-40B4-BE49-F238E27FC236}">
                      <a16:creationId xmlns:a16="http://schemas.microsoft.com/office/drawing/2014/main" id="{45FA6EE5-2317-44BC-9B2D-E4378152959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182226">
                  <a:off x="3047222" y="4116479"/>
                  <a:ext cx="114739" cy="42449"/>
                </a:xfrm>
                <a:custGeom>
                  <a:avLst/>
                  <a:gdLst>
                    <a:gd name="T0" fmla="*/ 10 w 1828"/>
                    <a:gd name="T1" fmla="*/ 404 h 688"/>
                    <a:gd name="T2" fmla="*/ 34 w 1828"/>
                    <a:gd name="T3" fmla="*/ 473 h 688"/>
                    <a:gd name="T4" fmla="*/ 68 w 1828"/>
                    <a:gd name="T5" fmla="*/ 526 h 688"/>
                    <a:gd name="T6" fmla="*/ 101 w 1828"/>
                    <a:gd name="T7" fmla="*/ 556 h 688"/>
                    <a:gd name="T8" fmla="*/ 169 w 1828"/>
                    <a:gd name="T9" fmla="*/ 600 h 688"/>
                    <a:gd name="T10" fmla="*/ 260 w 1828"/>
                    <a:gd name="T11" fmla="*/ 639 h 688"/>
                    <a:gd name="T12" fmla="*/ 377 w 1828"/>
                    <a:gd name="T13" fmla="*/ 670 h 688"/>
                    <a:gd name="T14" fmla="*/ 502 w 1828"/>
                    <a:gd name="T15" fmla="*/ 685 h 688"/>
                    <a:gd name="T16" fmla="*/ 594 w 1828"/>
                    <a:gd name="T17" fmla="*/ 688 h 688"/>
                    <a:gd name="T18" fmla="*/ 689 w 1828"/>
                    <a:gd name="T19" fmla="*/ 682 h 688"/>
                    <a:gd name="T20" fmla="*/ 783 w 1828"/>
                    <a:gd name="T21" fmla="*/ 667 h 688"/>
                    <a:gd name="T22" fmla="*/ 878 w 1828"/>
                    <a:gd name="T23" fmla="*/ 642 h 688"/>
                    <a:gd name="T24" fmla="*/ 1008 w 1828"/>
                    <a:gd name="T25" fmla="*/ 593 h 688"/>
                    <a:gd name="T26" fmla="*/ 1099 w 1828"/>
                    <a:gd name="T27" fmla="*/ 541 h 688"/>
                    <a:gd name="T28" fmla="*/ 1163 w 1828"/>
                    <a:gd name="T29" fmla="*/ 502 h 688"/>
                    <a:gd name="T30" fmla="*/ 1268 w 1828"/>
                    <a:gd name="T31" fmla="*/ 468 h 688"/>
                    <a:gd name="T32" fmla="*/ 1436 w 1828"/>
                    <a:gd name="T33" fmla="*/ 436 h 688"/>
                    <a:gd name="T34" fmla="*/ 1568 w 1828"/>
                    <a:gd name="T35" fmla="*/ 406 h 688"/>
                    <a:gd name="T36" fmla="*/ 1669 w 1828"/>
                    <a:gd name="T37" fmla="*/ 367 h 688"/>
                    <a:gd name="T38" fmla="*/ 1739 w 1828"/>
                    <a:gd name="T39" fmla="*/ 321 h 688"/>
                    <a:gd name="T40" fmla="*/ 1788 w 1828"/>
                    <a:gd name="T41" fmla="*/ 263 h 688"/>
                    <a:gd name="T42" fmla="*/ 1815 w 1828"/>
                    <a:gd name="T43" fmla="*/ 195 h 688"/>
                    <a:gd name="T44" fmla="*/ 1828 w 1828"/>
                    <a:gd name="T45" fmla="*/ 125 h 688"/>
                    <a:gd name="T46" fmla="*/ 1824 w 1828"/>
                    <a:gd name="T47" fmla="*/ 24 h 688"/>
                    <a:gd name="T48" fmla="*/ 1815 w 1828"/>
                    <a:gd name="T49" fmla="*/ 2 h 688"/>
                    <a:gd name="T50" fmla="*/ 1800 w 1828"/>
                    <a:gd name="T51" fmla="*/ 0 h 688"/>
                    <a:gd name="T52" fmla="*/ 1773 w 1828"/>
                    <a:gd name="T53" fmla="*/ 11 h 688"/>
                    <a:gd name="T54" fmla="*/ 1693 w 1828"/>
                    <a:gd name="T55" fmla="*/ 64 h 688"/>
                    <a:gd name="T56" fmla="*/ 1574 w 1828"/>
                    <a:gd name="T57" fmla="*/ 134 h 688"/>
                    <a:gd name="T58" fmla="*/ 1500 w 1828"/>
                    <a:gd name="T59" fmla="*/ 168 h 688"/>
                    <a:gd name="T60" fmla="*/ 1375 w 1828"/>
                    <a:gd name="T61" fmla="*/ 199 h 688"/>
                    <a:gd name="T62" fmla="*/ 1176 w 1828"/>
                    <a:gd name="T63" fmla="*/ 229 h 688"/>
                    <a:gd name="T64" fmla="*/ 671 w 1828"/>
                    <a:gd name="T65" fmla="*/ 293 h 688"/>
                    <a:gd name="T66" fmla="*/ 205 w 1828"/>
                    <a:gd name="T67" fmla="*/ 342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828" h="688">
                      <a:moveTo>
                        <a:pt x="0" y="364"/>
                      </a:moveTo>
                      <a:lnTo>
                        <a:pt x="10" y="404"/>
                      </a:lnTo>
                      <a:lnTo>
                        <a:pt x="18" y="440"/>
                      </a:lnTo>
                      <a:lnTo>
                        <a:pt x="34" y="473"/>
                      </a:lnTo>
                      <a:lnTo>
                        <a:pt x="55" y="507"/>
                      </a:lnTo>
                      <a:lnTo>
                        <a:pt x="68" y="526"/>
                      </a:lnTo>
                      <a:lnTo>
                        <a:pt x="82" y="541"/>
                      </a:lnTo>
                      <a:lnTo>
                        <a:pt x="101" y="556"/>
                      </a:lnTo>
                      <a:lnTo>
                        <a:pt x="119" y="571"/>
                      </a:lnTo>
                      <a:lnTo>
                        <a:pt x="169" y="600"/>
                      </a:lnTo>
                      <a:lnTo>
                        <a:pt x="226" y="627"/>
                      </a:lnTo>
                      <a:lnTo>
                        <a:pt x="260" y="639"/>
                      </a:lnTo>
                      <a:lnTo>
                        <a:pt x="297" y="651"/>
                      </a:lnTo>
                      <a:lnTo>
                        <a:pt x="377" y="670"/>
                      </a:lnTo>
                      <a:lnTo>
                        <a:pt x="459" y="682"/>
                      </a:lnTo>
                      <a:lnTo>
                        <a:pt x="502" y="685"/>
                      </a:lnTo>
                      <a:lnTo>
                        <a:pt x="548" y="688"/>
                      </a:lnTo>
                      <a:lnTo>
                        <a:pt x="594" y="688"/>
                      </a:lnTo>
                      <a:lnTo>
                        <a:pt x="640" y="685"/>
                      </a:lnTo>
                      <a:lnTo>
                        <a:pt x="689" y="682"/>
                      </a:lnTo>
                      <a:lnTo>
                        <a:pt x="735" y="675"/>
                      </a:lnTo>
                      <a:lnTo>
                        <a:pt x="783" y="667"/>
                      </a:lnTo>
                      <a:lnTo>
                        <a:pt x="833" y="654"/>
                      </a:lnTo>
                      <a:lnTo>
                        <a:pt x="878" y="642"/>
                      </a:lnTo>
                      <a:lnTo>
                        <a:pt x="928" y="627"/>
                      </a:lnTo>
                      <a:lnTo>
                        <a:pt x="1008" y="593"/>
                      </a:lnTo>
                      <a:lnTo>
                        <a:pt x="1062" y="566"/>
                      </a:lnTo>
                      <a:lnTo>
                        <a:pt x="1099" y="541"/>
                      </a:lnTo>
                      <a:lnTo>
                        <a:pt x="1130" y="520"/>
                      </a:lnTo>
                      <a:lnTo>
                        <a:pt x="1163" y="502"/>
                      </a:lnTo>
                      <a:lnTo>
                        <a:pt x="1206" y="483"/>
                      </a:lnTo>
                      <a:lnTo>
                        <a:pt x="1268" y="468"/>
                      </a:lnTo>
                      <a:lnTo>
                        <a:pt x="1359" y="449"/>
                      </a:lnTo>
                      <a:lnTo>
                        <a:pt x="1436" y="436"/>
                      </a:lnTo>
                      <a:lnTo>
                        <a:pt x="1506" y="422"/>
                      </a:lnTo>
                      <a:lnTo>
                        <a:pt x="1568" y="406"/>
                      </a:lnTo>
                      <a:lnTo>
                        <a:pt x="1619" y="388"/>
                      </a:lnTo>
                      <a:lnTo>
                        <a:pt x="1669" y="367"/>
                      </a:lnTo>
                      <a:lnTo>
                        <a:pt x="1709" y="345"/>
                      </a:lnTo>
                      <a:lnTo>
                        <a:pt x="1739" y="321"/>
                      </a:lnTo>
                      <a:lnTo>
                        <a:pt x="1766" y="293"/>
                      </a:lnTo>
                      <a:lnTo>
                        <a:pt x="1788" y="263"/>
                      </a:lnTo>
                      <a:lnTo>
                        <a:pt x="1806" y="229"/>
                      </a:lnTo>
                      <a:lnTo>
                        <a:pt x="1815" y="195"/>
                      </a:lnTo>
                      <a:lnTo>
                        <a:pt x="1824" y="159"/>
                      </a:lnTo>
                      <a:lnTo>
                        <a:pt x="1828" y="125"/>
                      </a:lnTo>
                      <a:lnTo>
                        <a:pt x="1828" y="88"/>
                      </a:lnTo>
                      <a:lnTo>
                        <a:pt x="1824" y="24"/>
                      </a:lnTo>
                      <a:lnTo>
                        <a:pt x="1821" y="8"/>
                      </a:lnTo>
                      <a:lnTo>
                        <a:pt x="1815" y="2"/>
                      </a:lnTo>
                      <a:lnTo>
                        <a:pt x="1810" y="0"/>
                      </a:lnTo>
                      <a:lnTo>
                        <a:pt x="1800" y="0"/>
                      </a:lnTo>
                      <a:lnTo>
                        <a:pt x="1788" y="2"/>
                      </a:lnTo>
                      <a:lnTo>
                        <a:pt x="1773" y="11"/>
                      </a:lnTo>
                      <a:lnTo>
                        <a:pt x="1739" y="33"/>
                      </a:lnTo>
                      <a:lnTo>
                        <a:pt x="1693" y="64"/>
                      </a:lnTo>
                      <a:lnTo>
                        <a:pt x="1638" y="101"/>
                      </a:lnTo>
                      <a:lnTo>
                        <a:pt x="1574" y="134"/>
                      </a:lnTo>
                      <a:lnTo>
                        <a:pt x="1540" y="152"/>
                      </a:lnTo>
                      <a:lnTo>
                        <a:pt x="1500" y="168"/>
                      </a:lnTo>
                      <a:lnTo>
                        <a:pt x="1448" y="183"/>
                      </a:lnTo>
                      <a:lnTo>
                        <a:pt x="1375" y="199"/>
                      </a:lnTo>
                      <a:lnTo>
                        <a:pt x="1282" y="213"/>
                      </a:lnTo>
                      <a:lnTo>
                        <a:pt x="1176" y="229"/>
                      </a:lnTo>
                      <a:lnTo>
                        <a:pt x="934" y="263"/>
                      </a:lnTo>
                      <a:lnTo>
                        <a:pt x="671" y="293"/>
                      </a:lnTo>
                      <a:lnTo>
                        <a:pt x="419" y="321"/>
                      </a:lnTo>
                      <a:lnTo>
                        <a:pt x="205" y="342"/>
                      </a:lnTo>
                      <a:lnTo>
                        <a:pt x="0" y="364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endParaRPr>
                </a:p>
              </p:txBody>
            </p:sp>
            <p:sp>
              <p:nvSpPr>
                <p:cNvPr id="108" name="Freeform 469">
                  <a:extLst>
                    <a:ext uri="{FF2B5EF4-FFF2-40B4-BE49-F238E27FC236}">
                      <a16:creationId xmlns:a16="http://schemas.microsoft.com/office/drawing/2014/main" id="{3B14E273-48FC-43C0-8821-090CA0894BC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182226">
                  <a:off x="3047222" y="4079689"/>
                  <a:ext cx="114739" cy="73579"/>
                </a:xfrm>
                <a:custGeom>
                  <a:avLst/>
                  <a:gdLst>
                    <a:gd name="T0" fmla="*/ 2147483646 w 1819"/>
                    <a:gd name="T1" fmla="*/ 2147483646 h 1161"/>
                    <a:gd name="T2" fmla="*/ 2147483646 w 1819"/>
                    <a:gd name="T3" fmla="*/ 2147483646 h 1161"/>
                    <a:gd name="T4" fmla="*/ 2147483646 w 1819"/>
                    <a:gd name="T5" fmla="*/ 2147483646 h 1161"/>
                    <a:gd name="T6" fmla="*/ 2147483646 w 1819"/>
                    <a:gd name="T7" fmla="*/ 2147483646 h 1161"/>
                    <a:gd name="T8" fmla="*/ 2147483646 w 1819"/>
                    <a:gd name="T9" fmla="*/ 2147483646 h 1161"/>
                    <a:gd name="T10" fmla="*/ 2147483646 w 1819"/>
                    <a:gd name="T11" fmla="*/ 2147483646 h 1161"/>
                    <a:gd name="T12" fmla="*/ 2147483646 w 1819"/>
                    <a:gd name="T13" fmla="*/ 2147483646 h 1161"/>
                    <a:gd name="T14" fmla="*/ 2147483646 w 1819"/>
                    <a:gd name="T15" fmla="*/ 2147483646 h 1161"/>
                    <a:gd name="T16" fmla="*/ 2147483646 w 1819"/>
                    <a:gd name="T17" fmla="*/ 2147483646 h 1161"/>
                    <a:gd name="T18" fmla="*/ 2147483646 w 1819"/>
                    <a:gd name="T19" fmla="*/ 2147483646 h 1161"/>
                    <a:gd name="T20" fmla="*/ 2147483646 w 1819"/>
                    <a:gd name="T21" fmla="*/ 2147483646 h 1161"/>
                    <a:gd name="T22" fmla="*/ 2147483646 w 1819"/>
                    <a:gd name="T23" fmla="*/ 2147483646 h 1161"/>
                    <a:gd name="T24" fmla="*/ 2147483646 w 1819"/>
                    <a:gd name="T25" fmla="*/ 2147483646 h 1161"/>
                    <a:gd name="T26" fmla="*/ 2147483646 w 1819"/>
                    <a:gd name="T27" fmla="*/ 2147483646 h 1161"/>
                    <a:gd name="T28" fmla="*/ 2147483646 w 1819"/>
                    <a:gd name="T29" fmla="*/ 2147483646 h 1161"/>
                    <a:gd name="T30" fmla="*/ 2147483646 w 1819"/>
                    <a:gd name="T31" fmla="*/ 2147483646 h 1161"/>
                    <a:gd name="T32" fmla="*/ 2147483646 w 1819"/>
                    <a:gd name="T33" fmla="*/ 2147483646 h 1161"/>
                    <a:gd name="T34" fmla="*/ 2147483646 w 1819"/>
                    <a:gd name="T35" fmla="*/ 2147483646 h 1161"/>
                    <a:gd name="T36" fmla="*/ 2147483646 w 1819"/>
                    <a:gd name="T37" fmla="*/ 2147483646 h 1161"/>
                    <a:gd name="T38" fmla="*/ 2147483646 w 1819"/>
                    <a:gd name="T39" fmla="*/ 2147483646 h 1161"/>
                    <a:gd name="T40" fmla="*/ 2147483646 w 1819"/>
                    <a:gd name="T41" fmla="*/ 2147483646 h 1161"/>
                    <a:gd name="T42" fmla="*/ 2147483646 w 1819"/>
                    <a:gd name="T43" fmla="*/ 2147483646 h 1161"/>
                    <a:gd name="T44" fmla="*/ 2147483646 w 1819"/>
                    <a:gd name="T45" fmla="*/ 2147483646 h 1161"/>
                    <a:gd name="T46" fmla="*/ 2147483646 w 1819"/>
                    <a:gd name="T47" fmla="*/ 2147483646 h 1161"/>
                    <a:gd name="T48" fmla="*/ 2147483646 w 1819"/>
                    <a:gd name="T49" fmla="*/ 2147483646 h 1161"/>
                    <a:gd name="T50" fmla="*/ 2147483646 w 1819"/>
                    <a:gd name="T51" fmla="*/ 2147483646 h 1161"/>
                    <a:gd name="T52" fmla="*/ 2147483646 w 1819"/>
                    <a:gd name="T53" fmla="*/ 2147483646 h 1161"/>
                    <a:gd name="T54" fmla="*/ 2147483646 w 1819"/>
                    <a:gd name="T55" fmla="*/ 2147483646 h 1161"/>
                    <a:gd name="T56" fmla="*/ 2147483646 w 1819"/>
                    <a:gd name="T57" fmla="*/ 2147483646 h 1161"/>
                    <a:gd name="T58" fmla="*/ 2147483646 w 1819"/>
                    <a:gd name="T59" fmla="*/ 2147483646 h 1161"/>
                    <a:gd name="T60" fmla="*/ 2147483646 w 1819"/>
                    <a:gd name="T61" fmla="*/ 2147483646 h 1161"/>
                    <a:gd name="T62" fmla="*/ 2147483646 w 1819"/>
                    <a:gd name="T63" fmla="*/ 2147483646 h 1161"/>
                    <a:gd name="T64" fmla="*/ 2147483646 w 1819"/>
                    <a:gd name="T65" fmla="*/ 2147483646 h 1161"/>
                    <a:gd name="T66" fmla="*/ 2147483646 w 1819"/>
                    <a:gd name="T67" fmla="*/ 2147483646 h 1161"/>
                    <a:gd name="T68" fmla="*/ 2147483646 w 1819"/>
                    <a:gd name="T69" fmla="*/ 2147483646 h 1161"/>
                    <a:gd name="T70" fmla="*/ 2147483646 w 1819"/>
                    <a:gd name="T71" fmla="*/ 2147483646 h 1161"/>
                    <a:gd name="T72" fmla="*/ 2147483646 w 1819"/>
                    <a:gd name="T73" fmla="*/ 2147483646 h 1161"/>
                    <a:gd name="T74" fmla="*/ 2147483646 w 1819"/>
                    <a:gd name="T75" fmla="*/ 2147483646 h 1161"/>
                    <a:gd name="T76" fmla="*/ 2147483646 w 1819"/>
                    <a:gd name="T77" fmla="*/ 2147483646 h 1161"/>
                    <a:gd name="T78" fmla="*/ 2147483646 w 1819"/>
                    <a:gd name="T79" fmla="*/ 2147483646 h 1161"/>
                    <a:gd name="T80" fmla="*/ 2147483646 w 1819"/>
                    <a:gd name="T81" fmla="*/ 2147483646 h 1161"/>
                    <a:gd name="T82" fmla="*/ 2147483646 w 1819"/>
                    <a:gd name="T83" fmla="*/ 2147483646 h 1161"/>
                    <a:gd name="T84" fmla="*/ 2147483646 w 1819"/>
                    <a:gd name="T85" fmla="*/ 2147483646 h 1161"/>
                    <a:gd name="T86" fmla="*/ 2147483646 w 1819"/>
                    <a:gd name="T87" fmla="*/ 2147483646 h 1161"/>
                    <a:gd name="T88" fmla="*/ 2147483646 w 1819"/>
                    <a:gd name="T89" fmla="*/ 2147483646 h 1161"/>
                    <a:gd name="T90" fmla="*/ 2147483646 w 1819"/>
                    <a:gd name="T91" fmla="*/ 2147483646 h 1161"/>
                    <a:gd name="T92" fmla="*/ 2147483646 w 1819"/>
                    <a:gd name="T93" fmla="*/ 2147483646 h 1161"/>
                    <a:gd name="T94" fmla="*/ 2147483646 w 1819"/>
                    <a:gd name="T95" fmla="*/ 2147483646 h 1161"/>
                    <a:gd name="T96" fmla="*/ 2147483646 w 1819"/>
                    <a:gd name="T97" fmla="*/ 0 h 1161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819" h="1161">
                      <a:moveTo>
                        <a:pt x="763" y="0"/>
                      </a:moveTo>
                      <a:lnTo>
                        <a:pt x="763" y="9"/>
                      </a:lnTo>
                      <a:lnTo>
                        <a:pt x="757" y="40"/>
                      </a:lnTo>
                      <a:lnTo>
                        <a:pt x="747" y="80"/>
                      </a:lnTo>
                      <a:lnTo>
                        <a:pt x="738" y="104"/>
                      </a:lnTo>
                      <a:lnTo>
                        <a:pt x="726" y="131"/>
                      </a:lnTo>
                      <a:lnTo>
                        <a:pt x="707" y="156"/>
                      </a:lnTo>
                      <a:lnTo>
                        <a:pt x="690" y="184"/>
                      </a:lnTo>
                      <a:lnTo>
                        <a:pt x="662" y="208"/>
                      </a:lnTo>
                      <a:lnTo>
                        <a:pt x="632" y="235"/>
                      </a:lnTo>
                      <a:lnTo>
                        <a:pt x="598" y="257"/>
                      </a:lnTo>
                      <a:lnTo>
                        <a:pt x="555" y="278"/>
                      </a:lnTo>
                      <a:lnTo>
                        <a:pt x="505" y="296"/>
                      </a:lnTo>
                      <a:lnTo>
                        <a:pt x="447" y="309"/>
                      </a:lnTo>
                      <a:lnTo>
                        <a:pt x="334" y="333"/>
                      </a:lnTo>
                      <a:lnTo>
                        <a:pt x="282" y="349"/>
                      </a:lnTo>
                      <a:lnTo>
                        <a:pt x="236" y="362"/>
                      </a:lnTo>
                      <a:lnTo>
                        <a:pt x="191" y="380"/>
                      </a:lnTo>
                      <a:lnTo>
                        <a:pt x="151" y="397"/>
                      </a:lnTo>
                      <a:lnTo>
                        <a:pt x="114" y="423"/>
                      </a:lnTo>
                      <a:lnTo>
                        <a:pt x="83" y="450"/>
                      </a:lnTo>
                      <a:lnTo>
                        <a:pt x="71" y="465"/>
                      </a:lnTo>
                      <a:lnTo>
                        <a:pt x="56" y="484"/>
                      </a:lnTo>
                      <a:lnTo>
                        <a:pt x="46" y="502"/>
                      </a:lnTo>
                      <a:lnTo>
                        <a:pt x="34" y="524"/>
                      </a:lnTo>
                      <a:lnTo>
                        <a:pt x="25" y="545"/>
                      </a:lnTo>
                      <a:lnTo>
                        <a:pt x="19" y="569"/>
                      </a:lnTo>
                      <a:lnTo>
                        <a:pt x="6" y="622"/>
                      </a:lnTo>
                      <a:lnTo>
                        <a:pt x="0" y="683"/>
                      </a:lnTo>
                      <a:lnTo>
                        <a:pt x="3" y="753"/>
                      </a:lnTo>
                      <a:lnTo>
                        <a:pt x="10" y="832"/>
                      </a:lnTo>
                      <a:lnTo>
                        <a:pt x="22" y="925"/>
                      </a:lnTo>
                      <a:lnTo>
                        <a:pt x="25" y="936"/>
                      </a:lnTo>
                      <a:lnTo>
                        <a:pt x="32" y="952"/>
                      </a:lnTo>
                      <a:lnTo>
                        <a:pt x="40" y="965"/>
                      </a:lnTo>
                      <a:lnTo>
                        <a:pt x="50" y="980"/>
                      </a:lnTo>
                      <a:lnTo>
                        <a:pt x="80" y="1004"/>
                      </a:lnTo>
                      <a:lnTo>
                        <a:pt x="114" y="1032"/>
                      </a:lnTo>
                      <a:lnTo>
                        <a:pt x="157" y="1056"/>
                      </a:lnTo>
                      <a:lnTo>
                        <a:pt x="205" y="1077"/>
                      </a:lnTo>
                      <a:lnTo>
                        <a:pt x="261" y="1098"/>
                      </a:lnTo>
                      <a:lnTo>
                        <a:pt x="319" y="1117"/>
                      </a:lnTo>
                      <a:lnTo>
                        <a:pt x="380" y="1132"/>
                      </a:lnTo>
                      <a:lnTo>
                        <a:pt x="444" y="1145"/>
                      </a:lnTo>
                      <a:lnTo>
                        <a:pt x="512" y="1154"/>
                      </a:lnTo>
                      <a:lnTo>
                        <a:pt x="576" y="1161"/>
                      </a:lnTo>
                      <a:lnTo>
                        <a:pt x="640" y="1161"/>
                      </a:lnTo>
                      <a:lnTo>
                        <a:pt x="704" y="1157"/>
                      </a:lnTo>
                      <a:lnTo>
                        <a:pt x="768" y="1148"/>
                      </a:lnTo>
                      <a:lnTo>
                        <a:pt x="827" y="1132"/>
                      </a:lnTo>
                      <a:lnTo>
                        <a:pt x="879" y="1114"/>
                      </a:lnTo>
                      <a:lnTo>
                        <a:pt x="925" y="1098"/>
                      </a:lnTo>
                      <a:lnTo>
                        <a:pt x="1002" y="1065"/>
                      </a:lnTo>
                      <a:lnTo>
                        <a:pt x="1057" y="1034"/>
                      </a:lnTo>
                      <a:lnTo>
                        <a:pt x="1102" y="1010"/>
                      </a:lnTo>
                      <a:lnTo>
                        <a:pt x="1145" y="986"/>
                      </a:lnTo>
                      <a:lnTo>
                        <a:pt x="1185" y="970"/>
                      </a:lnTo>
                      <a:lnTo>
                        <a:pt x="1210" y="962"/>
                      </a:lnTo>
                      <a:lnTo>
                        <a:pt x="1234" y="955"/>
                      </a:lnTo>
                      <a:lnTo>
                        <a:pt x="1265" y="952"/>
                      </a:lnTo>
                      <a:lnTo>
                        <a:pt x="1299" y="949"/>
                      </a:lnTo>
                      <a:lnTo>
                        <a:pt x="1372" y="943"/>
                      </a:lnTo>
                      <a:lnTo>
                        <a:pt x="1445" y="933"/>
                      </a:lnTo>
                      <a:lnTo>
                        <a:pt x="1522" y="918"/>
                      </a:lnTo>
                      <a:lnTo>
                        <a:pt x="1556" y="909"/>
                      </a:lnTo>
                      <a:lnTo>
                        <a:pt x="1593" y="900"/>
                      </a:lnTo>
                      <a:lnTo>
                        <a:pt x="1626" y="888"/>
                      </a:lnTo>
                      <a:lnTo>
                        <a:pt x="1657" y="872"/>
                      </a:lnTo>
                      <a:lnTo>
                        <a:pt x="1684" y="857"/>
                      </a:lnTo>
                      <a:lnTo>
                        <a:pt x="1712" y="842"/>
                      </a:lnTo>
                      <a:lnTo>
                        <a:pt x="1734" y="821"/>
                      </a:lnTo>
                      <a:lnTo>
                        <a:pt x="1755" y="798"/>
                      </a:lnTo>
                      <a:lnTo>
                        <a:pt x="1771" y="774"/>
                      </a:lnTo>
                      <a:lnTo>
                        <a:pt x="1782" y="750"/>
                      </a:lnTo>
                      <a:lnTo>
                        <a:pt x="1798" y="692"/>
                      </a:lnTo>
                      <a:lnTo>
                        <a:pt x="1810" y="633"/>
                      </a:lnTo>
                      <a:lnTo>
                        <a:pt x="1819" y="572"/>
                      </a:lnTo>
                      <a:lnTo>
                        <a:pt x="1819" y="508"/>
                      </a:lnTo>
                      <a:lnTo>
                        <a:pt x="1813" y="441"/>
                      </a:lnTo>
                      <a:lnTo>
                        <a:pt x="1801" y="373"/>
                      </a:lnTo>
                      <a:lnTo>
                        <a:pt x="1792" y="340"/>
                      </a:lnTo>
                      <a:lnTo>
                        <a:pt x="1782" y="303"/>
                      </a:lnTo>
                      <a:lnTo>
                        <a:pt x="1771" y="269"/>
                      </a:lnTo>
                      <a:lnTo>
                        <a:pt x="1755" y="235"/>
                      </a:lnTo>
                      <a:lnTo>
                        <a:pt x="1742" y="217"/>
                      </a:lnTo>
                      <a:lnTo>
                        <a:pt x="1727" y="202"/>
                      </a:lnTo>
                      <a:lnTo>
                        <a:pt x="1708" y="184"/>
                      </a:lnTo>
                      <a:lnTo>
                        <a:pt x="1687" y="171"/>
                      </a:lnTo>
                      <a:lnTo>
                        <a:pt x="1660" y="156"/>
                      </a:lnTo>
                      <a:lnTo>
                        <a:pt x="1630" y="144"/>
                      </a:lnTo>
                      <a:lnTo>
                        <a:pt x="1562" y="120"/>
                      </a:lnTo>
                      <a:lnTo>
                        <a:pt x="1485" y="97"/>
                      </a:lnTo>
                      <a:lnTo>
                        <a:pt x="1402" y="76"/>
                      </a:lnTo>
                      <a:lnTo>
                        <a:pt x="1314" y="61"/>
                      </a:lnTo>
                      <a:lnTo>
                        <a:pt x="1225" y="46"/>
                      </a:lnTo>
                      <a:lnTo>
                        <a:pt x="1054" y="25"/>
                      </a:lnTo>
                      <a:lnTo>
                        <a:pt x="903" y="9"/>
                      </a:lnTo>
                      <a:lnTo>
                        <a:pt x="763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09" name="Trapezoid 108">
                  <a:extLst>
                    <a:ext uri="{FF2B5EF4-FFF2-40B4-BE49-F238E27FC236}">
                      <a16:creationId xmlns:a16="http://schemas.microsoft.com/office/drawing/2014/main" id="{C4442DAE-BC0D-40C3-B148-52231EA564D1}"/>
                    </a:ext>
                  </a:extLst>
                </p:cNvPr>
                <p:cNvSpPr/>
                <p:nvPr/>
              </p:nvSpPr>
              <p:spPr bwMode="gray">
                <a:xfrm flipH="1">
                  <a:off x="2956387" y="3810843"/>
                  <a:ext cx="248602" cy="240546"/>
                </a:xfrm>
                <a:prstGeom prst="trapezoid">
                  <a:avLst/>
                </a:prstGeom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" name="Freeform 784">
                  <a:extLst>
                    <a:ext uri="{FF2B5EF4-FFF2-40B4-BE49-F238E27FC236}">
                      <a16:creationId xmlns:a16="http://schemas.microsoft.com/office/drawing/2014/main" id="{DAA65C59-1584-41E2-AEFE-1EE855C3B4D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441254">
                  <a:off x="2951607" y="3635385"/>
                  <a:ext cx="109958" cy="229226"/>
                </a:xfrm>
                <a:custGeom>
                  <a:avLst/>
                  <a:gdLst>
                    <a:gd name="T0" fmla="*/ 666 w 3011"/>
                    <a:gd name="T1" fmla="*/ 649 h 8142"/>
                    <a:gd name="T2" fmla="*/ 474 w 3011"/>
                    <a:gd name="T3" fmla="*/ 1083 h 8142"/>
                    <a:gd name="T4" fmla="*/ 319 w 3011"/>
                    <a:gd name="T5" fmla="*/ 1539 h 8142"/>
                    <a:gd name="T6" fmla="*/ 203 w 3011"/>
                    <a:gd name="T7" fmla="*/ 2009 h 8142"/>
                    <a:gd name="T8" fmla="*/ 115 w 3011"/>
                    <a:gd name="T9" fmla="*/ 2476 h 8142"/>
                    <a:gd name="T10" fmla="*/ 45 w 3011"/>
                    <a:gd name="T11" fmla="*/ 2987 h 8142"/>
                    <a:gd name="T12" fmla="*/ 3 w 3011"/>
                    <a:gd name="T13" fmla="*/ 3577 h 8142"/>
                    <a:gd name="T14" fmla="*/ 7 w 3011"/>
                    <a:gd name="T15" fmla="*/ 4120 h 8142"/>
                    <a:gd name="T16" fmla="*/ 70 w 3011"/>
                    <a:gd name="T17" fmla="*/ 4653 h 8142"/>
                    <a:gd name="T18" fmla="*/ 189 w 3011"/>
                    <a:gd name="T19" fmla="*/ 5193 h 8142"/>
                    <a:gd name="T20" fmla="*/ 379 w 3011"/>
                    <a:gd name="T21" fmla="*/ 5765 h 8142"/>
                    <a:gd name="T22" fmla="*/ 641 w 3011"/>
                    <a:gd name="T23" fmla="*/ 6382 h 8142"/>
                    <a:gd name="T24" fmla="*/ 939 w 3011"/>
                    <a:gd name="T25" fmla="*/ 6984 h 8142"/>
                    <a:gd name="T26" fmla="*/ 1290 w 3011"/>
                    <a:gd name="T27" fmla="*/ 7672 h 8142"/>
                    <a:gd name="T28" fmla="*/ 1458 w 3011"/>
                    <a:gd name="T29" fmla="*/ 7960 h 8142"/>
                    <a:gd name="T30" fmla="*/ 1592 w 3011"/>
                    <a:gd name="T31" fmla="*/ 8128 h 8142"/>
                    <a:gd name="T32" fmla="*/ 1577 w 3011"/>
                    <a:gd name="T33" fmla="*/ 8131 h 8142"/>
                    <a:gd name="T34" fmla="*/ 1585 w 3011"/>
                    <a:gd name="T35" fmla="*/ 8139 h 8142"/>
                    <a:gd name="T36" fmla="*/ 1637 w 3011"/>
                    <a:gd name="T37" fmla="*/ 8139 h 8142"/>
                    <a:gd name="T38" fmla="*/ 1753 w 3011"/>
                    <a:gd name="T39" fmla="*/ 8086 h 8142"/>
                    <a:gd name="T40" fmla="*/ 1974 w 3011"/>
                    <a:gd name="T41" fmla="*/ 7942 h 8142"/>
                    <a:gd name="T42" fmla="*/ 2363 w 3011"/>
                    <a:gd name="T43" fmla="*/ 7627 h 8142"/>
                    <a:gd name="T44" fmla="*/ 2735 w 3011"/>
                    <a:gd name="T45" fmla="*/ 7282 h 8142"/>
                    <a:gd name="T46" fmla="*/ 2974 w 3011"/>
                    <a:gd name="T47" fmla="*/ 7020 h 8142"/>
                    <a:gd name="T48" fmla="*/ 3011 w 3011"/>
                    <a:gd name="T49" fmla="*/ 6947 h 8142"/>
                    <a:gd name="T50" fmla="*/ 2903 w 3011"/>
                    <a:gd name="T51" fmla="*/ 6817 h 8142"/>
                    <a:gd name="T52" fmla="*/ 2577 w 3011"/>
                    <a:gd name="T53" fmla="*/ 6487 h 8142"/>
                    <a:gd name="T54" fmla="*/ 2378 w 3011"/>
                    <a:gd name="T55" fmla="*/ 6259 h 8142"/>
                    <a:gd name="T56" fmla="*/ 2247 w 3011"/>
                    <a:gd name="T57" fmla="*/ 6069 h 8142"/>
                    <a:gd name="T58" fmla="*/ 2058 w 3011"/>
                    <a:gd name="T59" fmla="*/ 5712 h 8142"/>
                    <a:gd name="T60" fmla="*/ 1855 w 3011"/>
                    <a:gd name="T61" fmla="*/ 5267 h 8142"/>
                    <a:gd name="T62" fmla="*/ 1729 w 3011"/>
                    <a:gd name="T63" fmla="*/ 4881 h 8142"/>
                    <a:gd name="T64" fmla="*/ 1616 w 3011"/>
                    <a:gd name="T65" fmla="*/ 4415 h 8142"/>
                    <a:gd name="T66" fmla="*/ 1536 w 3011"/>
                    <a:gd name="T67" fmla="*/ 4001 h 8142"/>
                    <a:gd name="T68" fmla="*/ 1515 w 3011"/>
                    <a:gd name="T69" fmla="*/ 3749 h 8142"/>
                    <a:gd name="T70" fmla="*/ 1532 w 3011"/>
                    <a:gd name="T71" fmla="*/ 3556 h 8142"/>
                    <a:gd name="T72" fmla="*/ 1585 w 3011"/>
                    <a:gd name="T73" fmla="*/ 3366 h 8142"/>
                    <a:gd name="T74" fmla="*/ 1725 w 3011"/>
                    <a:gd name="T75" fmla="*/ 2995 h 8142"/>
                    <a:gd name="T76" fmla="*/ 1798 w 3011"/>
                    <a:gd name="T77" fmla="*/ 2746 h 8142"/>
                    <a:gd name="T78" fmla="*/ 1953 w 3011"/>
                    <a:gd name="T79" fmla="*/ 2062 h 8142"/>
                    <a:gd name="T80" fmla="*/ 2027 w 3011"/>
                    <a:gd name="T81" fmla="*/ 1624 h 8142"/>
                    <a:gd name="T82" fmla="*/ 2062 w 3011"/>
                    <a:gd name="T83" fmla="*/ 1189 h 8142"/>
                    <a:gd name="T84" fmla="*/ 2051 w 3011"/>
                    <a:gd name="T85" fmla="*/ 904 h 8142"/>
                    <a:gd name="T86" fmla="*/ 2016 w 3011"/>
                    <a:gd name="T87" fmla="*/ 698 h 8142"/>
                    <a:gd name="T88" fmla="*/ 1956 w 3011"/>
                    <a:gd name="T89" fmla="*/ 501 h 8142"/>
                    <a:gd name="T90" fmla="*/ 1883 w 3011"/>
                    <a:gd name="T91" fmla="*/ 344 h 8142"/>
                    <a:gd name="T92" fmla="*/ 1795 w 3011"/>
                    <a:gd name="T93" fmla="*/ 214 h 8142"/>
                    <a:gd name="T94" fmla="*/ 1697 w 3011"/>
                    <a:gd name="T95" fmla="*/ 116 h 8142"/>
                    <a:gd name="T96" fmla="*/ 1585 w 3011"/>
                    <a:gd name="T97" fmla="*/ 46 h 8142"/>
                    <a:gd name="T98" fmla="*/ 1469 w 3011"/>
                    <a:gd name="T99" fmla="*/ 7 h 8142"/>
                    <a:gd name="T100" fmla="*/ 1350 w 3011"/>
                    <a:gd name="T101" fmla="*/ 0 h 8142"/>
                    <a:gd name="T102" fmla="*/ 1231 w 3011"/>
                    <a:gd name="T103" fmla="*/ 21 h 8142"/>
                    <a:gd name="T104" fmla="*/ 1112 w 3011"/>
                    <a:gd name="T105" fmla="*/ 74 h 8142"/>
                    <a:gd name="T106" fmla="*/ 999 w 3011"/>
                    <a:gd name="T107" fmla="*/ 155 h 8142"/>
                    <a:gd name="T108" fmla="*/ 894 w 3011"/>
                    <a:gd name="T109" fmla="*/ 266 h 8142"/>
                    <a:gd name="T110" fmla="*/ 817 w 3011"/>
                    <a:gd name="T111" fmla="*/ 379 h 81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3011" h="8142">
                      <a:moveTo>
                        <a:pt x="817" y="379"/>
                      </a:moveTo>
                      <a:lnTo>
                        <a:pt x="740" y="512"/>
                      </a:lnTo>
                      <a:lnTo>
                        <a:pt x="666" y="649"/>
                      </a:lnTo>
                      <a:lnTo>
                        <a:pt x="596" y="790"/>
                      </a:lnTo>
                      <a:lnTo>
                        <a:pt x="532" y="933"/>
                      </a:lnTo>
                      <a:lnTo>
                        <a:pt x="474" y="1083"/>
                      </a:lnTo>
                      <a:lnTo>
                        <a:pt x="417" y="1234"/>
                      </a:lnTo>
                      <a:lnTo>
                        <a:pt x="368" y="1386"/>
                      </a:lnTo>
                      <a:lnTo>
                        <a:pt x="319" y="1539"/>
                      </a:lnTo>
                      <a:lnTo>
                        <a:pt x="277" y="1697"/>
                      </a:lnTo>
                      <a:lnTo>
                        <a:pt x="238" y="1851"/>
                      </a:lnTo>
                      <a:lnTo>
                        <a:pt x="203" y="2009"/>
                      </a:lnTo>
                      <a:lnTo>
                        <a:pt x="168" y="2167"/>
                      </a:lnTo>
                      <a:lnTo>
                        <a:pt x="140" y="2322"/>
                      </a:lnTo>
                      <a:lnTo>
                        <a:pt x="115" y="2476"/>
                      </a:lnTo>
                      <a:lnTo>
                        <a:pt x="91" y="2626"/>
                      </a:lnTo>
                      <a:lnTo>
                        <a:pt x="70" y="2778"/>
                      </a:lnTo>
                      <a:lnTo>
                        <a:pt x="45" y="2987"/>
                      </a:lnTo>
                      <a:lnTo>
                        <a:pt x="28" y="3191"/>
                      </a:lnTo>
                      <a:lnTo>
                        <a:pt x="13" y="3384"/>
                      </a:lnTo>
                      <a:lnTo>
                        <a:pt x="3" y="3577"/>
                      </a:lnTo>
                      <a:lnTo>
                        <a:pt x="0" y="3762"/>
                      </a:lnTo>
                      <a:lnTo>
                        <a:pt x="0" y="3941"/>
                      </a:lnTo>
                      <a:lnTo>
                        <a:pt x="7" y="4120"/>
                      </a:lnTo>
                      <a:lnTo>
                        <a:pt x="21" y="4299"/>
                      </a:lnTo>
                      <a:lnTo>
                        <a:pt x="42" y="4474"/>
                      </a:lnTo>
                      <a:lnTo>
                        <a:pt x="70" y="4653"/>
                      </a:lnTo>
                      <a:lnTo>
                        <a:pt x="102" y="4829"/>
                      </a:lnTo>
                      <a:lnTo>
                        <a:pt x="144" y="5011"/>
                      </a:lnTo>
                      <a:lnTo>
                        <a:pt x="189" y="5193"/>
                      </a:lnTo>
                      <a:lnTo>
                        <a:pt x="245" y="5379"/>
                      </a:lnTo>
                      <a:lnTo>
                        <a:pt x="308" y="5568"/>
                      </a:lnTo>
                      <a:lnTo>
                        <a:pt x="379" y="5765"/>
                      </a:lnTo>
                      <a:lnTo>
                        <a:pt x="463" y="5972"/>
                      </a:lnTo>
                      <a:lnTo>
                        <a:pt x="550" y="6179"/>
                      </a:lnTo>
                      <a:lnTo>
                        <a:pt x="641" y="6382"/>
                      </a:lnTo>
                      <a:lnTo>
                        <a:pt x="740" y="6585"/>
                      </a:lnTo>
                      <a:lnTo>
                        <a:pt x="838" y="6785"/>
                      </a:lnTo>
                      <a:lnTo>
                        <a:pt x="939" y="6984"/>
                      </a:lnTo>
                      <a:lnTo>
                        <a:pt x="1146" y="7385"/>
                      </a:lnTo>
                      <a:lnTo>
                        <a:pt x="1241" y="7574"/>
                      </a:lnTo>
                      <a:lnTo>
                        <a:pt x="1290" y="7672"/>
                      </a:lnTo>
                      <a:lnTo>
                        <a:pt x="1342" y="7770"/>
                      </a:lnTo>
                      <a:lnTo>
                        <a:pt x="1399" y="7869"/>
                      </a:lnTo>
                      <a:lnTo>
                        <a:pt x="1458" y="7960"/>
                      </a:lnTo>
                      <a:lnTo>
                        <a:pt x="1521" y="8047"/>
                      </a:lnTo>
                      <a:lnTo>
                        <a:pt x="1557" y="8089"/>
                      </a:lnTo>
                      <a:lnTo>
                        <a:pt x="1592" y="8128"/>
                      </a:lnTo>
                      <a:lnTo>
                        <a:pt x="1588" y="8135"/>
                      </a:lnTo>
                      <a:lnTo>
                        <a:pt x="1585" y="8135"/>
                      </a:lnTo>
                      <a:lnTo>
                        <a:pt x="1577" y="8131"/>
                      </a:lnTo>
                      <a:lnTo>
                        <a:pt x="1571" y="8125"/>
                      </a:lnTo>
                      <a:lnTo>
                        <a:pt x="1577" y="8131"/>
                      </a:lnTo>
                      <a:lnTo>
                        <a:pt x="1585" y="8139"/>
                      </a:lnTo>
                      <a:lnTo>
                        <a:pt x="1595" y="8139"/>
                      </a:lnTo>
                      <a:lnTo>
                        <a:pt x="1609" y="8142"/>
                      </a:lnTo>
                      <a:lnTo>
                        <a:pt x="1637" y="8139"/>
                      </a:lnTo>
                      <a:lnTo>
                        <a:pt x="1669" y="8125"/>
                      </a:lnTo>
                      <a:lnTo>
                        <a:pt x="1711" y="8110"/>
                      </a:lnTo>
                      <a:lnTo>
                        <a:pt x="1753" y="8086"/>
                      </a:lnTo>
                      <a:lnTo>
                        <a:pt x="1803" y="8058"/>
                      </a:lnTo>
                      <a:lnTo>
                        <a:pt x="1855" y="8023"/>
                      </a:lnTo>
                      <a:lnTo>
                        <a:pt x="1974" y="7942"/>
                      </a:lnTo>
                      <a:lnTo>
                        <a:pt x="2096" y="7844"/>
                      </a:lnTo>
                      <a:lnTo>
                        <a:pt x="2230" y="7738"/>
                      </a:lnTo>
                      <a:lnTo>
                        <a:pt x="2363" y="7627"/>
                      </a:lnTo>
                      <a:lnTo>
                        <a:pt x="2493" y="7511"/>
                      </a:lnTo>
                      <a:lnTo>
                        <a:pt x="2619" y="7395"/>
                      </a:lnTo>
                      <a:lnTo>
                        <a:pt x="2735" y="7282"/>
                      </a:lnTo>
                      <a:lnTo>
                        <a:pt x="2834" y="7181"/>
                      </a:lnTo>
                      <a:lnTo>
                        <a:pt x="2914" y="7090"/>
                      </a:lnTo>
                      <a:lnTo>
                        <a:pt x="2974" y="7020"/>
                      </a:lnTo>
                      <a:lnTo>
                        <a:pt x="2995" y="6989"/>
                      </a:lnTo>
                      <a:lnTo>
                        <a:pt x="3008" y="6963"/>
                      </a:lnTo>
                      <a:lnTo>
                        <a:pt x="3011" y="6947"/>
                      </a:lnTo>
                      <a:lnTo>
                        <a:pt x="3011" y="6942"/>
                      </a:lnTo>
                      <a:lnTo>
                        <a:pt x="3011" y="6936"/>
                      </a:lnTo>
                      <a:lnTo>
                        <a:pt x="2903" y="6817"/>
                      </a:lnTo>
                      <a:lnTo>
                        <a:pt x="2795" y="6704"/>
                      </a:lnTo>
                      <a:lnTo>
                        <a:pt x="2686" y="6596"/>
                      </a:lnTo>
                      <a:lnTo>
                        <a:pt x="2577" y="6487"/>
                      </a:lnTo>
                      <a:lnTo>
                        <a:pt x="2475" y="6378"/>
                      </a:lnTo>
                      <a:lnTo>
                        <a:pt x="2426" y="6319"/>
                      </a:lnTo>
                      <a:lnTo>
                        <a:pt x="2378" y="6259"/>
                      </a:lnTo>
                      <a:lnTo>
                        <a:pt x="2331" y="6200"/>
                      </a:lnTo>
                      <a:lnTo>
                        <a:pt x="2286" y="6137"/>
                      </a:lnTo>
                      <a:lnTo>
                        <a:pt x="2247" y="6069"/>
                      </a:lnTo>
                      <a:lnTo>
                        <a:pt x="2206" y="6000"/>
                      </a:lnTo>
                      <a:lnTo>
                        <a:pt x="2132" y="5856"/>
                      </a:lnTo>
                      <a:lnTo>
                        <a:pt x="2058" y="5712"/>
                      </a:lnTo>
                      <a:lnTo>
                        <a:pt x="1985" y="5565"/>
                      </a:lnTo>
                      <a:lnTo>
                        <a:pt x="1917" y="5418"/>
                      </a:lnTo>
                      <a:lnTo>
                        <a:pt x="1855" y="5267"/>
                      </a:lnTo>
                      <a:lnTo>
                        <a:pt x="1798" y="5112"/>
                      </a:lnTo>
                      <a:lnTo>
                        <a:pt x="1750" y="4959"/>
                      </a:lnTo>
                      <a:lnTo>
                        <a:pt x="1729" y="4881"/>
                      </a:lnTo>
                      <a:lnTo>
                        <a:pt x="1708" y="4801"/>
                      </a:lnTo>
                      <a:lnTo>
                        <a:pt x="1648" y="4548"/>
                      </a:lnTo>
                      <a:lnTo>
                        <a:pt x="1616" y="4415"/>
                      </a:lnTo>
                      <a:lnTo>
                        <a:pt x="1585" y="4274"/>
                      </a:lnTo>
                      <a:lnTo>
                        <a:pt x="1557" y="4138"/>
                      </a:lnTo>
                      <a:lnTo>
                        <a:pt x="1536" y="4001"/>
                      </a:lnTo>
                      <a:lnTo>
                        <a:pt x="1521" y="3871"/>
                      </a:lnTo>
                      <a:lnTo>
                        <a:pt x="1515" y="3809"/>
                      </a:lnTo>
                      <a:lnTo>
                        <a:pt x="1515" y="3749"/>
                      </a:lnTo>
                      <a:lnTo>
                        <a:pt x="1515" y="3685"/>
                      </a:lnTo>
                      <a:lnTo>
                        <a:pt x="1521" y="3619"/>
                      </a:lnTo>
                      <a:lnTo>
                        <a:pt x="1532" y="3556"/>
                      </a:lnTo>
                      <a:lnTo>
                        <a:pt x="1547" y="3493"/>
                      </a:lnTo>
                      <a:lnTo>
                        <a:pt x="1563" y="3430"/>
                      </a:lnTo>
                      <a:lnTo>
                        <a:pt x="1585" y="3366"/>
                      </a:lnTo>
                      <a:lnTo>
                        <a:pt x="1630" y="3240"/>
                      </a:lnTo>
                      <a:lnTo>
                        <a:pt x="1676" y="3118"/>
                      </a:lnTo>
                      <a:lnTo>
                        <a:pt x="1725" y="2995"/>
                      </a:lnTo>
                      <a:lnTo>
                        <a:pt x="1767" y="2868"/>
                      </a:lnTo>
                      <a:lnTo>
                        <a:pt x="1785" y="2809"/>
                      </a:lnTo>
                      <a:lnTo>
                        <a:pt x="1798" y="2746"/>
                      </a:lnTo>
                      <a:lnTo>
                        <a:pt x="1858" y="2483"/>
                      </a:lnTo>
                      <a:lnTo>
                        <a:pt x="1922" y="2202"/>
                      </a:lnTo>
                      <a:lnTo>
                        <a:pt x="1953" y="2062"/>
                      </a:lnTo>
                      <a:lnTo>
                        <a:pt x="1981" y="1914"/>
                      </a:lnTo>
                      <a:lnTo>
                        <a:pt x="2006" y="1771"/>
                      </a:lnTo>
                      <a:lnTo>
                        <a:pt x="2027" y="1624"/>
                      </a:lnTo>
                      <a:lnTo>
                        <a:pt x="2044" y="1476"/>
                      </a:lnTo>
                      <a:lnTo>
                        <a:pt x="2058" y="1333"/>
                      </a:lnTo>
                      <a:lnTo>
                        <a:pt x="2062" y="1189"/>
                      </a:lnTo>
                      <a:lnTo>
                        <a:pt x="2062" y="1046"/>
                      </a:lnTo>
                      <a:lnTo>
                        <a:pt x="2054" y="975"/>
                      </a:lnTo>
                      <a:lnTo>
                        <a:pt x="2051" y="904"/>
                      </a:lnTo>
                      <a:lnTo>
                        <a:pt x="2041" y="835"/>
                      </a:lnTo>
                      <a:lnTo>
                        <a:pt x="2030" y="769"/>
                      </a:lnTo>
                      <a:lnTo>
                        <a:pt x="2016" y="698"/>
                      </a:lnTo>
                      <a:lnTo>
                        <a:pt x="1998" y="632"/>
                      </a:lnTo>
                      <a:lnTo>
                        <a:pt x="1981" y="569"/>
                      </a:lnTo>
                      <a:lnTo>
                        <a:pt x="1956" y="501"/>
                      </a:lnTo>
                      <a:lnTo>
                        <a:pt x="1935" y="445"/>
                      </a:lnTo>
                      <a:lnTo>
                        <a:pt x="1911" y="393"/>
                      </a:lnTo>
                      <a:lnTo>
                        <a:pt x="1883" y="344"/>
                      </a:lnTo>
                      <a:lnTo>
                        <a:pt x="1855" y="298"/>
                      </a:lnTo>
                      <a:lnTo>
                        <a:pt x="1827" y="256"/>
                      </a:lnTo>
                      <a:lnTo>
                        <a:pt x="1795" y="214"/>
                      </a:lnTo>
                      <a:lnTo>
                        <a:pt x="1764" y="179"/>
                      </a:lnTo>
                      <a:lnTo>
                        <a:pt x="1729" y="147"/>
                      </a:lnTo>
                      <a:lnTo>
                        <a:pt x="1697" y="116"/>
                      </a:lnTo>
                      <a:lnTo>
                        <a:pt x="1658" y="92"/>
                      </a:lnTo>
                      <a:lnTo>
                        <a:pt x="1624" y="67"/>
                      </a:lnTo>
                      <a:lnTo>
                        <a:pt x="1585" y="46"/>
                      </a:lnTo>
                      <a:lnTo>
                        <a:pt x="1550" y="32"/>
                      </a:lnTo>
                      <a:lnTo>
                        <a:pt x="1511" y="18"/>
                      </a:lnTo>
                      <a:lnTo>
                        <a:pt x="1469" y="7"/>
                      </a:lnTo>
                      <a:lnTo>
                        <a:pt x="1431" y="4"/>
                      </a:lnTo>
                      <a:lnTo>
                        <a:pt x="1392" y="0"/>
                      </a:lnTo>
                      <a:lnTo>
                        <a:pt x="1350" y="0"/>
                      </a:lnTo>
                      <a:lnTo>
                        <a:pt x="1311" y="4"/>
                      </a:lnTo>
                      <a:lnTo>
                        <a:pt x="1269" y="10"/>
                      </a:lnTo>
                      <a:lnTo>
                        <a:pt x="1231" y="21"/>
                      </a:lnTo>
                      <a:lnTo>
                        <a:pt x="1192" y="36"/>
                      </a:lnTo>
                      <a:lnTo>
                        <a:pt x="1150" y="53"/>
                      </a:lnTo>
                      <a:lnTo>
                        <a:pt x="1112" y="74"/>
                      </a:lnTo>
                      <a:lnTo>
                        <a:pt x="1073" y="99"/>
                      </a:lnTo>
                      <a:lnTo>
                        <a:pt x="1038" y="123"/>
                      </a:lnTo>
                      <a:lnTo>
                        <a:pt x="999" y="155"/>
                      </a:lnTo>
                      <a:lnTo>
                        <a:pt x="964" y="189"/>
                      </a:lnTo>
                      <a:lnTo>
                        <a:pt x="928" y="228"/>
                      </a:lnTo>
                      <a:lnTo>
                        <a:pt x="894" y="266"/>
                      </a:lnTo>
                      <a:lnTo>
                        <a:pt x="859" y="313"/>
                      </a:lnTo>
                      <a:lnTo>
                        <a:pt x="827" y="361"/>
                      </a:lnTo>
                      <a:lnTo>
                        <a:pt x="817" y="379"/>
                      </a:lnTo>
                      <a:close/>
                    </a:path>
                  </a:pathLst>
                </a:custGeom>
                <a:solidFill>
                  <a:srgbClr val="002960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" name="Freeform 1126">
                  <a:extLst>
                    <a:ext uri="{FF2B5EF4-FFF2-40B4-BE49-F238E27FC236}">
                      <a16:creationId xmlns:a16="http://schemas.microsoft.com/office/drawing/2014/main" id="{6257BBA8-FE52-43D6-97F9-4F9322778E0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2970730" y="3615575"/>
                  <a:ext cx="222306" cy="297147"/>
                </a:xfrm>
                <a:custGeom>
                  <a:avLst/>
                  <a:gdLst>
                    <a:gd name="T0" fmla="*/ 3809 w 5215"/>
                    <a:gd name="T1" fmla="*/ 1178 h 6920"/>
                    <a:gd name="T2" fmla="*/ 3632 w 5215"/>
                    <a:gd name="T3" fmla="*/ 836 h 6920"/>
                    <a:gd name="T4" fmla="*/ 3416 w 5215"/>
                    <a:gd name="T5" fmla="*/ 533 h 6920"/>
                    <a:gd name="T6" fmla="*/ 3203 w 5215"/>
                    <a:gd name="T7" fmla="*/ 317 h 6920"/>
                    <a:gd name="T8" fmla="*/ 3064 w 5215"/>
                    <a:gd name="T9" fmla="*/ 213 h 6920"/>
                    <a:gd name="T10" fmla="*/ 2918 w 5215"/>
                    <a:gd name="T11" fmla="*/ 129 h 6920"/>
                    <a:gd name="T12" fmla="*/ 2762 w 5215"/>
                    <a:gd name="T13" fmla="*/ 66 h 6920"/>
                    <a:gd name="T14" fmla="*/ 2538 w 5215"/>
                    <a:gd name="T15" fmla="*/ 18 h 6920"/>
                    <a:gd name="T16" fmla="*/ 2204 w 5215"/>
                    <a:gd name="T17" fmla="*/ 4 h 6920"/>
                    <a:gd name="T18" fmla="*/ 1884 w 5215"/>
                    <a:gd name="T19" fmla="*/ 56 h 6920"/>
                    <a:gd name="T20" fmla="*/ 1577 w 5215"/>
                    <a:gd name="T21" fmla="*/ 157 h 6920"/>
                    <a:gd name="T22" fmla="*/ 1289 w 5215"/>
                    <a:gd name="T23" fmla="*/ 307 h 6920"/>
                    <a:gd name="T24" fmla="*/ 1020 w 5215"/>
                    <a:gd name="T25" fmla="*/ 488 h 6920"/>
                    <a:gd name="T26" fmla="*/ 870 w 5215"/>
                    <a:gd name="T27" fmla="*/ 585 h 6920"/>
                    <a:gd name="T28" fmla="*/ 589 w 5215"/>
                    <a:gd name="T29" fmla="*/ 722 h 6920"/>
                    <a:gd name="T30" fmla="*/ 365 w 5215"/>
                    <a:gd name="T31" fmla="*/ 836 h 6920"/>
                    <a:gd name="T32" fmla="*/ 220 w 5215"/>
                    <a:gd name="T33" fmla="*/ 938 h 6920"/>
                    <a:gd name="T34" fmla="*/ 122 w 5215"/>
                    <a:gd name="T35" fmla="*/ 1042 h 6920"/>
                    <a:gd name="T36" fmla="*/ 62 w 5215"/>
                    <a:gd name="T37" fmla="*/ 1154 h 6920"/>
                    <a:gd name="T38" fmla="*/ 25 w 5215"/>
                    <a:gd name="T39" fmla="*/ 1276 h 6920"/>
                    <a:gd name="T40" fmla="*/ 0 w 5215"/>
                    <a:gd name="T41" fmla="*/ 1547 h 6920"/>
                    <a:gd name="T42" fmla="*/ 17 w 5215"/>
                    <a:gd name="T43" fmla="*/ 1837 h 6920"/>
                    <a:gd name="T44" fmla="*/ 77 w 5215"/>
                    <a:gd name="T45" fmla="*/ 2286 h 6920"/>
                    <a:gd name="T46" fmla="*/ 129 w 5215"/>
                    <a:gd name="T47" fmla="*/ 2823 h 6920"/>
                    <a:gd name="T48" fmla="*/ 248 w 5215"/>
                    <a:gd name="T49" fmla="*/ 3743 h 6920"/>
                    <a:gd name="T50" fmla="*/ 324 w 5215"/>
                    <a:gd name="T51" fmla="*/ 4453 h 6920"/>
                    <a:gd name="T52" fmla="*/ 369 w 5215"/>
                    <a:gd name="T53" fmla="*/ 5206 h 6920"/>
                    <a:gd name="T54" fmla="*/ 373 w 5215"/>
                    <a:gd name="T55" fmla="*/ 5684 h 6920"/>
                    <a:gd name="T56" fmla="*/ 338 w 5215"/>
                    <a:gd name="T57" fmla="*/ 6132 h 6920"/>
                    <a:gd name="T58" fmla="*/ 272 w 5215"/>
                    <a:gd name="T59" fmla="*/ 6453 h 6920"/>
                    <a:gd name="T60" fmla="*/ 257 w 5215"/>
                    <a:gd name="T61" fmla="*/ 6533 h 6920"/>
                    <a:gd name="T62" fmla="*/ 314 w 5215"/>
                    <a:gd name="T63" fmla="*/ 6586 h 6920"/>
                    <a:gd name="T64" fmla="*/ 502 w 5215"/>
                    <a:gd name="T65" fmla="*/ 6665 h 6920"/>
                    <a:gd name="T66" fmla="*/ 825 w 5215"/>
                    <a:gd name="T67" fmla="*/ 6760 h 6920"/>
                    <a:gd name="T68" fmla="*/ 1156 w 5215"/>
                    <a:gd name="T69" fmla="*/ 6836 h 6920"/>
                    <a:gd name="T70" fmla="*/ 1637 w 5215"/>
                    <a:gd name="T71" fmla="*/ 6899 h 6920"/>
                    <a:gd name="T72" fmla="*/ 2061 w 5215"/>
                    <a:gd name="T73" fmla="*/ 6920 h 6920"/>
                    <a:gd name="T74" fmla="*/ 2306 w 5215"/>
                    <a:gd name="T75" fmla="*/ 6910 h 6920"/>
                    <a:gd name="T76" fmla="*/ 2462 w 5215"/>
                    <a:gd name="T77" fmla="*/ 6881 h 6920"/>
                    <a:gd name="T78" fmla="*/ 2469 w 5215"/>
                    <a:gd name="T79" fmla="*/ 6760 h 6920"/>
                    <a:gd name="T80" fmla="*/ 2417 w 5215"/>
                    <a:gd name="T81" fmla="*/ 6192 h 6920"/>
                    <a:gd name="T82" fmla="*/ 2312 w 5215"/>
                    <a:gd name="T83" fmla="*/ 5412 h 6920"/>
                    <a:gd name="T84" fmla="*/ 2357 w 5215"/>
                    <a:gd name="T85" fmla="*/ 5708 h 6920"/>
                    <a:gd name="T86" fmla="*/ 2444 w 5215"/>
                    <a:gd name="T87" fmla="*/ 5997 h 6920"/>
                    <a:gd name="T88" fmla="*/ 2573 w 5215"/>
                    <a:gd name="T89" fmla="*/ 6352 h 6920"/>
                    <a:gd name="T90" fmla="*/ 2691 w 5215"/>
                    <a:gd name="T91" fmla="*/ 6704 h 6920"/>
                    <a:gd name="T92" fmla="*/ 2754 w 5215"/>
                    <a:gd name="T93" fmla="*/ 6823 h 6920"/>
                    <a:gd name="T94" fmla="*/ 2960 w 5215"/>
                    <a:gd name="T95" fmla="*/ 6844 h 6920"/>
                    <a:gd name="T96" fmla="*/ 3297 w 5215"/>
                    <a:gd name="T97" fmla="*/ 6794 h 6920"/>
                    <a:gd name="T98" fmla="*/ 3872 w 5215"/>
                    <a:gd name="T99" fmla="*/ 6686 h 6920"/>
                    <a:gd name="T100" fmla="*/ 4446 w 5215"/>
                    <a:gd name="T101" fmla="*/ 6562 h 6920"/>
                    <a:gd name="T102" fmla="*/ 4941 w 5215"/>
                    <a:gd name="T103" fmla="*/ 6439 h 6920"/>
                    <a:gd name="T104" fmla="*/ 5181 w 5215"/>
                    <a:gd name="T105" fmla="*/ 6359 h 6920"/>
                    <a:gd name="T106" fmla="*/ 5215 w 5215"/>
                    <a:gd name="T107" fmla="*/ 6332 h 6920"/>
                    <a:gd name="T108" fmla="*/ 4912 w 5215"/>
                    <a:gd name="T109" fmla="*/ 4858 h 6920"/>
                    <a:gd name="T110" fmla="*/ 4735 w 5215"/>
                    <a:gd name="T111" fmla="*/ 4123 h 6920"/>
                    <a:gd name="T112" fmla="*/ 4533 w 5215"/>
                    <a:gd name="T113" fmla="*/ 3394 h 6920"/>
                    <a:gd name="T114" fmla="*/ 4307 w 5215"/>
                    <a:gd name="T115" fmla="*/ 2673 h 6920"/>
                    <a:gd name="T116" fmla="*/ 4150 w 5215"/>
                    <a:gd name="T117" fmla="*/ 2212 h 6920"/>
                    <a:gd name="T118" fmla="*/ 3948 w 5215"/>
                    <a:gd name="T119" fmla="*/ 1555 h 69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5215" h="6920">
                      <a:moveTo>
                        <a:pt x="3903" y="1415"/>
                      </a:moveTo>
                      <a:lnTo>
                        <a:pt x="3858" y="1297"/>
                      </a:lnTo>
                      <a:lnTo>
                        <a:pt x="3809" y="1178"/>
                      </a:lnTo>
                      <a:lnTo>
                        <a:pt x="3753" y="1060"/>
                      </a:lnTo>
                      <a:lnTo>
                        <a:pt x="3694" y="948"/>
                      </a:lnTo>
                      <a:lnTo>
                        <a:pt x="3632" y="836"/>
                      </a:lnTo>
                      <a:lnTo>
                        <a:pt x="3566" y="732"/>
                      </a:lnTo>
                      <a:lnTo>
                        <a:pt x="3492" y="627"/>
                      </a:lnTo>
                      <a:lnTo>
                        <a:pt x="3416" y="533"/>
                      </a:lnTo>
                      <a:lnTo>
                        <a:pt x="3332" y="443"/>
                      </a:lnTo>
                      <a:lnTo>
                        <a:pt x="3249" y="359"/>
                      </a:lnTo>
                      <a:lnTo>
                        <a:pt x="3203" y="317"/>
                      </a:lnTo>
                      <a:lnTo>
                        <a:pt x="3158" y="282"/>
                      </a:lnTo>
                      <a:lnTo>
                        <a:pt x="3113" y="248"/>
                      </a:lnTo>
                      <a:lnTo>
                        <a:pt x="3064" y="213"/>
                      </a:lnTo>
                      <a:lnTo>
                        <a:pt x="3015" y="182"/>
                      </a:lnTo>
                      <a:lnTo>
                        <a:pt x="2967" y="153"/>
                      </a:lnTo>
                      <a:lnTo>
                        <a:pt x="2918" y="129"/>
                      </a:lnTo>
                      <a:lnTo>
                        <a:pt x="2865" y="105"/>
                      </a:lnTo>
                      <a:lnTo>
                        <a:pt x="2813" y="84"/>
                      </a:lnTo>
                      <a:lnTo>
                        <a:pt x="2762" y="66"/>
                      </a:lnTo>
                      <a:lnTo>
                        <a:pt x="2706" y="49"/>
                      </a:lnTo>
                      <a:lnTo>
                        <a:pt x="2654" y="35"/>
                      </a:lnTo>
                      <a:lnTo>
                        <a:pt x="2538" y="18"/>
                      </a:lnTo>
                      <a:lnTo>
                        <a:pt x="2427" y="7"/>
                      </a:lnTo>
                      <a:lnTo>
                        <a:pt x="2315" y="0"/>
                      </a:lnTo>
                      <a:lnTo>
                        <a:pt x="2204" y="4"/>
                      </a:lnTo>
                      <a:lnTo>
                        <a:pt x="2096" y="15"/>
                      </a:lnTo>
                      <a:lnTo>
                        <a:pt x="1988" y="32"/>
                      </a:lnTo>
                      <a:lnTo>
                        <a:pt x="1884" y="56"/>
                      </a:lnTo>
                      <a:lnTo>
                        <a:pt x="1779" y="84"/>
                      </a:lnTo>
                      <a:lnTo>
                        <a:pt x="1679" y="119"/>
                      </a:lnTo>
                      <a:lnTo>
                        <a:pt x="1577" y="157"/>
                      </a:lnTo>
                      <a:lnTo>
                        <a:pt x="1480" y="202"/>
                      </a:lnTo>
                      <a:lnTo>
                        <a:pt x="1382" y="251"/>
                      </a:lnTo>
                      <a:lnTo>
                        <a:pt x="1289" y="307"/>
                      </a:lnTo>
                      <a:lnTo>
                        <a:pt x="1198" y="363"/>
                      </a:lnTo>
                      <a:lnTo>
                        <a:pt x="1107" y="422"/>
                      </a:lnTo>
                      <a:lnTo>
                        <a:pt x="1020" y="488"/>
                      </a:lnTo>
                      <a:lnTo>
                        <a:pt x="975" y="522"/>
                      </a:lnTo>
                      <a:lnTo>
                        <a:pt x="923" y="554"/>
                      </a:lnTo>
                      <a:lnTo>
                        <a:pt x="870" y="585"/>
                      </a:lnTo>
                      <a:lnTo>
                        <a:pt x="815" y="614"/>
                      </a:lnTo>
                      <a:lnTo>
                        <a:pt x="704" y="669"/>
                      </a:lnTo>
                      <a:lnTo>
                        <a:pt x="589" y="722"/>
                      </a:lnTo>
                      <a:lnTo>
                        <a:pt x="473" y="777"/>
                      </a:lnTo>
                      <a:lnTo>
                        <a:pt x="418" y="806"/>
                      </a:lnTo>
                      <a:lnTo>
                        <a:pt x="365" y="836"/>
                      </a:lnTo>
                      <a:lnTo>
                        <a:pt x="314" y="868"/>
                      </a:lnTo>
                      <a:lnTo>
                        <a:pt x="265" y="903"/>
                      </a:lnTo>
                      <a:lnTo>
                        <a:pt x="220" y="938"/>
                      </a:lnTo>
                      <a:lnTo>
                        <a:pt x="174" y="980"/>
                      </a:lnTo>
                      <a:lnTo>
                        <a:pt x="146" y="1011"/>
                      </a:lnTo>
                      <a:lnTo>
                        <a:pt x="122" y="1042"/>
                      </a:lnTo>
                      <a:lnTo>
                        <a:pt x="101" y="1077"/>
                      </a:lnTo>
                      <a:lnTo>
                        <a:pt x="80" y="1115"/>
                      </a:lnTo>
                      <a:lnTo>
                        <a:pt x="62" y="1154"/>
                      </a:lnTo>
                      <a:lnTo>
                        <a:pt x="49" y="1192"/>
                      </a:lnTo>
                      <a:lnTo>
                        <a:pt x="35" y="1234"/>
                      </a:lnTo>
                      <a:lnTo>
                        <a:pt x="25" y="1276"/>
                      </a:lnTo>
                      <a:lnTo>
                        <a:pt x="11" y="1363"/>
                      </a:lnTo>
                      <a:lnTo>
                        <a:pt x="0" y="1453"/>
                      </a:lnTo>
                      <a:lnTo>
                        <a:pt x="0" y="1547"/>
                      </a:lnTo>
                      <a:lnTo>
                        <a:pt x="4" y="1645"/>
                      </a:lnTo>
                      <a:lnTo>
                        <a:pt x="7" y="1739"/>
                      </a:lnTo>
                      <a:lnTo>
                        <a:pt x="17" y="1837"/>
                      </a:lnTo>
                      <a:lnTo>
                        <a:pt x="42" y="2025"/>
                      </a:lnTo>
                      <a:lnTo>
                        <a:pt x="66" y="2202"/>
                      </a:lnTo>
                      <a:lnTo>
                        <a:pt x="77" y="2286"/>
                      </a:lnTo>
                      <a:lnTo>
                        <a:pt x="83" y="2362"/>
                      </a:lnTo>
                      <a:lnTo>
                        <a:pt x="104" y="2593"/>
                      </a:lnTo>
                      <a:lnTo>
                        <a:pt x="129" y="2823"/>
                      </a:lnTo>
                      <a:lnTo>
                        <a:pt x="157" y="3053"/>
                      </a:lnTo>
                      <a:lnTo>
                        <a:pt x="185" y="3282"/>
                      </a:lnTo>
                      <a:lnTo>
                        <a:pt x="248" y="3743"/>
                      </a:lnTo>
                      <a:lnTo>
                        <a:pt x="275" y="3973"/>
                      </a:lnTo>
                      <a:lnTo>
                        <a:pt x="299" y="4205"/>
                      </a:lnTo>
                      <a:lnTo>
                        <a:pt x="324" y="4453"/>
                      </a:lnTo>
                      <a:lnTo>
                        <a:pt x="345" y="4735"/>
                      </a:lnTo>
                      <a:lnTo>
                        <a:pt x="365" y="5046"/>
                      </a:lnTo>
                      <a:lnTo>
                        <a:pt x="369" y="5206"/>
                      </a:lnTo>
                      <a:lnTo>
                        <a:pt x="373" y="5366"/>
                      </a:lnTo>
                      <a:lnTo>
                        <a:pt x="376" y="5526"/>
                      </a:lnTo>
                      <a:lnTo>
                        <a:pt x="373" y="5684"/>
                      </a:lnTo>
                      <a:lnTo>
                        <a:pt x="365" y="5840"/>
                      </a:lnTo>
                      <a:lnTo>
                        <a:pt x="352" y="5990"/>
                      </a:lnTo>
                      <a:lnTo>
                        <a:pt x="338" y="6132"/>
                      </a:lnTo>
                      <a:lnTo>
                        <a:pt x="317" y="6269"/>
                      </a:lnTo>
                      <a:lnTo>
                        <a:pt x="289" y="6394"/>
                      </a:lnTo>
                      <a:lnTo>
                        <a:pt x="272" y="6453"/>
                      </a:lnTo>
                      <a:lnTo>
                        <a:pt x="254" y="6509"/>
                      </a:lnTo>
                      <a:lnTo>
                        <a:pt x="254" y="6523"/>
                      </a:lnTo>
                      <a:lnTo>
                        <a:pt x="257" y="6533"/>
                      </a:lnTo>
                      <a:lnTo>
                        <a:pt x="265" y="6547"/>
                      </a:lnTo>
                      <a:lnTo>
                        <a:pt x="278" y="6557"/>
                      </a:lnTo>
                      <a:lnTo>
                        <a:pt x="314" y="6586"/>
                      </a:lnTo>
                      <a:lnTo>
                        <a:pt x="365" y="6614"/>
                      </a:lnTo>
                      <a:lnTo>
                        <a:pt x="428" y="6638"/>
                      </a:lnTo>
                      <a:lnTo>
                        <a:pt x="502" y="6665"/>
                      </a:lnTo>
                      <a:lnTo>
                        <a:pt x="578" y="6691"/>
                      </a:lnTo>
                      <a:lnTo>
                        <a:pt x="658" y="6715"/>
                      </a:lnTo>
                      <a:lnTo>
                        <a:pt x="825" y="6760"/>
                      </a:lnTo>
                      <a:lnTo>
                        <a:pt x="975" y="6799"/>
                      </a:lnTo>
                      <a:lnTo>
                        <a:pt x="1094" y="6826"/>
                      </a:lnTo>
                      <a:lnTo>
                        <a:pt x="1156" y="6836"/>
                      </a:lnTo>
                      <a:lnTo>
                        <a:pt x="1306" y="6857"/>
                      </a:lnTo>
                      <a:lnTo>
                        <a:pt x="1469" y="6878"/>
                      </a:lnTo>
                      <a:lnTo>
                        <a:pt x="1637" y="6899"/>
                      </a:lnTo>
                      <a:lnTo>
                        <a:pt x="1808" y="6913"/>
                      </a:lnTo>
                      <a:lnTo>
                        <a:pt x="1977" y="6920"/>
                      </a:lnTo>
                      <a:lnTo>
                        <a:pt x="2061" y="6920"/>
                      </a:lnTo>
                      <a:lnTo>
                        <a:pt x="2145" y="6920"/>
                      </a:lnTo>
                      <a:lnTo>
                        <a:pt x="2225" y="6917"/>
                      </a:lnTo>
                      <a:lnTo>
                        <a:pt x="2306" y="6910"/>
                      </a:lnTo>
                      <a:lnTo>
                        <a:pt x="2382" y="6899"/>
                      </a:lnTo>
                      <a:lnTo>
                        <a:pt x="2454" y="6889"/>
                      </a:lnTo>
                      <a:lnTo>
                        <a:pt x="2462" y="6881"/>
                      </a:lnTo>
                      <a:lnTo>
                        <a:pt x="2465" y="6871"/>
                      </a:lnTo>
                      <a:lnTo>
                        <a:pt x="2469" y="6826"/>
                      </a:lnTo>
                      <a:lnTo>
                        <a:pt x="2469" y="6760"/>
                      </a:lnTo>
                      <a:lnTo>
                        <a:pt x="2465" y="6670"/>
                      </a:lnTo>
                      <a:lnTo>
                        <a:pt x="2444" y="6449"/>
                      </a:lnTo>
                      <a:lnTo>
                        <a:pt x="2417" y="6192"/>
                      </a:lnTo>
                      <a:lnTo>
                        <a:pt x="2385" y="5931"/>
                      </a:lnTo>
                      <a:lnTo>
                        <a:pt x="2354" y="5694"/>
                      </a:lnTo>
                      <a:lnTo>
                        <a:pt x="2312" y="5412"/>
                      </a:lnTo>
                      <a:lnTo>
                        <a:pt x="2322" y="5509"/>
                      </a:lnTo>
                      <a:lnTo>
                        <a:pt x="2336" y="5610"/>
                      </a:lnTo>
                      <a:lnTo>
                        <a:pt x="2357" y="5708"/>
                      </a:lnTo>
                      <a:lnTo>
                        <a:pt x="2382" y="5805"/>
                      </a:lnTo>
                      <a:lnTo>
                        <a:pt x="2412" y="5900"/>
                      </a:lnTo>
                      <a:lnTo>
                        <a:pt x="2444" y="5997"/>
                      </a:lnTo>
                      <a:lnTo>
                        <a:pt x="2514" y="6182"/>
                      </a:lnTo>
                      <a:lnTo>
                        <a:pt x="2546" y="6265"/>
                      </a:lnTo>
                      <a:lnTo>
                        <a:pt x="2573" y="6352"/>
                      </a:lnTo>
                      <a:lnTo>
                        <a:pt x="2625" y="6530"/>
                      </a:lnTo>
                      <a:lnTo>
                        <a:pt x="2657" y="6620"/>
                      </a:lnTo>
                      <a:lnTo>
                        <a:pt x="2691" y="6704"/>
                      </a:lnTo>
                      <a:lnTo>
                        <a:pt x="2709" y="6746"/>
                      </a:lnTo>
                      <a:lnTo>
                        <a:pt x="2730" y="6784"/>
                      </a:lnTo>
                      <a:lnTo>
                        <a:pt x="2754" y="6823"/>
                      </a:lnTo>
                      <a:lnTo>
                        <a:pt x="2778" y="6857"/>
                      </a:lnTo>
                      <a:lnTo>
                        <a:pt x="2873" y="6850"/>
                      </a:lnTo>
                      <a:lnTo>
                        <a:pt x="2960" y="6844"/>
                      </a:lnTo>
                      <a:lnTo>
                        <a:pt x="3043" y="6833"/>
                      </a:lnTo>
                      <a:lnTo>
                        <a:pt x="3130" y="6823"/>
                      </a:lnTo>
                      <a:lnTo>
                        <a:pt x="3297" y="6794"/>
                      </a:lnTo>
                      <a:lnTo>
                        <a:pt x="3475" y="6763"/>
                      </a:lnTo>
                      <a:lnTo>
                        <a:pt x="3673" y="6728"/>
                      </a:lnTo>
                      <a:lnTo>
                        <a:pt x="3872" y="6686"/>
                      </a:lnTo>
                      <a:lnTo>
                        <a:pt x="4071" y="6644"/>
                      </a:lnTo>
                      <a:lnTo>
                        <a:pt x="4269" y="6599"/>
                      </a:lnTo>
                      <a:lnTo>
                        <a:pt x="4446" y="6562"/>
                      </a:lnTo>
                      <a:lnTo>
                        <a:pt x="4599" y="6523"/>
                      </a:lnTo>
                      <a:lnTo>
                        <a:pt x="4770" y="6481"/>
                      </a:lnTo>
                      <a:lnTo>
                        <a:pt x="4941" y="6439"/>
                      </a:lnTo>
                      <a:lnTo>
                        <a:pt x="5083" y="6394"/>
                      </a:lnTo>
                      <a:lnTo>
                        <a:pt x="5139" y="6377"/>
                      </a:lnTo>
                      <a:lnTo>
                        <a:pt x="5181" y="6359"/>
                      </a:lnTo>
                      <a:lnTo>
                        <a:pt x="5209" y="6341"/>
                      </a:lnTo>
                      <a:lnTo>
                        <a:pt x="5215" y="6335"/>
                      </a:lnTo>
                      <a:lnTo>
                        <a:pt x="5215" y="6332"/>
                      </a:lnTo>
                      <a:lnTo>
                        <a:pt x="5122" y="5840"/>
                      </a:lnTo>
                      <a:lnTo>
                        <a:pt x="5020" y="5349"/>
                      </a:lnTo>
                      <a:lnTo>
                        <a:pt x="4912" y="4858"/>
                      </a:lnTo>
                      <a:lnTo>
                        <a:pt x="4857" y="4610"/>
                      </a:lnTo>
                      <a:lnTo>
                        <a:pt x="4798" y="4366"/>
                      </a:lnTo>
                      <a:lnTo>
                        <a:pt x="4735" y="4123"/>
                      </a:lnTo>
                      <a:lnTo>
                        <a:pt x="4672" y="3878"/>
                      </a:lnTo>
                      <a:lnTo>
                        <a:pt x="4603" y="3635"/>
                      </a:lnTo>
                      <a:lnTo>
                        <a:pt x="4533" y="3394"/>
                      </a:lnTo>
                      <a:lnTo>
                        <a:pt x="4464" y="3150"/>
                      </a:lnTo>
                      <a:lnTo>
                        <a:pt x="4387" y="2910"/>
                      </a:lnTo>
                      <a:lnTo>
                        <a:pt x="4307" y="2673"/>
                      </a:lnTo>
                      <a:lnTo>
                        <a:pt x="4224" y="2433"/>
                      </a:lnTo>
                      <a:lnTo>
                        <a:pt x="4188" y="2328"/>
                      </a:lnTo>
                      <a:lnTo>
                        <a:pt x="4150" y="2212"/>
                      </a:lnTo>
                      <a:lnTo>
                        <a:pt x="4077" y="1962"/>
                      </a:lnTo>
                      <a:lnTo>
                        <a:pt x="3993" y="1694"/>
                      </a:lnTo>
                      <a:lnTo>
                        <a:pt x="3948" y="1555"/>
                      </a:lnTo>
                      <a:lnTo>
                        <a:pt x="3903" y="1415"/>
                      </a:lnTo>
                      <a:close/>
                    </a:path>
                  </a:pathLst>
                </a:custGeom>
                <a:solidFill>
                  <a:srgbClr val="002960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2" name="Freeform 1127">
                  <a:extLst>
                    <a:ext uri="{FF2B5EF4-FFF2-40B4-BE49-F238E27FC236}">
                      <a16:creationId xmlns:a16="http://schemas.microsoft.com/office/drawing/2014/main" id="{E2E4BDC7-C381-4131-8E18-97FB75EAAD3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3013757" y="3607086"/>
                  <a:ext cx="66931" cy="181118"/>
                </a:xfrm>
                <a:custGeom>
                  <a:avLst/>
                  <a:gdLst>
                    <a:gd name="T0" fmla="*/ 2147483646 w 1598"/>
                    <a:gd name="T1" fmla="*/ 2147483646 h 4201"/>
                    <a:gd name="T2" fmla="*/ 2147483646 w 1598"/>
                    <a:gd name="T3" fmla="*/ 2147483646 h 4201"/>
                    <a:gd name="T4" fmla="*/ 2147483646 w 1598"/>
                    <a:gd name="T5" fmla="*/ 2147483646 h 4201"/>
                    <a:gd name="T6" fmla="*/ 2147483646 w 1598"/>
                    <a:gd name="T7" fmla="*/ 2147483646 h 4201"/>
                    <a:gd name="T8" fmla="*/ 2147483646 w 1598"/>
                    <a:gd name="T9" fmla="*/ 0 h 4201"/>
                    <a:gd name="T10" fmla="*/ 2147483646 w 1598"/>
                    <a:gd name="T11" fmla="*/ 2147483646 h 4201"/>
                    <a:gd name="T12" fmla="*/ 2147483646 w 1598"/>
                    <a:gd name="T13" fmla="*/ 2147483646 h 4201"/>
                    <a:gd name="T14" fmla="*/ 2147483646 w 1598"/>
                    <a:gd name="T15" fmla="*/ 2147483646 h 4201"/>
                    <a:gd name="T16" fmla="*/ 2147483646 w 1598"/>
                    <a:gd name="T17" fmla="*/ 2147483646 h 4201"/>
                    <a:gd name="T18" fmla="*/ 2147483646 w 1598"/>
                    <a:gd name="T19" fmla="*/ 2147483646 h 4201"/>
                    <a:gd name="T20" fmla="*/ 2147483646 w 1598"/>
                    <a:gd name="T21" fmla="*/ 2147483646 h 4201"/>
                    <a:gd name="T22" fmla="*/ 2147483646 w 1598"/>
                    <a:gd name="T23" fmla="*/ 2147483646 h 4201"/>
                    <a:gd name="T24" fmla="*/ 2147483646 w 1598"/>
                    <a:gd name="T25" fmla="*/ 2147483646 h 4201"/>
                    <a:gd name="T26" fmla="*/ 2147483646 w 1598"/>
                    <a:gd name="T27" fmla="*/ 2147483646 h 4201"/>
                    <a:gd name="T28" fmla="*/ 2147483646 w 1598"/>
                    <a:gd name="T29" fmla="*/ 2147483646 h 4201"/>
                    <a:gd name="T30" fmla="*/ 2147483646 w 1598"/>
                    <a:gd name="T31" fmla="*/ 2147483646 h 4201"/>
                    <a:gd name="T32" fmla="*/ 0 w 1598"/>
                    <a:gd name="T33" fmla="*/ 2147483646 h 4201"/>
                    <a:gd name="T34" fmla="*/ 0 w 1598"/>
                    <a:gd name="T35" fmla="*/ 2147483646 h 4201"/>
                    <a:gd name="T36" fmla="*/ 2147483646 w 1598"/>
                    <a:gd name="T37" fmla="*/ 2147483646 h 4201"/>
                    <a:gd name="T38" fmla="*/ 2147483646 w 1598"/>
                    <a:gd name="T39" fmla="*/ 2147483646 h 4201"/>
                    <a:gd name="T40" fmla="*/ 2147483646 w 1598"/>
                    <a:gd name="T41" fmla="*/ 2147483646 h 4201"/>
                    <a:gd name="T42" fmla="*/ 2147483646 w 1598"/>
                    <a:gd name="T43" fmla="*/ 2147483646 h 4201"/>
                    <a:gd name="T44" fmla="*/ 2147483646 w 1598"/>
                    <a:gd name="T45" fmla="*/ 2147483646 h 4201"/>
                    <a:gd name="T46" fmla="*/ 2147483646 w 1598"/>
                    <a:gd name="T47" fmla="*/ 2147483646 h 4201"/>
                    <a:gd name="T48" fmla="*/ 2147483646 w 1598"/>
                    <a:gd name="T49" fmla="*/ 2147483646 h 4201"/>
                    <a:gd name="T50" fmla="*/ 2147483646 w 1598"/>
                    <a:gd name="T51" fmla="*/ 2147483646 h 4201"/>
                    <a:gd name="T52" fmla="*/ 2147483646 w 1598"/>
                    <a:gd name="T53" fmla="*/ 2147483646 h 4201"/>
                    <a:gd name="T54" fmla="*/ 2147483646 w 1598"/>
                    <a:gd name="T55" fmla="*/ 2147483646 h 4201"/>
                    <a:gd name="T56" fmla="*/ 2147483646 w 1598"/>
                    <a:gd name="T57" fmla="*/ 2147483646 h 4201"/>
                    <a:gd name="T58" fmla="*/ 2147483646 w 1598"/>
                    <a:gd name="T59" fmla="*/ 2147483646 h 4201"/>
                    <a:gd name="T60" fmla="*/ 2147483646 w 1598"/>
                    <a:gd name="T61" fmla="*/ 2147483646 h 4201"/>
                    <a:gd name="T62" fmla="*/ 2147483646 w 1598"/>
                    <a:gd name="T63" fmla="*/ 2147483646 h 4201"/>
                    <a:gd name="T64" fmla="*/ 2147483646 w 1598"/>
                    <a:gd name="T65" fmla="*/ 2147483646 h 4201"/>
                    <a:gd name="T66" fmla="*/ 2147483646 w 1598"/>
                    <a:gd name="T67" fmla="*/ 2147483646 h 4201"/>
                    <a:gd name="T68" fmla="*/ 2147483646 w 1598"/>
                    <a:gd name="T69" fmla="*/ 2147483646 h 4201"/>
                    <a:gd name="T70" fmla="*/ 2147483646 w 1598"/>
                    <a:gd name="T71" fmla="*/ 2147483646 h 4201"/>
                    <a:gd name="T72" fmla="*/ 2147483646 w 1598"/>
                    <a:gd name="T73" fmla="*/ 2147483646 h 4201"/>
                    <a:gd name="T74" fmla="*/ 2147483646 w 1598"/>
                    <a:gd name="T75" fmla="*/ 2147483646 h 4201"/>
                    <a:gd name="T76" fmla="*/ 2147483646 w 1598"/>
                    <a:gd name="T77" fmla="*/ 2147483646 h 4201"/>
                    <a:gd name="T78" fmla="*/ 2147483646 w 1598"/>
                    <a:gd name="T79" fmla="*/ 2147483646 h 4201"/>
                    <a:gd name="T80" fmla="*/ 2147483646 w 1598"/>
                    <a:gd name="T81" fmla="*/ 2147483646 h 4201"/>
                    <a:gd name="T82" fmla="*/ 2147483646 w 1598"/>
                    <a:gd name="T83" fmla="*/ 2147483646 h 4201"/>
                    <a:gd name="T84" fmla="*/ 2147483646 w 1598"/>
                    <a:gd name="T85" fmla="*/ 2147483646 h 4201"/>
                    <a:gd name="T86" fmla="*/ 2147483646 w 1598"/>
                    <a:gd name="T87" fmla="*/ 2147483646 h 4201"/>
                    <a:gd name="T88" fmla="*/ 2147483646 w 1598"/>
                    <a:gd name="T89" fmla="*/ 2147483646 h 4201"/>
                    <a:gd name="T90" fmla="*/ 2147483646 w 1598"/>
                    <a:gd name="T91" fmla="*/ 2147483646 h 4201"/>
                    <a:gd name="T92" fmla="*/ 2147483646 w 1598"/>
                    <a:gd name="T93" fmla="*/ 2147483646 h 4201"/>
                    <a:gd name="T94" fmla="*/ 2147483646 w 1598"/>
                    <a:gd name="T95" fmla="*/ 2147483646 h 4201"/>
                    <a:gd name="T96" fmla="*/ 2147483646 w 1598"/>
                    <a:gd name="T97" fmla="*/ 2147483646 h 4201"/>
                    <a:gd name="T98" fmla="*/ 2147483646 w 1598"/>
                    <a:gd name="T99" fmla="*/ 2147483646 h 420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1598" h="4201">
                      <a:moveTo>
                        <a:pt x="1451" y="185"/>
                      </a:moveTo>
                      <a:lnTo>
                        <a:pt x="1420" y="143"/>
                      </a:lnTo>
                      <a:lnTo>
                        <a:pt x="1385" y="104"/>
                      </a:lnTo>
                      <a:lnTo>
                        <a:pt x="1348" y="73"/>
                      </a:lnTo>
                      <a:lnTo>
                        <a:pt x="1306" y="45"/>
                      </a:lnTo>
                      <a:lnTo>
                        <a:pt x="1261" y="28"/>
                      </a:lnTo>
                      <a:lnTo>
                        <a:pt x="1211" y="14"/>
                      </a:lnTo>
                      <a:lnTo>
                        <a:pt x="1162" y="3"/>
                      </a:lnTo>
                      <a:lnTo>
                        <a:pt x="1106" y="0"/>
                      </a:lnTo>
                      <a:lnTo>
                        <a:pt x="1051" y="0"/>
                      </a:lnTo>
                      <a:lnTo>
                        <a:pt x="995" y="3"/>
                      </a:lnTo>
                      <a:lnTo>
                        <a:pt x="937" y="14"/>
                      </a:lnTo>
                      <a:lnTo>
                        <a:pt x="877" y="28"/>
                      </a:lnTo>
                      <a:lnTo>
                        <a:pt x="818" y="45"/>
                      </a:lnTo>
                      <a:lnTo>
                        <a:pt x="758" y="66"/>
                      </a:lnTo>
                      <a:lnTo>
                        <a:pt x="700" y="90"/>
                      </a:lnTo>
                      <a:lnTo>
                        <a:pt x="637" y="115"/>
                      </a:lnTo>
                      <a:lnTo>
                        <a:pt x="577" y="146"/>
                      </a:lnTo>
                      <a:lnTo>
                        <a:pt x="522" y="178"/>
                      </a:lnTo>
                      <a:lnTo>
                        <a:pt x="466" y="212"/>
                      </a:lnTo>
                      <a:lnTo>
                        <a:pt x="410" y="251"/>
                      </a:lnTo>
                      <a:lnTo>
                        <a:pt x="355" y="289"/>
                      </a:lnTo>
                      <a:lnTo>
                        <a:pt x="306" y="328"/>
                      </a:lnTo>
                      <a:lnTo>
                        <a:pt x="257" y="369"/>
                      </a:lnTo>
                      <a:lnTo>
                        <a:pt x="212" y="411"/>
                      </a:lnTo>
                      <a:lnTo>
                        <a:pt x="170" y="452"/>
                      </a:lnTo>
                      <a:lnTo>
                        <a:pt x="132" y="499"/>
                      </a:lnTo>
                      <a:lnTo>
                        <a:pt x="100" y="539"/>
                      </a:lnTo>
                      <a:lnTo>
                        <a:pt x="70" y="586"/>
                      </a:lnTo>
                      <a:lnTo>
                        <a:pt x="45" y="631"/>
                      </a:lnTo>
                      <a:lnTo>
                        <a:pt x="28" y="673"/>
                      </a:lnTo>
                      <a:lnTo>
                        <a:pt x="10" y="715"/>
                      </a:lnTo>
                      <a:lnTo>
                        <a:pt x="3" y="756"/>
                      </a:lnTo>
                      <a:lnTo>
                        <a:pt x="0" y="787"/>
                      </a:lnTo>
                      <a:lnTo>
                        <a:pt x="0" y="823"/>
                      </a:lnTo>
                      <a:lnTo>
                        <a:pt x="0" y="889"/>
                      </a:lnTo>
                      <a:lnTo>
                        <a:pt x="3" y="920"/>
                      </a:lnTo>
                      <a:lnTo>
                        <a:pt x="13" y="940"/>
                      </a:lnTo>
                      <a:lnTo>
                        <a:pt x="28" y="961"/>
                      </a:lnTo>
                      <a:lnTo>
                        <a:pt x="49" y="986"/>
                      </a:lnTo>
                      <a:lnTo>
                        <a:pt x="83" y="1035"/>
                      </a:lnTo>
                      <a:lnTo>
                        <a:pt x="115" y="1084"/>
                      </a:lnTo>
                      <a:lnTo>
                        <a:pt x="170" y="1188"/>
                      </a:lnTo>
                      <a:lnTo>
                        <a:pt x="226" y="1282"/>
                      </a:lnTo>
                      <a:lnTo>
                        <a:pt x="281" y="1380"/>
                      </a:lnTo>
                      <a:lnTo>
                        <a:pt x="306" y="1428"/>
                      </a:lnTo>
                      <a:lnTo>
                        <a:pt x="331" y="1480"/>
                      </a:lnTo>
                      <a:lnTo>
                        <a:pt x="348" y="1533"/>
                      </a:lnTo>
                      <a:lnTo>
                        <a:pt x="362" y="1585"/>
                      </a:lnTo>
                      <a:lnTo>
                        <a:pt x="373" y="1651"/>
                      </a:lnTo>
                      <a:lnTo>
                        <a:pt x="379" y="1686"/>
                      </a:lnTo>
                      <a:lnTo>
                        <a:pt x="386" y="1722"/>
                      </a:lnTo>
                      <a:lnTo>
                        <a:pt x="403" y="1773"/>
                      </a:lnTo>
                      <a:lnTo>
                        <a:pt x="428" y="1822"/>
                      </a:lnTo>
                      <a:lnTo>
                        <a:pt x="476" y="1920"/>
                      </a:lnTo>
                      <a:lnTo>
                        <a:pt x="501" y="1983"/>
                      </a:lnTo>
                      <a:lnTo>
                        <a:pt x="526" y="2045"/>
                      </a:lnTo>
                      <a:lnTo>
                        <a:pt x="571" y="2174"/>
                      </a:lnTo>
                      <a:lnTo>
                        <a:pt x="637" y="2387"/>
                      </a:lnTo>
                      <a:lnTo>
                        <a:pt x="703" y="2600"/>
                      </a:lnTo>
                      <a:lnTo>
                        <a:pt x="829" y="3028"/>
                      </a:lnTo>
                      <a:lnTo>
                        <a:pt x="998" y="3582"/>
                      </a:lnTo>
                      <a:lnTo>
                        <a:pt x="1045" y="3714"/>
                      </a:lnTo>
                      <a:lnTo>
                        <a:pt x="1093" y="3847"/>
                      </a:lnTo>
                      <a:lnTo>
                        <a:pt x="1148" y="3976"/>
                      </a:lnTo>
                      <a:lnTo>
                        <a:pt x="1211" y="4101"/>
                      </a:lnTo>
                      <a:lnTo>
                        <a:pt x="1267" y="4201"/>
                      </a:lnTo>
                      <a:lnTo>
                        <a:pt x="1280" y="4135"/>
                      </a:lnTo>
                      <a:lnTo>
                        <a:pt x="1291" y="4066"/>
                      </a:lnTo>
                      <a:lnTo>
                        <a:pt x="1301" y="3930"/>
                      </a:lnTo>
                      <a:lnTo>
                        <a:pt x="1306" y="3874"/>
                      </a:lnTo>
                      <a:lnTo>
                        <a:pt x="1312" y="3819"/>
                      </a:lnTo>
                      <a:lnTo>
                        <a:pt x="1330" y="3707"/>
                      </a:lnTo>
                      <a:lnTo>
                        <a:pt x="1340" y="3669"/>
                      </a:lnTo>
                      <a:lnTo>
                        <a:pt x="1351" y="3637"/>
                      </a:lnTo>
                      <a:lnTo>
                        <a:pt x="1364" y="3603"/>
                      </a:lnTo>
                      <a:lnTo>
                        <a:pt x="1375" y="3568"/>
                      </a:lnTo>
                      <a:lnTo>
                        <a:pt x="1424" y="3338"/>
                      </a:lnTo>
                      <a:lnTo>
                        <a:pt x="1472" y="3107"/>
                      </a:lnTo>
                      <a:lnTo>
                        <a:pt x="1504" y="2965"/>
                      </a:lnTo>
                      <a:lnTo>
                        <a:pt x="1538" y="2825"/>
                      </a:lnTo>
                      <a:lnTo>
                        <a:pt x="1556" y="2759"/>
                      </a:lnTo>
                      <a:lnTo>
                        <a:pt x="1570" y="2690"/>
                      </a:lnTo>
                      <a:lnTo>
                        <a:pt x="1580" y="2620"/>
                      </a:lnTo>
                      <a:lnTo>
                        <a:pt x="1588" y="2550"/>
                      </a:lnTo>
                      <a:lnTo>
                        <a:pt x="1594" y="2481"/>
                      </a:lnTo>
                      <a:lnTo>
                        <a:pt x="1598" y="2408"/>
                      </a:lnTo>
                      <a:lnTo>
                        <a:pt x="1598" y="2268"/>
                      </a:lnTo>
                      <a:lnTo>
                        <a:pt x="1591" y="1871"/>
                      </a:lnTo>
                      <a:lnTo>
                        <a:pt x="1580" y="1474"/>
                      </a:lnTo>
                      <a:lnTo>
                        <a:pt x="1573" y="1192"/>
                      </a:lnTo>
                      <a:lnTo>
                        <a:pt x="1567" y="1048"/>
                      </a:lnTo>
                      <a:lnTo>
                        <a:pt x="1559" y="906"/>
                      </a:lnTo>
                      <a:lnTo>
                        <a:pt x="1549" y="763"/>
                      </a:lnTo>
                      <a:lnTo>
                        <a:pt x="1538" y="620"/>
                      </a:lnTo>
                      <a:lnTo>
                        <a:pt x="1517" y="481"/>
                      </a:lnTo>
                      <a:lnTo>
                        <a:pt x="1496" y="338"/>
                      </a:lnTo>
                      <a:lnTo>
                        <a:pt x="1480" y="261"/>
                      </a:lnTo>
                      <a:lnTo>
                        <a:pt x="1465" y="223"/>
                      </a:lnTo>
                      <a:lnTo>
                        <a:pt x="1451" y="18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13" name="Freeform 1128">
                  <a:extLst>
                    <a:ext uri="{FF2B5EF4-FFF2-40B4-BE49-F238E27FC236}">
                      <a16:creationId xmlns:a16="http://schemas.microsoft.com/office/drawing/2014/main" id="{804FBEB1-0718-4BEF-A531-94405DAEC47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3040051" y="3677834"/>
                  <a:ext cx="31076" cy="113199"/>
                </a:xfrm>
                <a:custGeom>
                  <a:avLst/>
                  <a:gdLst>
                    <a:gd name="T0" fmla="*/ 2147483646 w 741"/>
                    <a:gd name="T1" fmla="*/ 2147483646 h 2634"/>
                    <a:gd name="T2" fmla="*/ 2147483646 w 741"/>
                    <a:gd name="T3" fmla="*/ 2147483646 h 2634"/>
                    <a:gd name="T4" fmla="*/ 2147483646 w 741"/>
                    <a:gd name="T5" fmla="*/ 2147483646 h 2634"/>
                    <a:gd name="T6" fmla="*/ 2147483646 w 741"/>
                    <a:gd name="T7" fmla="*/ 2147483646 h 2634"/>
                    <a:gd name="T8" fmla="*/ 2147483646 w 741"/>
                    <a:gd name="T9" fmla="*/ 2147483646 h 2634"/>
                    <a:gd name="T10" fmla="*/ 2147483646 w 741"/>
                    <a:gd name="T11" fmla="*/ 2147483646 h 2634"/>
                    <a:gd name="T12" fmla="*/ 2147483646 w 741"/>
                    <a:gd name="T13" fmla="*/ 2147483646 h 2634"/>
                    <a:gd name="T14" fmla="*/ 2147483646 w 741"/>
                    <a:gd name="T15" fmla="*/ 2147483646 h 2634"/>
                    <a:gd name="T16" fmla="*/ 2147483646 w 741"/>
                    <a:gd name="T17" fmla="*/ 2147483646 h 2634"/>
                    <a:gd name="T18" fmla="*/ 2147483646 w 741"/>
                    <a:gd name="T19" fmla="*/ 2147483646 h 2634"/>
                    <a:gd name="T20" fmla="*/ 2147483646 w 741"/>
                    <a:gd name="T21" fmla="*/ 2147483646 h 2634"/>
                    <a:gd name="T22" fmla="*/ 2147483646 w 741"/>
                    <a:gd name="T23" fmla="*/ 2147483646 h 2634"/>
                    <a:gd name="T24" fmla="*/ 2147483646 w 741"/>
                    <a:gd name="T25" fmla="*/ 2147483646 h 2634"/>
                    <a:gd name="T26" fmla="*/ 2147483646 w 741"/>
                    <a:gd name="T27" fmla="*/ 2147483646 h 2634"/>
                    <a:gd name="T28" fmla="*/ 2147483646 w 741"/>
                    <a:gd name="T29" fmla="*/ 2147483646 h 2634"/>
                    <a:gd name="T30" fmla="*/ 2147483646 w 741"/>
                    <a:gd name="T31" fmla="*/ 2147483646 h 2634"/>
                    <a:gd name="T32" fmla="*/ 2147483646 w 741"/>
                    <a:gd name="T33" fmla="*/ 2147483646 h 2634"/>
                    <a:gd name="T34" fmla="*/ 2147483646 w 741"/>
                    <a:gd name="T35" fmla="*/ 2147483646 h 2634"/>
                    <a:gd name="T36" fmla="*/ 2147483646 w 741"/>
                    <a:gd name="T37" fmla="*/ 2147483646 h 2634"/>
                    <a:gd name="T38" fmla="*/ 2147483646 w 741"/>
                    <a:gd name="T39" fmla="*/ 2147483646 h 2634"/>
                    <a:gd name="T40" fmla="*/ 2147483646 w 741"/>
                    <a:gd name="T41" fmla="*/ 0 h 2634"/>
                    <a:gd name="T42" fmla="*/ 2147483646 w 741"/>
                    <a:gd name="T43" fmla="*/ 2147483646 h 2634"/>
                    <a:gd name="T44" fmla="*/ 2147483646 w 741"/>
                    <a:gd name="T45" fmla="*/ 2147483646 h 2634"/>
                    <a:gd name="T46" fmla="*/ 2147483646 w 741"/>
                    <a:gd name="T47" fmla="*/ 2147483646 h 2634"/>
                    <a:gd name="T48" fmla="*/ 2147483646 w 741"/>
                    <a:gd name="T49" fmla="*/ 2147483646 h 2634"/>
                    <a:gd name="T50" fmla="*/ 2147483646 w 741"/>
                    <a:gd name="T51" fmla="*/ 2147483646 h 2634"/>
                    <a:gd name="T52" fmla="*/ 0 w 741"/>
                    <a:gd name="T53" fmla="*/ 2147483646 h 2634"/>
                    <a:gd name="T54" fmla="*/ 2147483646 w 741"/>
                    <a:gd name="T55" fmla="*/ 2147483646 h 2634"/>
                    <a:gd name="T56" fmla="*/ 2147483646 w 741"/>
                    <a:gd name="T57" fmla="*/ 2147483646 h 2634"/>
                    <a:gd name="T58" fmla="*/ 2147483646 w 741"/>
                    <a:gd name="T59" fmla="*/ 2147483646 h 2634"/>
                    <a:gd name="T60" fmla="*/ 2147483646 w 741"/>
                    <a:gd name="T61" fmla="*/ 2147483646 h 2634"/>
                    <a:gd name="T62" fmla="*/ 2147483646 w 741"/>
                    <a:gd name="T63" fmla="*/ 2147483646 h 2634"/>
                    <a:gd name="T64" fmla="*/ 2147483646 w 741"/>
                    <a:gd name="T65" fmla="*/ 2147483646 h 2634"/>
                    <a:gd name="T66" fmla="*/ 2147483646 w 741"/>
                    <a:gd name="T67" fmla="*/ 2147483646 h 2634"/>
                    <a:gd name="T68" fmla="*/ 2147483646 w 741"/>
                    <a:gd name="T69" fmla="*/ 2147483646 h 2634"/>
                    <a:gd name="T70" fmla="*/ 2147483646 w 741"/>
                    <a:gd name="T71" fmla="*/ 2147483646 h 2634"/>
                    <a:gd name="T72" fmla="*/ 2147483646 w 741"/>
                    <a:gd name="T73" fmla="*/ 2147483646 h 2634"/>
                    <a:gd name="T74" fmla="*/ 2147483646 w 741"/>
                    <a:gd name="T75" fmla="*/ 2147483646 h 2634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741" h="2634">
                      <a:moveTo>
                        <a:pt x="375" y="2401"/>
                      </a:moveTo>
                      <a:lnTo>
                        <a:pt x="445" y="2523"/>
                      </a:lnTo>
                      <a:lnTo>
                        <a:pt x="459" y="2550"/>
                      </a:lnTo>
                      <a:lnTo>
                        <a:pt x="469" y="2578"/>
                      </a:lnTo>
                      <a:lnTo>
                        <a:pt x="483" y="2607"/>
                      </a:lnTo>
                      <a:lnTo>
                        <a:pt x="493" y="2634"/>
                      </a:lnTo>
                      <a:lnTo>
                        <a:pt x="504" y="2589"/>
                      </a:lnTo>
                      <a:lnTo>
                        <a:pt x="514" y="2547"/>
                      </a:lnTo>
                      <a:lnTo>
                        <a:pt x="532" y="2470"/>
                      </a:lnTo>
                      <a:lnTo>
                        <a:pt x="538" y="2432"/>
                      </a:lnTo>
                      <a:lnTo>
                        <a:pt x="546" y="2390"/>
                      </a:lnTo>
                      <a:lnTo>
                        <a:pt x="553" y="2265"/>
                      </a:lnTo>
                      <a:lnTo>
                        <a:pt x="556" y="2202"/>
                      </a:lnTo>
                      <a:lnTo>
                        <a:pt x="564" y="2139"/>
                      </a:lnTo>
                      <a:lnTo>
                        <a:pt x="577" y="2077"/>
                      </a:lnTo>
                      <a:lnTo>
                        <a:pt x="591" y="2014"/>
                      </a:lnTo>
                      <a:lnTo>
                        <a:pt x="612" y="1951"/>
                      </a:lnTo>
                      <a:lnTo>
                        <a:pt x="630" y="1888"/>
                      </a:lnTo>
                      <a:lnTo>
                        <a:pt x="675" y="1766"/>
                      </a:lnTo>
                      <a:lnTo>
                        <a:pt x="693" y="1708"/>
                      </a:lnTo>
                      <a:lnTo>
                        <a:pt x="714" y="1645"/>
                      </a:lnTo>
                      <a:lnTo>
                        <a:pt x="727" y="1568"/>
                      </a:lnTo>
                      <a:lnTo>
                        <a:pt x="738" y="1491"/>
                      </a:lnTo>
                      <a:lnTo>
                        <a:pt x="741" y="1418"/>
                      </a:lnTo>
                      <a:lnTo>
                        <a:pt x="738" y="1341"/>
                      </a:lnTo>
                      <a:lnTo>
                        <a:pt x="730" y="1191"/>
                      </a:lnTo>
                      <a:lnTo>
                        <a:pt x="723" y="1038"/>
                      </a:lnTo>
                      <a:lnTo>
                        <a:pt x="723" y="993"/>
                      </a:lnTo>
                      <a:lnTo>
                        <a:pt x="727" y="948"/>
                      </a:lnTo>
                      <a:lnTo>
                        <a:pt x="727" y="902"/>
                      </a:lnTo>
                      <a:lnTo>
                        <a:pt x="723" y="878"/>
                      </a:lnTo>
                      <a:lnTo>
                        <a:pt x="720" y="857"/>
                      </a:lnTo>
                      <a:lnTo>
                        <a:pt x="709" y="825"/>
                      </a:lnTo>
                      <a:lnTo>
                        <a:pt x="699" y="794"/>
                      </a:lnTo>
                      <a:lnTo>
                        <a:pt x="667" y="735"/>
                      </a:lnTo>
                      <a:lnTo>
                        <a:pt x="640" y="672"/>
                      </a:lnTo>
                      <a:lnTo>
                        <a:pt x="612" y="613"/>
                      </a:lnTo>
                      <a:lnTo>
                        <a:pt x="480" y="289"/>
                      </a:lnTo>
                      <a:lnTo>
                        <a:pt x="396" y="87"/>
                      </a:lnTo>
                      <a:lnTo>
                        <a:pt x="364" y="21"/>
                      </a:lnTo>
                      <a:lnTo>
                        <a:pt x="354" y="3"/>
                      </a:lnTo>
                      <a:lnTo>
                        <a:pt x="348" y="0"/>
                      </a:lnTo>
                      <a:lnTo>
                        <a:pt x="330" y="3"/>
                      </a:lnTo>
                      <a:lnTo>
                        <a:pt x="306" y="7"/>
                      </a:lnTo>
                      <a:lnTo>
                        <a:pt x="253" y="13"/>
                      </a:lnTo>
                      <a:lnTo>
                        <a:pt x="142" y="21"/>
                      </a:lnTo>
                      <a:lnTo>
                        <a:pt x="87" y="24"/>
                      </a:lnTo>
                      <a:lnTo>
                        <a:pt x="62" y="31"/>
                      </a:lnTo>
                      <a:lnTo>
                        <a:pt x="41" y="39"/>
                      </a:lnTo>
                      <a:lnTo>
                        <a:pt x="27" y="45"/>
                      </a:lnTo>
                      <a:lnTo>
                        <a:pt x="13" y="55"/>
                      </a:lnTo>
                      <a:lnTo>
                        <a:pt x="3" y="69"/>
                      </a:lnTo>
                      <a:lnTo>
                        <a:pt x="0" y="87"/>
                      </a:lnTo>
                      <a:lnTo>
                        <a:pt x="0" y="265"/>
                      </a:lnTo>
                      <a:lnTo>
                        <a:pt x="3" y="575"/>
                      </a:lnTo>
                      <a:lnTo>
                        <a:pt x="6" y="891"/>
                      </a:lnTo>
                      <a:lnTo>
                        <a:pt x="13" y="1101"/>
                      </a:lnTo>
                      <a:lnTo>
                        <a:pt x="16" y="1226"/>
                      </a:lnTo>
                      <a:lnTo>
                        <a:pt x="24" y="1355"/>
                      </a:lnTo>
                      <a:lnTo>
                        <a:pt x="27" y="1484"/>
                      </a:lnTo>
                      <a:lnTo>
                        <a:pt x="37" y="1610"/>
                      </a:lnTo>
                      <a:lnTo>
                        <a:pt x="45" y="1658"/>
                      </a:lnTo>
                      <a:lnTo>
                        <a:pt x="55" y="1703"/>
                      </a:lnTo>
                      <a:lnTo>
                        <a:pt x="69" y="1748"/>
                      </a:lnTo>
                      <a:lnTo>
                        <a:pt x="87" y="1795"/>
                      </a:lnTo>
                      <a:lnTo>
                        <a:pt x="108" y="1840"/>
                      </a:lnTo>
                      <a:lnTo>
                        <a:pt x="132" y="1882"/>
                      </a:lnTo>
                      <a:lnTo>
                        <a:pt x="180" y="1961"/>
                      </a:lnTo>
                      <a:lnTo>
                        <a:pt x="195" y="1979"/>
                      </a:lnTo>
                      <a:lnTo>
                        <a:pt x="201" y="2000"/>
                      </a:lnTo>
                      <a:lnTo>
                        <a:pt x="219" y="2042"/>
                      </a:lnTo>
                      <a:lnTo>
                        <a:pt x="232" y="2083"/>
                      </a:lnTo>
                      <a:lnTo>
                        <a:pt x="246" y="2125"/>
                      </a:lnTo>
                      <a:lnTo>
                        <a:pt x="306" y="2265"/>
                      </a:lnTo>
                      <a:lnTo>
                        <a:pt x="340" y="2334"/>
                      </a:lnTo>
                      <a:lnTo>
                        <a:pt x="375" y="240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14" name="Freeform 1131">
                  <a:extLst>
                    <a:ext uri="{FF2B5EF4-FFF2-40B4-BE49-F238E27FC236}">
                      <a16:creationId xmlns:a16="http://schemas.microsoft.com/office/drawing/2014/main" id="{14CDA80C-EAF6-491F-AED3-F22CE59F1FB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3032880" y="3612746"/>
                  <a:ext cx="47808" cy="48109"/>
                </a:xfrm>
                <a:custGeom>
                  <a:avLst/>
                  <a:gdLst>
                    <a:gd name="T0" fmla="*/ 2147483646 w 1101"/>
                    <a:gd name="T1" fmla="*/ 2147483646 h 1160"/>
                    <a:gd name="T2" fmla="*/ 2147483646 w 1101"/>
                    <a:gd name="T3" fmla="*/ 2147483646 h 1160"/>
                    <a:gd name="T4" fmla="*/ 2147483646 w 1101"/>
                    <a:gd name="T5" fmla="*/ 2147483646 h 1160"/>
                    <a:gd name="T6" fmla="*/ 2147483646 w 1101"/>
                    <a:gd name="T7" fmla="*/ 2147483646 h 1160"/>
                    <a:gd name="T8" fmla="*/ 2147483646 w 1101"/>
                    <a:gd name="T9" fmla="*/ 2147483646 h 1160"/>
                    <a:gd name="T10" fmla="*/ 2147483646 w 1101"/>
                    <a:gd name="T11" fmla="*/ 2147483646 h 1160"/>
                    <a:gd name="T12" fmla="*/ 2147483646 w 1101"/>
                    <a:gd name="T13" fmla="*/ 2147483646 h 1160"/>
                    <a:gd name="T14" fmla="*/ 2147483646 w 1101"/>
                    <a:gd name="T15" fmla="*/ 2147483646 h 1160"/>
                    <a:gd name="T16" fmla="*/ 2147483646 w 1101"/>
                    <a:gd name="T17" fmla="*/ 2147483646 h 1160"/>
                    <a:gd name="T18" fmla="*/ 2147483646 w 1101"/>
                    <a:gd name="T19" fmla="*/ 2147483646 h 1160"/>
                    <a:gd name="T20" fmla="*/ 2147483646 w 1101"/>
                    <a:gd name="T21" fmla="*/ 2147483646 h 1160"/>
                    <a:gd name="T22" fmla="*/ 2147483646 w 1101"/>
                    <a:gd name="T23" fmla="*/ 2147483646 h 1160"/>
                    <a:gd name="T24" fmla="*/ 2147483646 w 1101"/>
                    <a:gd name="T25" fmla="*/ 2147483646 h 1160"/>
                    <a:gd name="T26" fmla="*/ 2147483646 w 1101"/>
                    <a:gd name="T27" fmla="*/ 2147483646 h 1160"/>
                    <a:gd name="T28" fmla="*/ 2147483646 w 1101"/>
                    <a:gd name="T29" fmla="*/ 2147483646 h 1160"/>
                    <a:gd name="T30" fmla="*/ 2147483646 w 1101"/>
                    <a:gd name="T31" fmla="*/ 2147483646 h 1160"/>
                    <a:gd name="T32" fmla="*/ 0 w 1101"/>
                    <a:gd name="T33" fmla="*/ 2147483646 h 1160"/>
                    <a:gd name="T34" fmla="*/ 2147483646 w 1101"/>
                    <a:gd name="T35" fmla="*/ 2147483646 h 1160"/>
                    <a:gd name="T36" fmla="*/ 2147483646 w 1101"/>
                    <a:gd name="T37" fmla="*/ 2147483646 h 1160"/>
                    <a:gd name="T38" fmla="*/ 2147483646 w 1101"/>
                    <a:gd name="T39" fmla="*/ 2147483646 h 1160"/>
                    <a:gd name="T40" fmla="*/ 2147483646 w 1101"/>
                    <a:gd name="T41" fmla="*/ 2147483646 h 1160"/>
                    <a:gd name="T42" fmla="*/ 2147483646 w 1101"/>
                    <a:gd name="T43" fmla="*/ 2147483646 h 1160"/>
                    <a:gd name="T44" fmla="*/ 2147483646 w 1101"/>
                    <a:gd name="T45" fmla="*/ 2147483646 h 1160"/>
                    <a:gd name="T46" fmla="*/ 2147483646 w 1101"/>
                    <a:gd name="T47" fmla="*/ 2147483646 h 1160"/>
                    <a:gd name="T48" fmla="*/ 2147483646 w 1101"/>
                    <a:gd name="T49" fmla="*/ 0 h 1160"/>
                    <a:gd name="T50" fmla="*/ 2147483646 w 1101"/>
                    <a:gd name="T51" fmla="*/ 2147483646 h 1160"/>
                    <a:gd name="T52" fmla="*/ 2147483646 w 1101"/>
                    <a:gd name="T53" fmla="*/ 2147483646 h 1160"/>
                    <a:gd name="T54" fmla="*/ 2147483646 w 1101"/>
                    <a:gd name="T55" fmla="*/ 2147483646 h 1160"/>
                    <a:gd name="T56" fmla="*/ 2147483646 w 1101"/>
                    <a:gd name="T57" fmla="*/ 2147483646 h 1160"/>
                    <a:gd name="T58" fmla="*/ 2147483646 w 1101"/>
                    <a:gd name="T59" fmla="*/ 2147483646 h 1160"/>
                    <a:gd name="T60" fmla="*/ 2147483646 w 1101"/>
                    <a:gd name="T61" fmla="*/ 2147483646 h 1160"/>
                    <a:gd name="T62" fmla="*/ 2147483646 w 1101"/>
                    <a:gd name="T63" fmla="*/ 2147483646 h 1160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101" h="1160">
                      <a:moveTo>
                        <a:pt x="1093" y="498"/>
                      </a:moveTo>
                      <a:lnTo>
                        <a:pt x="1101" y="557"/>
                      </a:lnTo>
                      <a:lnTo>
                        <a:pt x="1101" y="617"/>
                      </a:lnTo>
                      <a:lnTo>
                        <a:pt x="1093" y="672"/>
                      </a:lnTo>
                      <a:lnTo>
                        <a:pt x="1083" y="728"/>
                      </a:lnTo>
                      <a:lnTo>
                        <a:pt x="1069" y="783"/>
                      </a:lnTo>
                      <a:lnTo>
                        <a:pt x="1048" y="833"/>
                      </a:lnTo>
                      <a:lnTo>
                        <a:pt x="1023" y="881"/>
                      </a:lnTo>
                      <a:lnTo>
                        <a:pt x="996" y="930"/>
                      </a:lnTo>
                      <a:lnTo>
                        <a:pt x="961" y="972"/>
                      </a:lnTo>
                      <a:lnTo>
                        <a:pt x="922" y="1010"/>
                      </a:lnTo>
                      <a:lnTo>
                        <a:pt x="885" y="1045"/>
                      </a:lnTo>
                      <a:lnTo>
                        <a:pt x="838" y="1076"/>
                      </a:lnTo>
                      <a:lnTo>
                        <a:pt x="793" y="1104"/>
                      </a:lnTo>
                      <a:lnTo>
                        <a:pt x="741" y="1125"/>
                      </a:lnTo>
                      <a:lnTo>
                        <a:pt x="690" y="1142"/>
                      </a:lnTo>
                      <a:lnTo>
                        <a:pt x="633" y="1153"/>
                      </a:lnTo>
                      <a:lnTo>
                        <a:pt x="577" y="1160"/>
                      </a:lnTo>
                      <a:lnTo>
                        <a:pt x="522" y="1160"/>
                      </a:lnTo>
                      <a:lnTo>
                        <a:pt x="470" y="1153"/>
                      </a:lnTo>
                      <a:lnTo>
                        <a:pt x="418" y="1139"/>
                      </a:lnTo>
                      <a:lnTo>
                        <a:pt x="366" y="1121"/>
                      </a:lnTo>
                      <a:lnTo>
                        <a:pt x="316" y="1100"/>
                      </a:lnTo>
                      <a:lnTo>
                        <a:pt x="268" y="1073"/>
                      </a:lnTo>
                      <a:lnTo>
                        <a:pt x="226" y="1042"/>
                      </a:lnTo>
                      <a:lnTo>
                        <a:pt x="184" y="1007"/>
                      </a:lnTo>
                      <a:lnTo>
                        <a:pt x="146" y="968"/>
                      </a:lnTo>
                      <a:lnTo>
                        <a:pt x="111" y="923"/>
                      </a:lnTo>
                      <a:lnTo>
                        <a:pt x="80" y="878"/>
                      </a:lnTo>
                      <a:lnTo>
                        <a:pt x="55" y="825"/>
                      </a:lnTo>
                      <a:lnTo>
                        <a:pt x="34" y="773"/>
                      </a:lnTo>
                      <a:lnTo>
                        <a:pt x="18" y="717"/>
                      </a:lnTo>
                      <a:lnTo>
                        <a:pt x="7" y="659"/>
                      </a:lnTo>
                      <a:lnTo>
                        <a:pt x="0" y="599"/>
                      </a:lnTo>
                      <a:lnTo>
                        <a:pt x="0" y="543"/>
                      </a:lnTo>
                      <a:lnTo>
                        <a:pt x="3" y="483"/>
                      </a:lnTo>
                      <a:lnTo>
                        <a:pt x="18" y="428"/>
                      </a:lnTo>
                      <a:lnTo>
                        <a:pt x="31" y="376"/>
                      </a:lnTo>
                      <a:lnTo>
                        <a:pt x="52" y="324"/>
                      </a:lnTo>
                      <a:lnTo>
                        <a:pt x="76" y="275"/>
                      </a:lnTo>
                      <a:lnTo>
                        <a:pt x="105" y="230"/>
                      </a:lnTo>
                      <a:lnTo>
                        <a:pt x="139" y="188"/>
                      </a:lnTo>
                      <a:lnTo>
                        <a:pt x="174" y="150"/>
                      </a:lnTo>
                      <a:lnTo>
                        <a:pt x="216" y="111"/>
                      </a:lnTo>
                      <a:lnTo>
                        <a:pt x="261" y="80"/>
                      </a:lnTo>
                      <a:lnTo>
                        <a:pt x="306" y="55"/>
                      </a:lnTo>
                      <a:lnTo>
                        <a:pt x="358" y="31"/>
                      </a:lnTo>
                      <a:lnTo>
                        <a:pt x="411" y="17"/>
                      </a:lnTo>
                      <a:lnTo>
                        <a:pt x="463" y="3"/>
                      </a:lnTo>
                      <a:lnTo>
                        <a:pt x="522" y="0"/>
                      </a:lnTo>
                      <a:lnTo>
                        <a:pt x="574" y="0"/>
                      </a:lnTo>
                      <a:lnTo>
                        <a:pt x="630" y="6"/>
                      </a:lnTo>
                      <a:lnTo>
                        <a:pt x="682" y="17"/>
                      </a:lnTo>
                      <a:lnTo>
                        <a:pt x="735" y="34"/>
                      </a:lnTo>
                      <a:lnTo>
                        <a:pt x="783" y="59"/>
                      </a:lnTo>
                      <a:lnTo>
                        <a:pt x="828" y="84"/>
                      </a:lnTo>
                      <a:lnTo>
                        <a:pt x="874" y="114"/>
                      </a:lnTo>
                      <a:lnTo>
                        <a:pt x="915" y="153"/>
                      </a:lnTo>
                      <a:lnTo>
                        <a:pt x="954" y="191"/>
                      </a:lnTo>
                      <a:lnTo>
                        <a:pt x="988" y="237"/>
                      </a:lnTo>
                      <a:lnTo>
                        <a:pt x="1017" y="282"/>
                      </a:lnTo>
                      <a:lnTo>
                        <a:pt x="1044" y="330"/>
                      </a:lnTo>
                      <a:lnTo>
                        <a:pt x="1065" y="386"/>
                      </a:lnTo>
                      <a:lnTo>
                        <a:pt x="1083" y="443"/>
                      </a:lnTo>
                      <a:lnTo>
                        <a:pt x="1093" y="498"/>
                      </a:lnTo>
                      <a:close/>
                    </a:path>
                  </a:pathLst>
                </a:custGeom>
                <a:solidFill>
                  <a:srgbClr val="EFCB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15" name="Freeform 1133">
                  <a:extLst>
                    <a:ext uri="{FF2B5EF4-FFF2-40B4-BE49-F238E27FC236}">
                      <a16:creationId xmlns:a16="http://schemas.microsoft.com/office/drawing/2014/main" id="{9720D19B-6210-4A5C-A40E-18ECFC8E2FF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3044831" y="3658025"/>
                  <a:ext cx="21514" cy="28300"/>
                </a:xfrm>
                <a:custGeom>
                  <a:avLst/>
                  <a:gdLst>
                    <a:gd name="T0" fmla="*/ 2147483646 w 550"/>
                    <a:gd name="T1" fmla="*/ 0 h 659"/>
                    <a:gd name="T2" fmla="*/ 0 w 550"/>
                    <a:gd name="T3" fmla="*/ 2147483646 h 659"/>
                    <a:gd name="T4" fmla="*/ 2147483646 w 550"/>
                    <a:gd name="T5" fmla="*/ 2147483646 h 659"/>
                    <a:gd name="T6" fmla="*/ 2147483646 w 550"/>
                    <a:gd name="T7" fmla="*/ 2147483646 h 659"/>
                    <a:gd name="T8" fmla="*/ 2147483646 w 550"/>
                    <a:gd name="T9" fmla="*/ 2147483646 h 659"/>
                    <a:gd name="T10" fmla="*/ 2147483646 w 550"/>
                    <a:gd name="T11" fmla="*/ 2147483646 h 659"/>
                    <a:gd name="T12" fmla="*/ 2147483646 w 550"/>
                    <a:gd name="T13" fmla="*/ 2147483646 h 659"/>
                    <a:gd name="T14" fmla="*/ 2147483646 w 550"/>
                    <a:gd name="T15" fmla="*/ 2147483646 h 659"/>
                    <a:gd name="T16" fmla="*/ 2147483646 w 550"/>
                    <a:gd name="T17" fmla="*/ 2147483646 h 659"/>
                    <a:gd name="T18" fmla="*/ 2147483646 w 550"/>
                    <a:gd name="T19" fmla="*/ 2147483646 h 659"/>
                    <a:gd name="T20" fmla="*/ 2147483646 w 550"/>
                    <a:gd name="T21" fmla="*/ 2147483646 h 659"/>
                    <a:gd name="T22" fmla="*/ 2147483646 w 550"/>
                    <a:gd name="T23" fmla="*/ 2147483646 h 659"/>
                    <a:gd name="T24" fmla="*/ 2147483646 w 550"/>
                    <a:gd name="T25" fmla="*/ 2147483646 h 659"/>
                    <a:gd name="T26" fmla="*/ 2147483646 w 550"/>
                    <a:gd name="T27" fmla="*/ 2147483646 h 659"/>
                    <a:gd name="T28" fmla="*/ 2147483646 w 550"/>
                    <a:gd name="T29" fmla="*/ 2147483646 h 659"/>
                    <a:gd name="T30" fmla="*/ 2147483646 w 550"/>
                    <a:gd name="T31" fmla="*/ 2147483646 h 659"/>
                    <a:gd name="T32" fmla="*/ 2147483646 w 550"/>
                    <a:gd name="T33" fmla="*/ 2147483646 h 659"/>
                    <a:gd name="T34" fmla="*/ 2147483646 w 550"/>
                    <a:gd name="T35" fmla="*/ 2147483646 h 659"/>
                    <a:gd name="T36" fmla="*/ 2147483646 w 550"/>
                    <a:gd name="T37" fmla="*/ 2147483646 h 659"/>
                    <a:gd name="T38" fmla="*/ 2147483646 w 550"/>
                    <a:gd name="T39" fmla="*/ 2147483646 h 659"/>
                    <a:gd name="T40" fmla="*/ 2147483646 w 550"/>
                    <a:gd name="T41" fmla="*/ 2147483646 h 659"/>
                    <a:gd name="T42" fmla="*/ 2147483646 w 550"/>
                    <a:gd name="T43" fmla="*/ 2147483646 h 659"/>
                    <a:gd name="T44" fmla="*/ 2147483646 w 550"/>
                    <a:gd name="T45" fmla="*/ 2147483646 h 659"/>
                    <a:gd name="T46" fmla="*/ 2147483646 w 550"/>
                    <a:gd name="T47" fmla="*/ 2147483646 h 659"/>
                    <a:gd name="T48" fmla="*/ 2147483646 w 550"/>
                    <a:gd name="T49" fmla="*/ 0 h 659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550" h="659">
                      <a:moveTo>
                        <a:pt x="181" y="0"/>
                      </a:moveTo>
                      <a:lnTo>
                        <a:pt x="0" y="415"/>
                      </a:lnTo>
                      <a:lnTo>
                        <a:pt x="21" y="447"/>
                      </a:lnTo>
                      <a:lnTo>
                        <a:pt x="42" y="477"/>
                      </a:lnTo>
                      <a:lnTo>
                        <a:pt x="69" y="519"/>
                      </a:lnTo>
                      <a:lnTo>
                        <a:pt x="108" y="561"/>
                      </a:lnTo>
                      <a:lnTo>
                        <a:pt x="149" y="600"/>
                      </a:lnTo>
                      <a:lnTo>
                        <a:pt x="174" y="617"/>
                      </a:lnTo>
                      <a:lnTo>
                        <a:pt x="198" y="631"/>
                      </a:lnTo>
                      <a:lnTo>
                        <a:pt x="222" y="645"/>
                      </a:lnTo>
                      <a:lnTo>
                        <a:pt x="251" y="652"/>
                      </a:lnTo>
                      <a:lnTo>
                        <a:pt x="257" y="655"/>
                      </a:lnTo>
                      <a:lnTo>
                        <a:pt x="278" y="659"/>
                      </a:lnTo>
                      <a:lnTo>
                        <a:pt x="309" y="655"/>
                      </a:lnTo>
                      <a:lnTo>
                        <a:pt x="330" y="648"/>
                      </a:lnTo>
                      <a:lnTo>
                        <a:pt x="351" y="638"/>
                      </a:lnTo>
                      <a:lnTo>
                        <a:pt x="375" y="627"/>
                      </a:lnTo>
                      <a:lnTo>
                        <a:pt x="401" y="606"/>
                      </a:lnTo>
                      <a:lnTo>
                        <a:pt x="425" y="585"/>
                      </a:lnTo>
                      <a:lnTo>
                        <a:pt x="449" y="555"/>
                      </a:lnTo>
                      <a:lnTo>
                        <a:pt x="477" y="516"/>
                      </a:lnTo>
                      <a:lnTo>
                        <a:pt x="501" y="474"/>
                      </a:lnTo>
                      <a:lnTo>
                        <a:pt x="525" y="418"/>
                      </a:lnTo>
                      <a:lnTo>
                        <a:pt x="550" y="360"/>
                      </a:lnTo>
                      <a:lnTo>
                        <a:pt x="18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16" name="Freeform 1134">
                  <a:extLst>
                    <a:ext uri="{FF2B5EF4-FFF2-40B4-BE49-F238E27FC236}">
                      <a16:creationId xmlns:a16="http://schemas.microsoft.com/office/drawing/2014/main" id="{4E160DCE-C86F-4568-A36C-1E576C13BA0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3013757" y="3618405"/>
                  <a:ext cx="43027" cy="56599"/>
                </a:xfrm>
                <a:custGeom>
                  <a:avLst/>
                  <a:gdLst>
                    <a:gd name="T0" fmla="*/ 2147483646 w 1007"/>
                    <a:gd name="T1" fmla="*/ 0 h 1304"/>
                    <a:gd name="T2" fmla="*/ 2147483646 w 1007"/>
                    <a:gd name="T3" fmla="*/ 2147483646 h 1304"/>
                    <a:gd name="T4" fmla="*/ 2147483646 w 1007"/>
                    <a:gd name="T5" fmla="*/ 2147483646 h 1304"/>
                    <a:gd name="T6" fmla="*/ 2147483646 w 1007"/>
                    <a:gd name="T7" fmla="*/ 2147483646 h 1304"/>
                    <a:gd name="T8" fmla="*/ 2147483646 w 1007"/>
                    <a:gd name="T9" fmla="*/ 2147483646 h 1304"/>
                    <a:gd name="T10" fmla="*/ 2147483646 w 1007"/>
                    <a:gd name="T11" fmla="*/ 2147483646 h 1304"/>
                    <a:gd name="T12" fmla="*/ 2147483646 w 1007"/>
                    <a:gd name="T13" fmla="*/ 2147483646 h 1304"/>
                    <a:gd name="T14" fmla="*/ 2147483646 w 1007"/>
                    <a:gd name="T15" fmla="*/ 2147483646 h 1304"/>
                    <a:gd name="T16" fmla="*/ 2147483646 w 1007"/>
                    <a:gd name="T17" fmla="*/ 2147483646 h 1304"/>
                    <a:gd name="T18" fmla="*/ 0 w 1007"/>
                    <a:gd name="T19" fmla="*/ 2147483646 h 1304"/>
                    <a:gd name="T20" fmla="*/ 2147483646 w 1007"/>
                    <a:gd name="T21" fmla="*/ 0 h 13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007" h="1304">
                      <a:moveTo>
                        <a:pt x="261" y="0"/>
                      </a:moveTo>
                      <a:lnTo>
                        <a:pt x="278" y="11"/>
                      </a:lnTo>
                      <a:lnTo>
                        <a:pt x="310" y="42"/>
                      </a:lnTo>
                      <a:lnTo>
                        <a:pt x="401" y="140"/>
                      </a:lnTo>
                      <a:lnTo>
                        <a:pt x="522" y="279"/>
                      </a:lnTo>
                      <a:lnTo>
                        <a:pt x="654" y="432"/>
                      </a:lnTo>
                      <a:lnTo>
                        <a:pt x="894" y="725"/>
                      </a:lnTo>
                      <a:lnTo>
                        <a:pt x="1007" y="854"/>
                      </a:lnTo>
                      <a:lnTo>
                        <a:pt x="755" y="1304"/>
                      </a:lnTo>
                      <a:lnTo>
                        <a:pt x="0" y="380"/>
                      </a:lnTo>
                      <a:lnTo>
                        <a:pt x="2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17" name="Freeform 1135">
                  <a:extLst>
                    <a:ext uri="{FF2B5EF4-FFF2-40B4-BE49-F238E27FC236}">
                      <a16:creationId xmlns:a16="http://schemas.microsoft.com/office/drawing/2014/main" id="{A4D20B3F-7BDC-4105-A495-6C0F998ADF86}"/>
                    </a:ext>
                  </a:extLst>
                </p:cNvPr>
                <p:cNvSpPr>
                  <a:spLocks noEditPoints="1"/>
                </p:cNvSpPr>
                <p:nvPr/>
              </p:nvSpPr>
              <p:spPr bwMode="gray">
                <a:xfrm rot="555207">
                  <a:off x="3013757" y="3618405"/>
                  <a:ext cx="45417" cy="56599"/>
                </a:xfrm>
                <a:custGeom>
                  <a:avLst/>
                  <a:gdLst>
                    <a:gd name="T0" fmla="*/ 2147483646 w 1040"/>
                    <a:gd name="T1" fmla="*/ 2147483646 h 1345"/>
                    <a:gd name="T2" fmla="*/ 0 w 1040"/>
                    <a:gd name="T3" fmla="*/ 2147483646 h 1345"/>
                    <a:gd name="T4" fmla="*/ 2147483646 w 1040"/>
                    <a:gd name="T5" fmla="*/ 2147483646 h 1345"/>
                    <a:gd name="T6" fmla="*/ 2147483646 w 1040"/>
                    <a:gd name="T7" fmla="*/ 2147483646 h 1345"/>
                    <a:gd name="T8" fmla="*/ 2147483646 w 1040"/>
                    <a:gd name="T9" fmla="*/ 2147483646 h 1345"/>
                    <a:gd name="T10" fmla="*/ 2147483646 w 1040"/>
                    <a:gd name="T11" fmla="*/ 2147483646 h 1345"/>
                    <a:gd name="T12" fmla="*/ 2147483646 w 1040"/>
                    <a:gd name="T13" fmla="*/ 2147483646 h 1345"/>
                    <a:gd name="T14" fmla="*/ 2147483646 w 1040"/>
                    <a:gd name="T15" fmla="*/ 2147483646 h 1345"/>
                    <a:gd name="T16" fmla="*/ 2147483646 w 1040"/>
                    <a:gd name="T17" fmla="*/ 2147483646 h 1345"/>
                    <a:gd name="T18" fmla="*/ 2147483646 w 1040"/>
                    <a:gd name="T19" fmla="*/ 2147483646 h 1345"/>
                    <a:gd name="T20" fmla="*/ 2147483646 w 1040"/>
                    <a:gd name="T21" fmla="*/ 2147483646 h 1345"/>
                    <a:gd name="T22" fmla="*/ 2147483646 w 1040"/>
                    <a:gd name="T23" fmla="*/ 2147483646 h 1345"/>
                    <a:gd name="T24" fmla="*/ 2147483646 w 1040"/>
                    <a:gd name="T25" fmla="*/ 0 h 1345"/>
                    <a:gd name="T26" fmla="*/ 2147483646 w 1040"/>
                    <a:gd name="T27" fmla="*/ 2147483646 h 1345"/>
                    <a:gd name="T28" fmla="*/ 2147483646 w 1040"/>
                    <a:gd name="T29" fmla="*/ 2147483646 h 1345"/>
                    <a:gd name="T30" fmla="*/ 2147483646 w 1040"/>
                    <a:gd name="T31" fmla="*/ 2147483646 h 1345"/>
                    <a:gd name="T32" fmla="*/ 2147483646 w 1040"/>
                    <a:gd name="T33" fmla="*/ 2147483646 h 1345"/>
                    <a:gd name="T34" fmla="*/ 2147483646 w 1040"/>
                    <a:gd name="T35" fmla="*/ 2147483646 h 1345"/>
                    <a:gd name="T36" fmla="*/ 2147483646 w 1040"/>
                    <a:gd name="T37" fmla="*/ 2147483646 h 1345"/>
                    <a:gd name="T38" fmla="*/ 2147483646 w 1040"/>
                    <a:gd name="T39" fmla="*/ 2147483646 h 1345"/>
                    <a:gd name="T40" fmla="*/ 2147483646 w 1040"/>
                    <a:gd name="T41" fmla="*/ 2147483646 h 1345"/>
                    <a:gd name="T42" fmla="*/ 2147483646 w 1040"/>
                    <a:gd name="T43" fmla="*/ 2147483646 h 1345"/>
                    <a:gd name="T44" fmla="*/ 2147483646 w 1040"/>
                    <a:gd name="T45" fmla="*/ 2147483646 h 1345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1040" h="1345">
                      <a:moveTo>
                        <a:pt x="264" y="7"/>
                      </a:moveTo>
                      <a:lnTo>
                        <a:pt x="0" y="401"/>
                      </a:lnTo>
                      <a:lnTo>
                        <a:pt x="772" y="1345"/>
                      </a:lnTo>
                      <a:lnTo>
                        <a:pt x="1040" y="871"/>
                      </a:lnTo>
                      <a:lnTo>
                        <a:pt x="1034" y="864"/>
                      </a:lnTo>
                      <a:lnTo>
                        <a:pt x="877" y="673"/>
                      </a:lnTo>
                      <a:lnTo>
                        <a:pt x="637" y="386"/>
                      </a:lnTo>
                      <a:lnTo>
                        <a:pt x="515" y="244"/>
                      </a:lnTo>
                      <a:lnTo>
                        <a:pt x="407" y="125"/>
                      </a:lnTo>
                      <a:lnTo>
                        <a:pt x="327" y="38"/>
                      </a:lnTo>
                      <a:lnTo>
                        <a:pt x="299" y="14"/>
                      </a:lnTo>
                      <a:lnTo>
                        <a:pt x="281" y="4"/>
                      </a:lnTo>
                      <a:lnTo>
                        <a:pt x="271" y="0"/>
                      </a:lnTo>
                      <a:lnTo>
                        <a:pt x="264" y="7"/>
                      </a:lnTo>
                      <a:close/>
                      <a:moveTo>
                        <a:pt x="281" y="38"/>
                      </a:moveTo>
                      <a:lnTo>
                        <a:pt x="320" y="73"/>
                      </a:lnTo>
                      <a:lnTo>
                        <a:pt x="386" y="143"/>
                      </a:lnTo>
                      <a:lnTo>
                        <a:pt x="571" y="355"/>
                      </a:lnTo>
                      <a:lnTo>
                        <a:pt x="793" y="620"/>
                      </a:lnTo>
                      <a:lnTo>
                        <a:pt x="1003" y="874"/>
                      </a:lnTo>
                      <a:lnTo>
                        <a:pt x="769" y="1293"/>
                      </a:lnTo>
                      <a:lnTo>
                        <a:pt x="34" y="397"/>
                      </a:lnTo>
                      <a:lnTo>
                        <a:pt x="281" y="38"/>
                      </a:lnTo>
                      <a:close/>
                    </a:path>
                  </a:pathLst>
                </a:custGeom>
                <a:solidFill>
                  <a:srgbClr val="656B6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18" name="Freeform 1136">
                  <a:extLst>
                    <a:ext uri="{FF2B5EF4-FFF2-40B4-BE49-F238E27FC236}">
                      <a16:creationId xmlns:a16="http://schemas.microsoft.com/office/drawing/2014/main" id="{9E32C285-623B-45A1-B05B-855D9D592A4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3056784" y="3618405"/>
                  <a:ext cx="35855" cy="59428"/>
                </a:xfrm>
                <a:custGeom>
                  <a:avLst/>
                  <a:gdLst>
                    <a:gd name="T0" fmla="*/ 2147483646 w 825"/>
                    <a:gd name="T1" fmla="*/ 0 h 1390"/>
                    <a:gd name="T2" fmla="*/ 2147483646 w 825"/>
                    <a:gd name="T3" fmla="*/ 2147483646 h 1390"/>
                    <a:gd name="T4" fmla="*/ 2147483646 w 825"/>
                    <a:gd name="T5" fmla="*/ 2147483646 h 1390"/>
                    <a:gd name="T6" fmla="*/ 2147483646 w 825"/>
                    <a:gd name="T7" fmla="*/ 2147483646 h 1390"/>
                    <a:gd name="T8" fmla="*/ 2147483646 w 825"/>
                    <a:gd name="T9" fmla="*/ 2147483646 h 1390"/>
                    <a:gd name="T10" fmla="*/ 2147483646 w 825"/>
                    <a:gd name="T11" fmla="*/ 2147483646 h 1390"/>
                    <a:gd name="T12" fmla="*/ 2147483646 w 825"/>
                    <a:gd name="T13" fmla="*/ 2147483646 h 1390"/>
                    <a:gd name="T14" fmla="*/ 0 w 825"/>
                    <a:gd name="T15" fmla="*/ 2147483646 h 1390"/>
                    <a:gd name="T16" fmla="*/ 2147483646 w 825"/>
                    <a:gd name="T17" fmla="*/ 2147483646 h 1390"/>
                    <a:gd name="T18" fmla="*/ 2147483646 w 825"/>
                    <a:gd name="T19" fmla="*/ 2147483646 h 1390"/>
                    <a:gd name="T20" fmla="*/ 2147483646 w 825"/>
                    <a:gd name="T21" fmla="*/ 0 h 139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825" h="1390">
                      <a:moveTo>
                        <a:pt x="466" y="0"/>
                      </a:moveTo>
                      <a:lnTo>
                        <a:pt x="453" y="18"/>
                      </a:lnTo>
                      <a:lnTo>
                        <a:pt x="432" y="52"/>
                      </a:lnTo>
                      <a:lnTo>
                        <a:pt x="372" y="174"/>
                      </a:lnTo>
                      <a:lnTo>
                        <a:pt x="295" y="341"/>
                      </a:lnTo>
                      <a:lnTo>
                        <a:pt x="213" y="530"/>
                      </a:lnTo>
                      <a:lnTo>
                        <a:pt x="66" y="878"/>
                      </a:lnTo>
                      <a:lnTo>
                        <a:pt x="0" y="1034"/>
                      </a:lnTo>
                      <a:lnTo>
                        <a:pt x="369" y="1390"/>
                      </a:lnTo>
                      <a:lnTo>
                        <a:pt x="825" y="289"/>
                      </a:lnTo>
                      <a:lnTo>
                        <a:pt x="46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19" name="Freeform 1137">
                  <a:extLst>
                    <a:ext uri="{FF2B5EF4-FFF2-40B4-BE49-F238E27FC236}">
                      <a16:creationId xmlns:a16="http://schemas.microsoft.com/office/drawing/2014/main" id="{DD3DEA43-1FE8-438A-9F7F-D22A49C3A07A}"/>
                    </a:ext>
                  </a:extLst>
                </p:cNvPr>
                <p:cNvSpPr>
                  <a:spLocks noEditPoints="1"/>
                </p:cNvSpPr>
                <p:nvPr/>
              </p:nvSpPr>
              <p:spPr bwMode="gray">
                <a:xfrm rot="555207">
                  <a:off x="3056784" y="3615575"/>
                  <a:ext cx="35855" cy="62259"/>
                </a:xfrm>
                <a:custGeom>
                  <a:avLst/>
                  <a:gdLst>
                    <a:gd name="T0" fmla="*/ 2147483646 w 861"/>
                    <a:gd name="T1" fmla="*/ 2147483646 h 1435"/>
                    <a:gd name="T2" fmla="*/ 2147483646 w 861"/>
                    <a:gd name="T3" fmla="*/ 2147483646 h 1435"/>
                    <a:gd name="T4" fmla="*/ 2147483646 w 861"/>
                    <a:gd name="T5" fmla="*/ 2147483646 h 1435"/>
                    <a:gd name="T6" fmla="*/ 2147483646 w 861"/>
                    <a:gd name="T7" fmla="*/ 2147483646 h 1435"/>
                    <a:gd name="T8" fmla="*/ 2147483646 w 861"/>
                    <a:gd name="T9" fmla="*/ 2147483646 h 1435"/>
                    <a:gd name="T10" fmla="*/ 2147483646 w 861"/>
                    <a:gd name="T11" fmla="*/ 2147483646 h 1435"/>
                    <a:gd name="T12" fmla="*/ 2147483646 w 861"/>
                    <a:gd name="T13" fmla="*/ 2147483646 h 1435"/>
                    <a:gd name="T14" fmla="*/ 2147483646 w 861"/>
                    <a:gd name="T15" fmla="*/ 2147483646 h 1435"/>
                    <a:gd name="T16" fmla="*/ 0 w 861"/>
                    <a:gd name="T17" fmla="*/ 2147483646 h 1435"/>
                    <a:gd name="T18" fmla="*/ 2147483646 w 861"/>
                    <a:gd name="T19" fmla="*/ 2147483646 h 1435"/>
                    <a:gd name="T20" fmla="*/ 2147483646 w 861"/>
                    <a:gd name="T21" fmla="*/ 2147483646 h 1435"/>
                    <a:gd name="T22" fmla="*/ 2147483646 w 861"/>
                    <a:gd name="T23" fmla="*/ 0 h 1435"/>
                    <a:gd name="T24" fmla="*/ 2147483646 w 861"/>
                    <a:gd name="T25" fmla="*/ 2147483646 h 1435"/>
                    <a:gd name="T26" fmla="*/ 2147483646 w 861"/>
                    <a:gd name="T27" fmla="*/ 2147483646 h 1435"/>
                    <a:gd name="T28" fmla="*/ 2147483646 w 861"/>
                    <a:gd name="T29" fmla="*/ 2147483646 h 1435"/>
                    <a:gd name="T30" fmla="*/ 2147483646 w 861"/>
                    <a:gd name="T31" fmla="*/ 2147483646 h 1435"/>
                    <a:gd name="T32" fmla="*/ 2147483646 w 861"/>
                    <a:gd name="T33" fmla="*/ 2147483646 h 1435"/>
                    <a:gd name="T34" fmla="*/ 2147483646 w 861"/>
                    <a:gd name="T35" fmla="*/ 2147483646 h 1435"/>
                    <a:gd name="T36" fmla="*/ 2147483646 w 861"/>
                    <a:gd name="T37" fmla="*/ 2147483646 h 1435"/>
                    <a:gd name="T38" fmla="*/ 2147483646 w 861"/>
                    <a:gd name="T39" fmla="*/ 2147483646 h 1435"/>
                    <a:gd name="T40" fmla="*/ 2147483646 w 861"/>
                    <a:gd name="T41" fmla="*/ 2147483646 h 1435"/>
                    <a:gd name="T42" fmla="*/ 2147483646 w 861"/>
                    <a:gd name="T43" fmla="*/ 2147483646 h 1435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861" h="1435">
                      <a:moveTo>
                        <a:pt x="474" y="7"/>
                      </a:moveTo>
                      <a:lnTo>
                        <a:pt x="460" y="24"/>
                      </a:lnTo>
                      <a:lnTo>
                        <a:pt x="442" y="56"/>
                      </a:lnTo>
                      <a:lnTo>
                        <a:pt x="390" y="160"/>
                      </a:lnTo>
                      <a:lnTo>
                        <a:pt x="321" y="306"/>
                      </a:lnTo>
                      <a:lnTo>
                        <a:pt x="247" y="477"/>
                      </a:lnTo>
                      <a:lnTo>
                        <a:pt x="102" y="822"/>
                      </a:lnTo>
                      <a:lnTo>
                        <a:pt x="4" y="1049"/>
                      </a:lnTo>
                      <a:lnTo>
                        <a:pt x="0" y="1059"/>
                      </a:lnTo>
                      <a:lnTo>
                        <a:pt x="390" y="1435"/>
                      </a:lnTo>
                      <a:lnTo>
                        <a:pt x="861" y="306"/>
                      </a:lnTo>
                      <a:lnTo>
                        <a:pt x="484" y="0"/>
                      </a:lnTo>
                      <a:lnTo>
                        <a:pt x="474" y="7"/>
                      </a:lnTo>
                      <a:close/>
                      <a:moveTo>
                        <a:pt x="484" y="42"/>
                      </a:moveTo>
                      <a:lnTo>
                        <a:pt x="826" y="317"/>
                      </a:lnTo>
                      <a:lnTo>
                        <a:pt x="379" y="1387"/>
                      </a:lnTo>
                      <a:lnTo>
                        <a:pt x="36" y="1052"/>
                      </a:lnTo>
                      <a:lnTo>
                        <a:pt x="164" y="746"/>
                      </a:lnTo>
                      <a:lnTo>
                        <a:pt x="300" y="432"/>
                      </a:lnTo>
                      <a:lnTo>
                        <a:pt x="415" y="174"/>
                      </a:lnTo>
                      <a:lnTo>
                        <a:pt x="460" y="87"/>
                      </a:lnTo>
                      <a:lnTo>
                        <a:pt x="484" y="42"/>
                      </a:lnTo>
                      <a:close/>
                    </a:path>
                  </a:pathLst>
                </a:custGeom>
                <a:solidFill>
                  <a:srgbClr val="656B6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0" name="Freeform 1138">
                  <a:extLst>
                    <a:ext uri="{FF2B5EF4-FFF2-40B4-BE49-F238E27FC236}">
                      <a16:creationId xmlns:a16="http://schemas.microsoft.com/office/drawing/2014/main" id="{3482B5E9-3C71-4372-B44B-8360E7DB268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2992243" y="3621235"/>
                  <a:ext cx="74103" cy="166969"/>
                </a:xfrm>
                <a:custGeom>
                  <a:avLst/>
                  <a:gdLst>
                    <a:gd name="T0" fmla="*/ 2147483646 w 1751"/>
                    <a:gd name="T1" fmla="*/ 0 h 3847"/>
                    <a:gd name="T2" fmla="*/ 2147483646 w 1751"/>
                    <a:gd name="T3" fmla="*/ 2147483646 h 3847"/>
                    <a:gd name="T4" fmla="*/ 2147483646 w 1751"/>
                    <a:gd name="T5" fmla="*/ 2147483646 h 3847"/>
                    <a:gd name="T6" fmla="*/ 2147483646 w 1751"/>
                    <a:gd name="T7" fmla="*/ 2147483646 h 3847"/>
                    <a:gd name="T8" fmla="*/ 2147483646 w 1751"/>
                    <a:gd name="T9" fmla="*/ 2147483646 h 3847"/>
                    <a:gd name="T10" fmla="*/ 2147483646 w 1751"/>
                    <a:gd name="T11" fmla="*/ 2147483646 h 3847"/>
                    <a:gd name="T12" fmla="*/ 2147483646 w 1751"/>
                    <a:gd name="T13" fmla="*/ 2147483646 h 3847"/>
                    <a:gd name="T14" fmla="*/ 2147483646 w 1751"/>
                    <a:gd name="T15" fmla="*/ 2147483646 h 3847"/>
                    <a:gd name="T16" fmla="*/ 2147483646 w 1751"/>
                    <a:gd name="T17" fmla="*/ 2147483646 h 3847"/>
                    <a:gd name="T18" fmla="*/ 2147483646 w 1751"/>
                    <a:gd name="T19" fmla="*/ 2147483646 h 3847"/>
                    <a:gd name="T20" fmla="*/ 0 w 1751"/>
                    <a:gd name="T21" fmla="*/ 2147483646 h 3847"/>
                    <a:gd name="T22" fmla="*/ 2147483646 w 1751"/>
                    <a:gd name="T23" fmla="*/ 2147483646 h 3847"/>
                    <a:gd name="T24" fmla="*/ 2147483646 w 1751"/>
                    <a:gd name="T25" fmla="*/ 2147483646 h 3847"/>
                    <a:gd name="T26" fmla="*/ 2147483646 w 1751"/>
                    <a:gd name="T27" fmla="*/ 2147483646 h 3847"/>
                    <a:gd name="T28" fmla="*/ 2147483646 w 1751"/>
                    <a:gd name="T29" fmla="*/ 2147483646 h 3847"/>
                    <a:gd name="T30" fmla="*/ 2147483646 w 1751"/>
                    <a:gd name="T31" fmla="*/ 2147483646 h 3847"/>
                    <a:gd name="T32" fmla="*/ 2147483646 w 1751"/>
                    <a:gd name="T33" fmla="*/ 2147483646 h 3847"/>
                    <a:gd name="T34" fmla="*/ 2147483646 w 1751"/>
                    <a:gd name="T35" fmla="*/ 2147483646 h 3847"/>
                    <a:gd name="T36" fmla="*/ 2147483646 w 1751"/>
                    <a:gd name="T37" fmla="*/ 2147483646 h 3847"/>
                    <a:gd name="T38" fmla="*/ 2147483646 w 1751"/>
                    <a:gd name="T39" fmla="*/ 2147483646 h 3847"/>
                    <a:gd name="T40" fmla="*/ 2147483646 w 1751"/>
                    <a:gd name="T41" fmla="*/ 2147483646 h 3847"/>
                    <a:gd name="T42" fmla="*/ 2147483646 w 1751"/>
                    <a:gd name="T43" fmla="*/ 2147483646 h 3847"/>
                    <a:gd name="T44" fmla="*/ 2147483646 w 1751"/>
                    <a:gd name="T45" fmla="*/ 2147483646 h 3847"/>
                    <a:gd name="T46" fmla="*/ 2147483646 w 1751"/>
                    <a:gd name="T47" fmla="*/ 2147483646 h 3847"/>
                    <a:gd name="T48" fmla="*/ 2147483646 w 1751"/>
                    <a:gd name="T49" fmla="*/ 2147483646 h 3847"/>
                    <a:gd name="T50" fmla="*/ 2147483646 w 1751"/>
                    <a:gd name="T51" fmla="*/ 2147483646 h 3847"/>
                    <a:gd name="T52" fmla="*/ 2147483646 w 1751"/>
                    <a:gd name="T53" fmla="*/ 2147483646 h 3847"/>
                    <a:gd name="T54" fmla="*/ 2147483646 w 1751"/>
                    <a:gd name="T55" fmla="*/ 2147483646 h 3847"/>
                    <a:gd name="T56" fmla="*/ 2147483646 w 1751"/>
                    <a:gd name="T57" fmla="*/ 2147483646 h 3847"/>
                    <a:gd name="T58" fmla="*/ 2147483646 w 1751"/>
                    <a:gd name="T59" fmla="*/ 2147483646 h 3847"/>
                    <a:gd name="T60" fmla="*/ 2147483646 w 1751"/>
                    <a:gd name="T61" fmla="*/ 2147483646 h 3847"/>
                    <a:gd name="T62" fmla="*/ 2147483646 w 1751"/>
                    <a:gd name="T63" fmla="*/ 2147483646 h 3847"/>
                    <a:gd name="T64" fmla="*/ 2147483646 w 1751"/>
                    <a:gd name="T65" fmla="*/ 2147483646 h 3847"/>
                    <a:gd name="T66" fmla="*/ 2147483646 w 1751"/>
                    <a:gd name="T67" fmla="*/ 2147483646 h 3847"/>
                    <a:gd name="T68" fmla="*/ 2147483646 w 1751"/>
                    <a:gd name="T69" fmla="*/ 2147483646 h 3847"/>
                    <a:gd name="T70" fmla="*/ 2147483646 w 1751"/>
                    <a:gd name="T71" fmla="*/ 2147483646 h 3847"/>
                    <a:gd name="T72" fmla="*/ 2147483646 w 1751"/>
                    <a:gd name="T73" fmla="*/ 2147483646 h 3847"/>
                    <a:gd name="T74" fmla="*/ 2147483646 w 1751"/>
                    <a:gd name="T75" fmla="*/ 2147483646 h 3847"/>
                    <a:gd name="T76" fmla="*/ 2147483646 w 1751"/>
                    <a:gd name="T77" fmla="*/ 2147483646 h 3847"/>
                    <a:gd name="T78" fmla="*/ 2147483646 w 1751"/>
                    <a:gd name="T79" fmla="*/ 2147483646 h 3847"/>
                    <a:gd name="T80" fmla="*/ 2147483646 w 1751"/>
                    <a:gd name="T81" fmla="*/ 2147483646 h 3847"/>
                    <a:gd name="T82" fmla="*/ 2147483646 w 1751"/>
                    <a:gd name="T83" fmla="*/ 2147483646 h 3847"/>
                    <a:gd name="T84" fmla="*/ 2147483646 w 1751"/>
                    <a:gd name="T85" fmla="*/ 2147483646 h 3847"/>
                    <a:gd name="T86" fmla="*/ 2147483646 w 1751"/>
                    <a:gd name="T87" fmla="*/ 2147483646 h 3847"/>
                    <a:gd name="T88" fmla="*/ 2147483646 w 1751"/>
                    <a:gd name="T89" fmla="*/ 2147483646 h 3847"/>
                    <a:gd name="T90" fmla="*/ 2147483646 w 1751"/>
                    <a:gd name="T91" fmla="*/ 2147483646 h 3847"/>
                    <a:gd name="T92" fmla="*/ 2147483646 w 1751"/>
                    <a:gd name="T93" fmla="*/ 2147483646 h 3847"/>
                    <a:gd name="T94" fmla="*/ 2147483646 w 1751"/>
                    <a:gd name="T95" fmla="*/ 2147483646 h 3847"/>
                    <a:gd name="T96" fmla="*/ 2147483646 w 1751"/>
                    <a:gd name="T97" fmla="*/ 2147483646 h 3847"/>
                    <a:gd name="T98" fmla="*/ 2147483646 w 1751"/>
                    <a:gd name="T99" fmla="*/ 2147483646 h 3847"/>
                    <a:gd name="T100" fmla="*/ 2147483646 w 1751"/>
                    <a:gd name="T101" fmla="*/ 2147483646 h 3847"/>
                    <a:gd name="T102" fmla="*/ 2147483646 w 1751"/>
                    <a:gd name="T103" fmla="*/ 2147483646 h 3847"/>
                    <a:gd name="T104" fmla="*/ 2147483646 w 1751"/>
                    <a:gd name="T105" fmla="*/ 2147483646 h 3847"/>
                    <a:gd name="T106" fmla="*/ 2147483646 w 1751"/>
                    <a:gd name="T107" fmla="*/ 2147483646 h 3847"/>
                    <a:gd name="T108" fmla="*/ 2147483646 w 1751"/>
                    <a:gd name="T109" fmla="*/ 2147483646 h 3847"/>
                    <a:gd name="T110" fmla="*/ 2147483646 w 1751"/>
                    <a:gd name="T111" fmla="*/ 2147483646 h 3847"/>
                    <a:gd name="T112" fmla="*/ 2147483646 w 1751"/>
                    <a:gd name="T113" fmla="*/ 2147483646 h 3847"/>
                    <a:gd name="T114" fmla="*/ 2147483646 w 1751"/>
                    <a:gd name="T115" fmla="*/ 2147483646 h 3847"/>
                    <a:gd name="T116" fmla="*/ 2147483646 w 1751"/>
                    <a:gd name="T117" fmla="*/ 2147483646 h 3847"/>
                    <a:gd name="T118" fmla="*/ 2147483646 w 1751"/>
                    <a:gd name="T119" fmla="*/ 0 h 3847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1751" h="3847">
                      <a:moveTo>
                        <a:pt x="613" y="0"/>
                      </a:moveTo>
                      <a:lnTo>
                        <a:pt x="529" y="45"/>
                      </a:lnTo>
                      <a:lnTo>
                        <a:pt x="446" y="98"/>
                      </a:lnTo>
                      <a:lnTo>
                        <a:pt x="358" y="153"/>
                      </a:lnTo>
                      <a:lnTo>
                        <a:pt x="275" y="216"/>
                      </a:lnTo>
                      <a:lnTo>
                        <a:pt x="195" y="282"/>
                      </a:lnTo>
                      <a:lnTo>
                        <a:pt x="122" y="356"/>
                      </a:lnTo>
                      <a:lnTo>
                        <a:pt x="87" y="390"/>
                      </a:lnTo>
                      <a:lnTo>
                        <a:pt x="56" y="429"/>
                      </a:lnTo>
                      <a:lnTo>
                        <a:pt x="28" y="467"/>
                      </a:lnTo>
                      <a:lnTo>
                        <a:pt x="0" y="506"/>
                      </a:lnTo>
                      <a:lnTo>
                        <a:pt x="122" y="593"/>
                      </a:lnTo>
                      <a:lnTo>
                        <a:pt x="338" y="749"/>
                      </a:lnTo>
                      <a:lnTo>
                        <a:pt x="453" y="830"/>
                      </a:lnTo>
                      <a:lnTo>
                        <a:pt x="550" y="896"/>
                      </a:lnTo>
                      <a:lnTo>
                        <a:pt x="620" y="941"/>
                      </a:lnTo>
                      <a:lnTo>
                        <a:pt x="641" y="952"/>
                      </a:lnTo>
                      <a:lnTo>
                        <a:pt x="655" y="955"/>
                      </a:lnTo>
                      <a:lnTo>
                        <a:pt x="613" y="986"/>
                      </a:lnTo>
                      <a:lnTo>
                        <a:pt x="574" y="1025"/>
                      </a:lnTo>
                      <a:lnTo>
                        <a:pt x="540" y="1060"/>
                      </a:lnTo>
                      <a:lnTo>
                        <a:pt x="508" y="1097"/>
                      </a:lnTo>
                      <a:lnTo>
                        <a:pt x="477" y="1139"/>
                      </a:lnTo>
                      <a:lnTo>
                        <a:pt x="453" y="1181"/>
                      </a:lnTo>
                      <a:lnTo>
                        <a:pt x="404" y="1268"/>
                      </a:lnTo>
                      <a:lnTo>
                        <a:pt x="358" y="1355"/>
                      </a:lnTo>
                      <a:lnTo>
                        <a:pt x="317" y="1446"/>
                      </a:lnTo>
                      <a:lnTo>
                        <a:pt x="275" y="1537"/>
                      </a:lnTo>
                      <a:lnTo>
                        <a:pt x="230" y="1627"/>
                      </a:lnTo>
                      <a:lnTo>
                        <a:pt x="261" y="1641"/>
                      </a:lnTo>
                      <a:lnTo>
                        <a:pt x="300" y="1666"/>
                      </a:lnTo>
                      <a:lnTo>
                        <a:pt x="338" y="1701"/>
                      </a:lnTo>
                      <a:lnTo>
                        <a:pt x="383" y="1746"/>
                      </a:lnTo>
                      <a:lnTo>
                        <a:pt x="432" y="1795"/>
                      </a:lnTo>
                      <a:lnTo>
                        <a:pt x="481" y="1857"/>
                      </a:lnTo>
                      <a:lnTo>
                        <a:pt x="589" y="1993"/>
                      </a:lnTo>
                      <a:lnTo>
                        <a:pt x="707" y="2157"/>
                      </a:lnTo>
                      <a:lnTo>
                        <a:pt x="829" y="2334"/>
                      </a:lnTo>
                      <a:lnTo>
                        <a:pt x="954" y="2523"/>
                      </a:lnTo>
                      <a:lnTo>
                        <a:pt x="1079" y="2718"/>
                      </a:lnTo>
                      <a:lnTo>
                        <a:pt x="1201" y="2913"/>
                      </a:lnTo>
                      <a:lnTo>
                        <a:pt x="1319" y="3105"/>
                      </a:lnTo>
                      <a:lnTo>
                        <a:pt x="1525" y="3449"/>
                      </a:lnTo>
                      <a:lnTo>
                        <a:pt x="1675" y="3715"/>
                      </a:lnTo>
                      <a:lnTo>
                        <a:pt x="1751" y="3847"/>
                      </a:lnTo>
                      <a:lnTo>
                        <a:pt x="1727" y="3788"/>
                      </a:lnTo>
                      <a:lnTo>
                        <a:pt x="1682" y="3652"/>
                      </a:lnTo>
                      <a:lnTo>
                        <a:pt x="1543" y="3206"/>
                      </a:lnTo>
                      <a:lnTo>
                        <a:pt x="1351" y="2592"/>
                      </a:lnTo>
                      <a:lnTo>
                        <a:pt x="1135" y="1899"/>
                      </a:lnTo>
                      <a:lnTo>
                        <a:pt x="930" y="1205"/>
                      </a:lnTo>
                      <a:lnTo>
                        <a:pt x="836" y="889"/>
                      </a:lnTo>
                      <a:lnTo>
                        <a:pt x="755" y="603"/>
                      </a:lnTo>
                      <a:lnTo>
                        <a:pt x="689" y="359"/>
                      </a:lnTo>
                      <a:lnTo>
                        <a:pt x="641" y="171"/>
                      </a:lnTo>
                      <a:lnTo>
                        <a:pt x="623" y="101"/>
                      </a:lnTo>
                      <a:lnTo>
                        <a:pt x="613" y="49"/>
                      </a:lnTo>
                      <a:lnTo>
                        <a:pt x="610" y="14"/>
                      </a:lnTo>
                      <a:lnTo>
                        <a:pt x="610" y="3"/>
                      </a:lnTo>
                      <a:lnTo>
                        <a:pt x="613" y="0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1" name="Freeform 1139">
                  <a:extLst>
                    <a:ext uri="{FF2B5EF4-FFF2-40B4-BE49-F238E27FC236}">
                      <a16:creationId xmlns:a16="http://schemas.microsoft.com/office/drawing/2014/main" id="{1C45726F-87D0-4CF2-A5C0-DE676E31221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3066346" y="3612746"/>
                  <a:ext cx="40636" cy="183947"/>
                </a:xfrm>
                <a:custGeom>
                  <a:avLst/>
                  <a:gdLst>
                    <a:gd name="T0" fmla="*/ 2147483646 w 962"/>
                    <a:gd name="T1" fmla="*/ 2147483646 h 4276"/>
                    <a:gd name="T2" fmla="*/ 2147483646 w 962"/>
                    <a:gd name="T3" fmla="*/ 2147483646 h 4276"/>
                    <a:gd name="T4" fmla="*/ 2147483646 w 962"/>
                    <a:gd name="T5" fmla="*/ 2147483646 h 4276"/>
                    <a:gd name="T6" fmla="*/ 2147483646 w 962"/>
                    <a:gd name="T7" fmla="*/ 2147483646 h 4276"/>
                    <a:gd name="T8" fmla="*/ 2147483646 w 962"/>
                    <a:gd name="T9" fmla="*/ 2147483646 h 4276"/>
                    <a:gd name="T10" fmla="*/ 2147483646 w 962"/>
                    <a:gd name="T11" fmla="*/ 2147483646 h 4276"/>
                    <a:gd name="T12" fmla="*/ 2147483646 w 962"/>
                    <a:gd name="T13" fmla="*/ 2147483646 h 4276"/>
                    <a:gd name="T14" fmla="*/ 2147483646 w 962"/>
                    <a:gd name="T15" fmla="*/ 2147483646 h 4276"/>
                    <a:gd name="T16" fmla="*/ 2147483646 w 962"/>
                    <a:gd name="T17" fmla="*/ 2147483646 h 4276"/>
                    <a:gd name="T18" fmla="*/ 2147483646 w 962"/>
                    <a:gd name="T19" fmla="*/ 2147483646 h 4276"/>
                    <a:gd name="T20" fmla="*/ 2147483646 w 962"/>
                    <a:gd name="T21" fmla="*/ 2147483646 h 4276"/>
                    <a:gd name="T22" fmla="*/ 2147483646 w 962"/>
                    <a:gd name="T23" fmla="*/ 2147483646 h 4276"/>
                    <a:gd name="T24" fmla="*/ 2147483646 w 962"/>
                    <a:gd name="T25" fmla="*/ 2147483646 h 4276"/>
                    <a:gd name="T26" fmla="*/ 2147483646 w 962"/>
                    <a:gd name="T27" fmla="*/ 2147483646 h 4276"/>
                    <a:gd name="T28" fmla="*/ 2147483646 w 962"/>
                    <a:gd name="T29" fmla="*/ 2147483646 h 4276"/>
                    <a:gd name="T30" fmla="*/ 2147483646 w 962"/>
                    <a:gd name="T31" fmla="*/ 2147483646 h 4276"/>
                    <a:gd name="T32" fmla="*/ 2147483646 w 962"/>
                    <a:gd name="T33" fmla="*/ 2147483646 h 4276"/>
                    <a:gd name="T34" fmla="*/ 2147483646 w 962"/>
                    <a:gd name="T35" fmla="*/ 2147483646 h 4276"/>
                    <a:gd name="T36" fmla="*/ 2147483646 w 962"/>
                    <a:gd name="T37" fmla="*/ 2147483646 h 4276"/>
                    <a:gd name="T38" fmla="*/ 2147483646 w 962"/>
                    <a:gd name="T39" fmla="*/ 2147483646 h 4276"/>
                    <a:gd name="T40" fmla="*/ 2147483646 w 962"/>
                    <a:gd name="T41" fmla="*/ 2147483646 h 4276"/>
                    <a:gd name="T42" fmla="*/ 2147483646 w 962"/>
                    <a:gd name="T43" fmla="*/ 2147483646 h 4276"/>
                    <a:gd name="T44" fmla="*/ 2147483646 w 962"/>
                    <a:gd name="T45" fmla="*/ 2147483646 h 4276"/>
                    <a:gd name="T46" fmla="*/ 2147483646 w 962"/>
                    <a:gd name="T47" fmla="*/ 2147483646 h 4276"/>
                    <a:gd name="T48" fmla="*/ 2147483646 w 962"/>
                    <a:gd name="T49" fmla="*/ 2147483646 h 4276"/>
                    <a:gd name="T50" fmla="*/ 2147483646 w 962"/>
                    <a:gd name="T51" fmla="*/ 2147483646 h 4276"/>
                    <a:gd name="T52" fmla="*/ 2147483646 w 962"/>
                    <a:gd name="T53" fmla="*/ 2147483646 h 4276"/>
                    <a:gd name="T54" fmla="*/ 2147483646 w 962"/>
                    <a:gd name="T55" fmla="*/ 2147483646 h 4276"/>
                    <a:gd name="T56" fmla="*/ 2147483646 w 962"/>
                    <a:gd name="T57" fmla="*/ 2147483646 h 4276"/>
                    <a:gd name="T58" fmla="*/ 2147483646 w 962"/>
                    <a:gd name="T59" fmla="*/ 2147483646 h 4276"/>
                    <a:gd name="T60" fmla="*/ 2147483646 w 962"/>
                    <a:gd name="T61" fmla="*/ 2147483646 h 4276"/>
                    <a:gd name="T62" fmla="*/ 2147483646 w 962"/>
                    <a:gd name="T63" fmla="*/ 0 h 427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962" h="4276">
                      <a:moveTo>
                        <a:pt x="29" y="0"/>
                      </a:moveTo>
                      <a:lnTo>
                        <a:pt x="132" y="25"/>
                      </a:lnTo>
                      <a:lnTo>
                        <a:pt x="245" y="53"/>
                      </a:lnTo>
                      <a:lnTo>
                        <a:pt x="356" y="88"/>
                      </a:lnTo>
                      <a:lnTo>
                        <a:pt x="467" y="126"/>
                      </a:lnTo>
                      <a:lnTo>
                        <a:pt x="575" y="171"/>
                      </a:lnTo>
                      <a:lnTo>
                        <a:pt x="627" y="199"/>
                      </a:lnTo>
                      <a:lnTo>
                        <a:pt x="680" y="227"/>
                      </a:lnTo>
                      <a:lnTo>
                        <a:pt x="728" y="255"/>
                      </a:lnTo>
                      <a:lnTo>
                        <a:pt x="773" y="282"/>
                      </a:lnTo>
                      <a:lnTo>
                        <a:pt x="819" y="318"/>
                      </a:lnTo>
                      <a:lnTo>
                        <a:pt x="861" y="349"/>
                      </a:lnTo>
                      <a:lnTo>
                        <a:pt x="753" y="468"/>
                      </a:lnTo>
                      <a:lnTo>
                        <a:pt x="564" y="669"/>
                      </a:lnTo>
                      <a:lnTo>
                        <a:pt x="464" y="774"/>
                      </a:lnTo>
                      <a:lnTo>
                        <a:pt x="380" y="861"/>
                      </a:lnTo>
                      <a:lnTo>
                        <a:pt x="314" y="920"/>
                      </a:lnTo>
                      <a:lnTo>
                        <a:pt x="293" y="938"/>
                      </a:lnTo>
                      <a:lnTo>
                        <a:pt x="282" y="941"/>
                      </a:lnTo>
                      <a:lnTo>
                        <a:pt x="338" y="966"/>
                      </a:lnTo>
                      <a:lnTo>
                        <a:pt x="390" y="990"/>
                      </a:lnTo>
                      <a:lnTo>
                        <a:pt x="443" y="1022"/>
                      </a:lnTo>
                      <a:lnTo>
                        <a:pt x="488" y="1053"/>
                      </a:lnTo>
                      <a:lnTo>
                        <a:pt x="533" y="1088"/>
                      </a:lnTo>
                      <a:lnTo>
                        <a:pt x="575" y="1123"/>
                      </a:lnTo>
                      <a:lnTo>
                        <a:pt x="617" y="1161"/>
                      </a:lnTo>
                      <a:lnTo>
                        <a:pt x="655" y="1199"/>
                      </a:lnTo>
                      <a:lnTo>
                        <a:pt x="732" y="1283"/>
                      </a:lnTo>
                      <a:lnTo>
                        <a:pt x="809" y="1367"/>
                      </a:lnTo>
                      <a:lnTo>
                        <a:pt x="881" y="1454"/>
                      </a:lnTo>
                      <a:lnTo>
                        <a:pt x="962" y="1534"/>
                      </a:lnTo>
                      <a:lnTo>
                        <a:pt x="933" y="1562"/>
                      </a:lnTo>
                      <a:lnTo>
                        <a:pt x="899" y="1597"/>
                      </a:lnTo>
                      <a:lnTo>
                        <a:pt x="867" y="1645"/>
                      </a:lnTo>
                      <a:lnTo>
                        <a:pt x="833" y="1705"/>
                      </a:lnTo>
                      <a:lnTo>
                        <a:pt x="798" y="1774"/>
                      </a:lnTo>
                      <a:lnTo>
                        <a:pt x="759" y="1851"/>
                      </a:lnTo>
                      <a:lnTo>
                        <a:pt x="725" y="1934"/>
                      </a:lnTo>
                      <a:lnTo>
                        <a:pt x="686" y="2025"/>
                      </a:lnTo>
                      <a:lnTo>
                        <a:pt x="606" y="2227"/>
                      </a:lnTo>
                      <a:lnTo>
                        <a:pt x="530" y="2446"/>
                      </a:lnTo>
                      <a:lnTo>
                        <a:pt x="453" y="2676"/>
                      </a:lnTo>
                      <a:lnTo>
                        <a:pt x="377" y="2913"/>
                      </a:lnTo>
                      <a:lnTo>
                        <a:pt x="303" y="3150"/>
                      </a:lnTo>
                      <a:lnTo>
                        <a:pt x="237" y="3384"/>
                      </a:lnTo>
                      <a:lnTo>
                        <a:pt x="119" y="3799"/>
                      </a:lnTo>
                      <a:lnTo>
                        <a:pt x="35" y="4112"/>
                      </a:lnTo>
                      <a:lnTo>
                        <a:pt x="11" y="4217"/>
                      </a:lnTo>
                      <a:lnTo>
                        <a:pt x="0" y="4276"/>
                      </a:lnTo>
                      <a:lnTo>
                        <a:pt x="3" y="4207"/>
                      </a:lnTo>
                      <a:lnTo>
                        <a:pt x="11" y="4057"/>
                      </a:lnTo>
                      <a:lnTo>
                        <a:pt x="24" y="3554"/>
                      </a:lnTo>
                      <a:lnTo>
                        <a:pt x="42" y="2871"/>
                      </a:lnTo>
                      <a:lnTo>
                        <a:pt x="53" y="2098"/>
                      </a:lnTo>
                      <a:lnTo>
                        <a:pt x="63" y="1328"/>
                      </a:lnTo>
                      <a:lnTo>
                        <a:pt x="63" y="977"/>
                      </a:lnTo>
                      <a:lnTo>
                        <a:pt x="63" y="659"/>
                      </a:lnTo>
                      <a:lnTo>
                        <a:pt x="60" y="390"/>
                      </a:lnTo>
                      <a:lnTo>
                        <a:pt x="53" y="186"/>
                      </a:lnTo>
                      <a:lnTo>
                        <a:pt x="50" y="108"/>
                      </a:lnTo>
                      <a:lnTo>
                        <a:pt x="42" y="53"/>
                      </a:lnTo>
                      <a:lnTo>
                        <a:pt x="35" y="15"/>
                      </a:lnTo>
                      <a:lnTo>
                        <a:pt x="32" y="4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2" name="Freeform 1161">
                  <a:extLst>
                    <a:ext uri="{FF2B5EF4-FFF2-40B4-BE49-F238E27FC236}">
                      <a16:creationId xmlns:a16="http://schemas.microsoft.com/office/drawing/2014/main" id="{7C28DE27-FD83-405B-B2DE-5744675D2D3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3044831" y="3788203"/>
                  <a:ext cx="19123" cy="79239"/>
                </a:xfrm>
                <a:custGeom>
                  <a:avLst/>
                  <a:gdLst>
                    <a:gd name="T0" fmla="*/ 0 w 443"/>
                    <a:gd name="T1" fmla="*/ 2147483646 h 1798"/>
                    <a:gd name="T2" fmla="*/ 2147483646 w 443"/>
                    <a:gd name="T3" fmla="*/ 2147483646 h 1798"/>
                    <a:gd name="T4" fmla="*/ 2147483646 w 443"/>
                    <a:gd name="T5" fmla="*/ 2147483646 h 1798"/>
                    <a:gd name="T6" fmla="*/ 2147483646 w 443"/>
                    <a:gd name="T7" fmla="*/ 0 h 1798"/>
                    <a:gd name="T8" fmla="*/ 0 w 443"/>
                    <a:gd name="T9" fmla="*/ 2147483646 h 179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43" h="1798">
                      <a:moveTo>
                        <a:pt x="0" y="13"/>
                      </a:moveTo>
                      <a:lnTo>
                        <a:pt x="384" y="1798"/>
                      </a:lnTo>
                      <a:lnTo>
                        <a:pt x="443" y="1784"/>
                      </a:lnTo>
                      <a:lnTo>
                        <a:pt x="60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3" name="Freeform 1162">
                  <a:extLst>
                    <a:ext uri="{FF2B5EF4-FFF2-40B4-BE49-F238E27FC236}">
                      <a16:creationId xmlns:a16="http://schemas.microsoft.com/office/drawing/2014/main" id="{6319755F-19D5-49C5-90D6-A86C823AE81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3047222" y="3805183"/>
                  <a:ext cx="14342" cy="16980"/>
                </a:xfrm>
                <a:custGeom>
                  <a:avLst/>
                  <a:gdLst>
                    <a:gd name="T0" fmla="*/ 2147483646 w 352"/>
                    <a:gd name="T1" fmla="*/ 2147483646 h 373"/>
                    <a:gd name="T2" fmla="*/ 2147483646 w 352"/>
                    <a:gd name="T3" fmla="*/ 2147483646 h 373"/>
                    <a:gd name="T4" fmla="*/ 2147483646 w 352"/>
                    <a:gd name="T5" fmla="*/ 0 h 373"/>
                    <a:gd name="T6" fmla="*/ 2147483646 w 352"/>
                    <a:gd name="T7" fmla="*/ 0 h 373"/>
                    <a:gd name="T8" fmla="*/ 2147483646 w 352"/>
                    <a:gd name="T9" fmla="*/ 2147483646 h 373"/>
                    <a:gd name="T10" fmla="*/ 2147483646 w 352"/>
                    <a:gd name="T11" fmla="*/ 2147483646 h 373"/>
                    <a:gd name="T12" fmla="*/ 2147483646 w 352"/>
                    <a:gd name="T13" fmla="*/ 2147483646 h 373"/>
                    <a:gd name="T14" fmla="*/ 2147483646 w 352"/>
                    <a:gd name="T15" fmla="*/ 2147483646 h 373"/>
                    <a:gd name="T16" fmla="*/ 2147483646 w 352"/>
                    <a:gd name="T17" fmla="*/ 2147483646 h 373"/>
                    <a:gd name="T18" fmla="*/ 2147483646 w 352"/>
                    <a:gd name="T19" fmla="*/ 2147483646 h 373"/>
                    <a:gd name="T20" fmla="*/ 2147483646 w 352"/>
                    <a:gd name="T21" fmla="*/ 2147483646 h 373"/>
                    <a:gd name="T22" fmla="*/ 2147483646 w 352"/>
                    <a:gd name="T23" fmla="*/ 2147483646 h 373"/>
                    <a:gd name="T24" fmla="*/ 2147483646 w 352"/>
                    <a:gd name="T25" fmla="*/ 2147483646 h 373"/>
                    <a:gd name="T26" fmla="*/ 2147483646 w 352"/>
                    <a:gd name="T27" fmla="*/ 2147483646 h 373"/>
                    <a:gd name="T28" fmla="*/ 2147483646 w 352"/>
                    <a:gd name="T29" fmla="*/ 2147483646 h 373"/>
                    <a:gd name="T30" fmla="*/ 2147483646 w 352"/>
                    <a:gd name="T31" fmla="*/ 2147483646 h 373"/>
                    <a:gd name="T32" fmla="*/ 2147483646 w 352"/>
                    <a:gd name="T33" fmla="*/ 2147483646 h 373"/>
                    <a:gd name="T34" fmla="*/ 2147483646 w 352"/>
                    <a:gd name="T35" fmla="*/ 2147483646 h 373"/>
                    <a:gd name="T36" fmla="*/ 2147483646 w 352"/>
                    <a:gd name="T37" fmla="*/ 2147483646 h 373"/>
                    <a:gd name="T38" fmla="*/ 2147483646 w 352"/>
                    <a:gd name="T39" fmla="*/ 2147483646 h 373"/>
                    <a:gd name="T40" fmla="*/ 2147483646 w 352"/>
                    <a:gd name="T41" fmla="*/ 2147483646 h 373"/>
                    <a:gd name="T42" fmla="*/ 2147483646 w 352"/>
                    <a:gd name="T43" fmla="*/ 2147483646 h 373"/>
                    <a:gd name="T44" fmla="*/ 2147483646 w 352"/>
                    <a:gd name="T45" fmla="*/ 2147483646 h 373"/>
                    <a:gd name="T46" fmla="*/ 2147483646 w 352"/>
                    <a:gd name="T47" fmla="*/ 2147483646 h 373"/>
                    <a:gd name="T48" fmla="*/ 2147483646 w 352"/>
                    <a:gd name="T49" fmla="*/ 2147483646 h 373"/>
                    <a:gd name="T50" fmla="*/ 2147483646 w 352"/>
                    <a:gd name="T51" fmla="*/ 2147483646 h 373"/>
                    <a:gd name="T52" fmla="*/ 2147483646 w 352"/>
                    <a:gd name="T53" fmla="*/ 2147483646 h 373"/>
                    <a:gd name="T54" fmla="*/ 2147483646 w 352"/>
                    <a:gd name="T55" fmla="*/ 2147483646 h 373"/>
                    <a:gd name="T56" fmla="*/ 2147483646 w 352"/>
                    <a:gd name="T57" fmla="*/ 2147483646 h 373"/>
                    <a:gd name="T58" fmla="*/ 2147483646 w 352"/>
                    <a:gd name="T59" fmla="*/ 2147483646 h 373"/>
                    <a:gd name="T60" fmla="*/ 2147483646 w 352"/>
                    <a:gd name="T61" fmla="*/ 2147483646 h 373"/>
                    <a:gd name="T62" fmla="*/ 2147483646 w 352"/>
                    <a:gd name="T63" fmla="*/ 2147483646 h 373"/>
                    <a:gd name="T64" fmla="*/ 2147483646 w 352"/>
                    <a:gd name="T65" fmla="*/ 2147483646 h 373"/>
                    <a:gd name="T66" fmla="*/ 2147483646 w 352"/>
                    <a:gd name="T67" fmla="*/ 2147483646 h 373"/>
                    <a:gd name="T68" fmla="*/ 2147483646 w 352"/>
                    <a:gd name="T69" fmla="*/ 2147483646 h 373"/>
                    <a:gd name="T70" fmla="*/ 0 w 352"/>
                    <a:gd name="T71" fmla="*/ 2147483646 h 373"/>
                    <a:gd name="T72" fmla="*/ 2147483646 w 352"/>
                    <a:gd name="T73" fmla="*/ 2147483646 h 373"/>
                    <a:gd name="T74" fmla="*/ 2147483646 w 352"/>
                    <a:gd name="T75" fmla="*/ 2147483646 h 373"/>
                    <a:gd name="T76" fmla="*/ 2147483646 w 352"/>
                    <a:gd name="T77" fmla="*/ 2147483646 h 373"/>
                    <a:gd name="T78" fmla="*/ 2147483646 w 352"/>
                    <a:gd name="T79" fmla="*/ 2147483646 h 373"/>
                    <a:gd name="T80" fmla="*/ 2147483646 w 352"/>
                    <a:gd name="T81" fmla="*/ 2147483646 h 373"/>
                    <a:gd name="T82" fmla="*/ 2147483646 w 352"/>
                    <a:gd name="T83" fmla="*/ 2147483646 h 373"/>
                    <a:gd name="T84" fmla="*/ 2147483646 w 352"/>
                    <a:gd name="T85" fmla="*/ 2147483646 h 373"/>
                    <a:gd name="T86" fmla="*/ 2147483646 w 352"/>
                    <a:gd name="T87" fmla="*/ 2147483646 h 373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52" h="373">
                      <a:moveTo>
                        <a:pt x="102" y="14"/>
                      </a:moveTo>
                      <a:lnTo>
                        <a:pt x="126" y="3"/>
                      </a:lnTo>
                      <a:lnTo>
                        <a:pt x="154" y="0"/>
                      </a:lnTo>
                      <a:lnTo>
                        <a:pt x="181" y="0"/>
                      </a:lnTo>
                      <a:lnTo>
                        <a:pt x="205" y="3"/>
                      </a:lnTo>
                      <a:lnTo>
                        <a:pt x="231" y="7"/>
                      </a:lnTo>
                      <a:lnTo>
                        <a:pt x="252" y="17"/>
                      </a:lnTo>
                      <a:lnTo>
                        <a:pt x="271" y="32"/>
                      </a:lnTo>
                      <a:lnTo>
                        <a:pt x="292" y="45"/>
                      </a:lnTo>
                      <a:lnTo>
                        <a:pt x="310" y="62"/>
                      </a:lnTo>
                      <a:lnTo>
                        <a:pt x="324" y="83"/>
                      </a:lnTo>
                      <a:lnTo>
                        <a:pt x="334" y="104"/>
                      </a:lnTo>
                      <a:lnTo>
                        <a:pt x="345" y="129"/>
                      </a:lnTo>
                      <a:lnTo>
                        <a:pt x="348" y="153"/>
                      </a:lnTo>
                      <a:lnTo>
                        <a:pt x="352" y="181"/>
                      </a:lnTo>
                      <a:lnTo>
                        <a:pt x="348" y="209"/>
                      </a:lnTo>
                      <a:lnTo>
                        <a:pt x="345" y="237"/>
                      </a:lnTo>
                      <a:lnTo>
                        <a:pt x="334" y="268"/>
                      </a:lnTo>
                      <a:lnTo>
                        <a:pt x="321" y="293"/>
                      </a:lnTo>
                      <a:lnTo>
                        <a:pt x="303" y="317"/>
                      </a:lnTo>
                      <a:lnTo>
                        <a:pt x="282" y="335"/>
                      </a:lnTo>
                      <a:lnTo>
                        <a:pt x="261" y="352"/>
                      </a:lnTo>
                      <a:lnTo>
                        <a:pt x="237" y="362"/>
                      </a:lnTo>
                      <a:lnTo>
                        <a:pt x="213" y="370"/>
                      </a:lnTo>
                      <a:lnTo>
                        <a:pt x="189" y="373"/>
                      </a:lnTo>
                      <a:lnTo>
                        <a:pt x="160" y="370"/>
                      </a:lnTo>
                      <a:lnTo>
                        <a:pt x="136" y="365"/>
                      </a:lnTo>
                      <a:lnTo>
                        <a:pt x="112" y="356"/>
                      </a:lnTo>
                      <a:lnTo>
                        <a:pt x="87" y="345"/>
                      </a:lnTo>
                      <a:lnTo>
                        <a:pt x="66" y="328"/>
                      </a:lnTo>
                      <a:lnTo>
                        <a:pt x="49" y="307"/>
                      </a:lnTo>
                      <a:lnTo>
                        <a:pt x="31" y="283"/>
                      </a:lnTo>
                      <a:lnTo>
                        <a:pt x="18" y="251"/>
                      </a:lnTo>
                      <a:lnTo>
                        <a:pt x="7" y="216"/>
                      </a:lnTo>
                      <a:lnTo>
                        <a:pt x="4" y="181"/>
                      </a:lnTo>
                      <a:lnTo>
                        <a:pt x="0" y="146"/>
                      </a:lnTo>
                      <a:lnTo>
                        <a:pt x="7" y="112"/>
                      </a:lnTo>
                      <a:lnTo>
                        <a:pt x="18" y="83"/>
                      </a:lnTo>
                      <a:lnTo>
                        <a:pt x="25" y="70"/>
                      </a:lnTo>
                      <a:lnTo>
                        <a:pt x="36" y="56"/>
                      </a:lnTo>
                      <a:lnTo>
                        <a:pt x="49" y="42"/>
                      </a:lnTo>
                      <a:lnTo>
                        <a:pt x="63" y="32"/>
                      </a:lnTo>
                      <a:lnTo>
                        <a:pt x="81" y="21"/>
                      </a:lnTo>
                      <a:lnTo>
                        <a:pt x="102" y="14"/>
                      </a:lnTo>
                      <a:close/>
                    </a:path>
                  </a:pathLst>
                </a:custGeom>
                <a:solidFill>
                  <a:srgbClr val="656B6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4" name="Freeform 1163">
                  <a:extLst>
                    <a:ext uri="{FF2B5EF4-FFF2-40B4-BE49-F238E27FC236}">
                      <a16:creationId xmlns:a16="http://schemas.microsoft.com/office/drawing/2014/main" id="{DAE4288F-104C-4C75-AB0A-A7611851E86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3047222" y="3808012"/>
                  <a:ext cx="9562" cy="11320"/>
                </a:xfrm>
                <a:custGeom>
                  <a:avLst/>
                  <a:gdLst>
                    <a:gd name="T0" fmla="*/ 2147483646 w 224"/>
                    <a:gd name="T1" fmla="*/ 2147483646 h 244"/>
                    <a:gd name="T2" fmla="*/ 2147483646 w 224"/>
                    <a:gd name="T3" fmla="*/ 2147483646 h 244"/>
                    <a:gd name="T4" fmla="*/ 2147483646 w 224"/>
                    <a:gd name="T5" fmla="*/ 2147483646 h 244"/>
                    <a:gd name="T6" fmla="*/ 2147483646 w 224"/>
                    <a:gd name="T7" fmla="*/ 2147483646 h 244"/>
                    <a:gd name="T8" fmla="*/ 2147483646 w 224"/>
                    <a:gd name="T9" fmla="*/ 2147483646 h 244"/>
                    <a:gd name="T10" fmla="*/ 2147483646 w 224"/>
                    <a:gd name="T11" fmla="*/ 2147483646 h 244"/>
                    <a:gd name="T12" fmla="*/ 2147483646 w 224"/>
                    <a:gd name="T13" fmla="*/ 2147483646 h 244"/>
                    <a:gd name="T14" fmla="*/ 2147483646 w 224"/>
                    <a:gd name="T15" fmla="*/ 2147483646 h 244"/>
                    <a:gd name="T16" fmla="*/ 2147483646 w 224"/>
                    <a:gd name="T17" fmla="*/ 2147483646 h 244"/>
                    <a:gd name="T18" fmla="*/ 2147483646 w 224"/>
                    <a:gd name="T19" fmla="*/ 2147483646 h 244"/>
                    <a:gd name="T20" fmla="*/ 2147483646 w 224"/>
                    <a:gd name="T21" fmla="*/ 2147483646 h 244"/>
                    <a:gd name="T22" fmla="*/ 2147483646 w 224"/>
                    <a:gd name="T23" fmla="*/ 2147483646 h 244"/>
                    <a:gd name="T24" fmla="*/ 2147483646 w 224"/>
                    <a:gd name="T25" fmla="*/ 2147483646 h 244"/>
                    <a:gd name="T26" fmla="*/ 2147483646 w 224"/>
                    <a:gd name="T27" fmla="*/ 2147483646 h 244"/>
                    <a:gd name="T28" fmla="*/ 2147483646 w 224"/>
                    <a:gd name="T29" fmla="*/ 2147483646 h 244"/>
                    <a:gd name="T30" fmla="*/ 2147483646 w 224"/>
                    <a:gd name="T31" fmla="*/ 2147483646 h 244"/>
                    <a:gd name="T32" fmla="*/ 2147483646 w 224"/>
                    <a:gd name="T33" fmla="*/ 2147483646 h 244"/>
                    <a:gd name="T34" fmla="*/ 2147483646 w 224"/>
                    <a:gd name="T35" fmla="*/ 2147483646 h 244"/>
                    <a:gd name="T36" fmla="*/ 0 w 224"/>
                    <a:gd name="T37" fmla="*/ 2147483646 h 244"/>
                    <a:gd name="T38" fmla="*/ 0 w 224"/>
                    <a:gd name="T39" fmla="*/ 2147483646 h 244"/>
                    <a:gd name="T40" fmla="*/ 0 w 224"/>
                    <a:gd name="T41" fmla="*/ 2147483646 h 244"/>
                    <a:gd name="T42" fmla="*/ 2147483646 w 224"/>
                    <a:gd name="T43" fmla="*/ 2147483646 h 244"/>
                    <a:gd name="T44" fmla="*/ 2147483646 w 224"/>
                    <a:gd name="T45" fmla="*/ 2147483646 h 244"/>
                    <a:gd name="T46" fmla="*/ 2147483646 w 224"/>
                    <a:gd name="T47" fmla="*/ 2147483646 h 244"/>
                    <a:gd name="T48" fmla="*/ 2147483646 w 224"/>
                    <a:gd name="T49" fmla="*/ 2147483646 h 244"/>
                    <a:gd name="T50" fmla="*/ 2147483646 w 224"/>
                    <a:gd name="T51" fmla="*/ 2147483646 h 244"/>
                    <a:gd name="T52" fmla="*/ 2147483646 w 224"/>
                    <a:gd name="T53" fmla="*/ 0 h 244"/>
                    <a:gd name="T54" fmla="*/ 2147483646 w 224"/>
                    <a:gd name="T55" fmla="*/ 2147483646 h 244"/>
                    <a:gd name="T56" fmla="*/ 2147483646 w 224"/>
                    <a:gd name="T57" fmla="*/ 2147483646 h 244"/>
                    <a:gd name="T58" fmla="*/ 2147483646 w 224"/>
                    <a:gd name="T59" fmla="*/ 2147483646 h 244"/>
                    <a:gd name="T60" fmla="*/ 2147483646 w 224"/>
                    <a:gd name="T61" fmla="*/ 2147483646 h 244"/>
                    <a:gd name="T62" fmla="*/ 2147483646 w 224"/>
                    <a:gd name="T63" fmla="*/ 2147483646 h 244"/>
                    <a:gd name="T64" fmla="*/ 2147483646 w 224"/>
                    <a:gd name="T65" fmla="*/ 2147483646 h 24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24" h="244">
                      <a:moveTo>
                        <a:pt x="206" y="77"/>
                      </a:moveTo>
                      <a:lnTo>
                        <a:pt x="216" y="98"/>
                      </a:lnTo>
                      <a:lnTo>
                        <a:pt x="219" y="122"/>
                      </a:lnTo>
                      <a:lnTo>
                        <a:pt x="224" y="146"/>
                      </a:lnTo>
                      <a:lnTo>
                        <a:pt x="219" y="171"/>
                      </a:lnTo>
                      <a:lnTo>
                        <a:pt x="209" y="191"/>
                      </a:lnTo>
                      <a:lnTo>
                        <a:pt x="192" y="212"/>
                      </a:lnTo>
                      <a:lnTo>
                        <a:pt x="171" y="227"/>
                      </a:lnTo>
                      <a:lnTo>
                        <a:pt x="143" y="241"/>
                      </a:lnTo>
                      <a:lnTo>
                        <a:pt x="119" y="244"/>
                      </a:lnTo>
                      <a:lnTo>
                        <a:pt x="102" y="244"/>
                      </a:lnTo>
                      <a:lnTo>
                        <a:pt x="81" y="241"/>
                      </a:lnTo>
                      <a:lnTo>
                        <a:pt x="63" y="233"/>
                      </a:lnTo>
                      <a:lnTo>
                        <a:pt x="50" y="223"/>
                      </a:lnTo>
                      <a:lnTo>
                        <a:pt x="35" y="209"/>
                      </a:lnTo>
                      <a:lnTo>
                        <a:pt x="21" y="191"/>
                      </a:lnTo>
                      <a:lnTo>
                        <a:pt x="11" y="171"/>
                      </a:lnTo>
                      <a:lnTo>
                        <a:pt x="5" y="150"/>
                      </a:lnTo>
                      <a:lnTo>
                        <a:pt x="0" y="129"/>
                      </a:lnTo>
                      <a:lnTo>
                        <a:pt x="0" y="108"/>
                      </a:lnTo>
                      <a:lnTo>
                        <a:pt x="0" y="87"/>
                      </a:lnTo>
                      <a:lnTo>
                        <a:pt x="8" y="70"/>
                      </a:lnTo>
                      <a:lnTo>
                        <a:pt x="18" y="49"/>
                      </a:lnTo>
                      <a:lnTo>
                        <a:pt x="29" y="35"/>
                      </a:lnTo>
                      <a:lnTo>
                        <a:pt x="45" y="21"/>
                      </a:lnTo>
                      <a:lnTo>
                        <a:pt x="71" y="7"/>
                      </a:lnTo>
                      <a:lnTo>
                        <a:pt x="95" y="0"/>
                      </a:lnTo>
                      <a:lnTo>
                        <a:pt x="116" y="4"/>
                      </a:lnTo>
                      <a:lnTo>
                        <a:pt x="140" y="11"/>
                      </a:lnTo>
                      <a:lnTo>
                        <a:pt x="161" y="21"/>
                      </a:lnTo>
                      <a:lnTo>
                        <a:pt x="179" y="35"/>
                      </a:lnTo>
                      <a:lnTo>
                        <a:pt x="192" y="56"/>
                      </a:lnTo>
                      <a:lnTo>
                        <a:pt x="206" y="77"/>
                      </a:lnTo>
                      <a:close/>
                    </a:path>
                  </a:pathLst>
                </a:custGeom>
                <a:solidFill>
                  <a:srgbClr val="363D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5" name="Freeform 1164">
                  <a:extLst>
                    <a:ext uri="{FF2B5EF4-FFF2-40B4-BE49-F238E27FC236}">
                      <a16:creationId xmlns:a16="http://schemas.microsoft.com/office/drawing/2014/main" id="{060E93DE-A43C-4D01-BF99-85719939BE8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3049612" y="3810843"/>
                  <a:ext cx="2391" cy="2829"/>
                </a:xfrm>
                <a:custGeom>
                  <a:avLst/>
                  <a:gdLst>
                    <a:gd name="T0" fmla="*/ 2147483646 w 45"/>
                    <a:gd name="T1" fmla="*/ 2147483646 h 48"/>
                    <a:gd name="T2" fmla="*/ 2147483646 w 45"/>
                    <a:gd name="T3" fmla="*/ 2147483646 h 48"/>
                    <a:gd name="T4" fmla="*/ 2147483646 w 45"/>
                    <a:gd name="T5" fmla="*/ 2147483646 h 48"/>
                    <a:gd name="T6" fmla="*/ 2147483646 w 45"/>
                    <a:gd name="T7" fmla="*/ 2147483646 h 48"/>
                    <a:gd name="T8" fmla="*/ 2147483646 w 45"/>
                    <a:gd name="T9" fmla="*/ 2147483646 h 48"/>
                    <a:gd name="T10" fmla="*/ 2147483646 w 45"/>
                    <a:gd name="T11" fmla="*/ 2147483646 h 48"/>
                    <a:gd name="T12" fmla="*/ 2147483646 w 45"/>
                    <a:gd name="T13" fmla="*/ 2147483646 h 48"/>
                    <a:gd name="T14" fmla="*/ 0 w 45"/>
                    <a:gd name="T15" fmla="*/ 2147483646 h 48"/>
                    <a:gd name="T16" fmla="*/ 0 w 45"/>
                    <a:gd name="T17" fmla="*/ 2147483646 h 48"/>
                    <a:gd name="T18" fmla="*/ 2147483646 w 45"/>
                    <a:gd name="T19" fmla="*/ 2147483646 h 48"/>
                    <a:gd name="T20" fmla="*/ 2147483646 w 45"/>
                    <a:gd name="T21" fmla="*/ 2147483646 h 48"/>
                    <a:gd name="T22" fmla="*/ 2147483646 w 45"/>
                    <a:gd name="T23" fmla="*/ 0 h 48"/>
                    <a:gd name="T24" fmla="*/ 2147483646 w 45"/>
                    <a:gd name="T25" fmla="*/ 0 h 48"/>
                    <a:gd name="T26" fmla="*/ 2147483646 w 45"/>
                    <a:gd name="T27" fmla="*/ 2147483646 h 48"/>
                    <a:gd name="T28" fmla="*/ 2147483646 w 45"/>
                    <a:gd name="T29" fmla="*/ 2147483646 h 48"/>
                    <a:gd name="T30" fmla="*/ 2147483646 w 45"/>
                    <a:gd name="T31" fmla="*/ 2147483646 h 48"/>
                    <a:gd name="T32" fmla="*/ 2147483646 w 45"/>
                    <a:gd name="T33" fmla="*/ 2147483646 h 48"/>
                    <a:gd name="T34" fmla="*/ 2147483646 w 45"/>
                    <a:gd name="T35" fmla="*/ 2147483646 h 4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5" h="48">
                      <a:moveTo>
                        <a:pt x="45" y="31"/>
                      </a:moveTo>
                      <a:lnTo>
                        <a:pt x="42" y="38"/>
                      </a:lnTo>
                      <a:lnTo>
                        <a:pt x="39" y="45"/>
                      </a:lnTo>
                      <a:lnTo>
                        <a:pt x="32" y="48"/>
                      </a:lnTo>
                      <a:lnTo>
                        <a:pt x="24" y="48"/>
                      </a:lnTo>
                      <a:lnTo>
                        <a:pt x="14" y="45"/>
                      </a:lnTo>
                      <a:lnTo>
                        <a:pt x="3" y="35"/>
                      </a:lnTo>
                      <a:lnTo>
                        <a:pt x="0" y="21"/>
                      </a:lnTo>
                      <a:lnTo>
                        <a:pt x="0" y="14"/>
                      </a:lnTo>
                      <a:lnTo>
                        <a:pt x="8" y="6"/>
                      </a:lnTo>
                      <a:lnTo>
                        <a:pt x="14" y="3"/>
                      </a:lnTo>
                      <a:lnTo>
                        <a:pt x="21" y="0"/>
                      </a:lnTo>
                      <a:lnTo>
                        <a:pt x="29" y="0"/>
                      </a:lnTo>
                      <a:lnTo>
                        <a:pt x="35" y="3"/>
                      </a:lnTo>
                      <a:lnTo>
                        <a:pt x="39" y="6"/>
                      </a:lnTo>
                      <a:lnTo>
                        <a:pt x="45" y="14"/>
                      </a:lnTo>
                      <a:lnTo>
                        <a:pt x="45" y="21"/>
                      </a:lnTo>
                      <a:lnTo>
                        <a:pt x="45" y="31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6" name="Freeform 1165">
                  <a:extLst>
                    <a:ext uri="{FF2B5EF4-FFF2-40B4-BE49-F238E27FC236}">
                      <a16:creationId xmlns:a16="http://schemas.microsoft.com/office/drawing/2014/main" id="{AB517BE6-0F19-41E1-A5F5-206F08DF2B7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555207">
                  <a:off x="3054393" y="3810843"/>
                  <a:ext cx="2391" cy="2829"/>
                </a:xfrm>
                <a:custGeom>
                  <a:avLst/>
                  <a:gdLst>
                    <a:gd name="T0" fmla="*/ 2147483646 w 45"/>
                    <a:gd name="T1" fmla="*/ 2147483646 h 53"/>
                    <a:gd name="T2" fmla="*/ 2147483646 w 45"/>
                    <a:gd name="T3" fmla="*/ 2147483646 h 53"/>
                    <a:gd name="T4" fmla="*/ 2147483646 w 45"/>
                    <a:gd name="T5" fmla="*/ 2147483646 h 53"/>
                    <a:gd name="T6" fmla="*/ 2147483646 w 45"/>
                    <a:gd name="T7" fmla="*/ 2147483646 h 53"/>
                    <a:gd name="T8" fmla="*/ 2147483646 w 45"/>
                    <a:gd name="T9" fmla="*/ 2147483646 h 53"/>
                    <a:gd name="T10" fmla="*/ 2147483646 w 45"/>
                    <a:gd name="T11" fmla="*/ 2147483646 h 53"/>
                    <a:gd name="T12" fmla="*/ 0 w 45"/>
                    <a:gd name="T13" fmla="*/ 2147483646 h 53"/>
                    <a:gd name="T14" fmla="*/ 0 w 45"/>
                    <a:gd name="T15" fmla="*/ 2147483646 h 53"/>
                    <a:gd name="T16" fmla="*/ 0 w 45"/>
                    <a:gd name="T17" fmla="*/ 2147483646 h 53"/>
                    <a:gd name="T18" fmla="*/ 2147483646 w 45"/>
                    <a:gd name="T19" fmla="*/ 2147483646 h 53"/>
                    <a:gd name="T20" fmla="*/ 2147483646 w 45"/>
                    <a:gd name="T21" fmla="*/ 2147483646 h 53"/>
                    <a:gd name="T22" fmla="*/ 2147483646 w 45"/>
                    <a:gd name="T23" fmla="*/ 0 h 53"/>
                    <a:gd name="T24" fmla="*/ 2147483646 w 45"/>
                    <a:gd name="T25" fmla="*/ 0 h 53"/>
                    <a:gd name="T26" fmla="*/ 2147483646 w 45"/>
                    <a:gd name="T27" fmla="*/ 2147483646 h 53"/>
                    <a:gd name="T28" fmla="*/ 2147483646 w 45"/>
                    <a:gd name="T29" fmla="*/ 2147483646 h 53"/>
                    <a:gd name="T30" fmla="*/ 2147483646 w 45"/>
                    <a:gd name="T31" fmla="*/ 2147483646 h 53"/>
                    <a:gd name="T32" fmla="*/ 2147483646 w 45"/>
                    <a:gd name="T33" fmla="*/ 2147483646 h 53"/>
                    <a:gd name="T34" fmla="*/ 2147483646 w 45"/>
                    <a:gd name="T35" fmla="*/ 2147483646 h 5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5" h="53">
                      <a:moveTo>
                        <a:pt x="45" y="32"/>
                      </a:moveTo>
                      <a:lnTo>
                        <a:pt x="42" y="42"/>
                      </a:lnTo>
                      <a:lnTo>
                        <a:pt x="37" y="46"/>
                      </a:lnTo>
                      <a:lnTo>
                        <a:pt x="31" y="49"/>
                      </a:lnTo>
                      <a:lnTo>
                        <a:pt x="24" y="53"/>
                      </a:lnTo>
                      <a:lnTo>
                        <a:pt x="10" y="46"/>
                      </a:lnTo>
                      <a:lnTo>
                        <a:pt x="0" y="35"/>
                      </a:lnTo>
                      <a:lnTo>
                        <a:pt x="0" y="21"/>
                      </a:lnTo>
                      <a:lnTo>
                        <a:pt x="0" y="14"/>
                      </a:lnTo>
                      <a:lnTo>
                        <a:pt x="3" y="7"/>
                      </a:lnTo>
                      <a:lnTo>
                        <a:pt x="10" y="4"/>
                      </a:lnTo>
                      <a:lnTo>
                        <a:pt x="16" y="0"/>
                      </a:lnTo>
                      <a:lnTo>
                        <a:pt x="24" y="0"/>
                      </a:lnTo>
                      <a:lnTo>
                        <a:pt x="31" y="4"/>
                      </a:lnTo>
                      <a:lnTo>
                        <a:pt x="37" y="7"/>
                      </a:lnTo>
                      <a:lnTo>
                        <a:pt x="42" y="14"/>
                      </a:lnTo>
                      <a:lnTo>
                        <a:pt x="45" y="21"/>
                      </a:lnTo>
                      <a:lnTo>
                        <a:pt x="45" y="32"/>
                      </a:lnTo>
                      <a:close/>
                    </a:path>
                  </a:pathLst>
                </a:custGeom>
                <a:solidFill>
                  <a:srgbClr val="989B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7" name="Freeform 171">
                  <a:extLst>
                    <a:ext uri="{FF2B5EF4-FFF2-40B4-BE49-F238E27FC236}">
                      <a16:creationId xmlns:a16="http://schemas.microsoft.com/office/drawing/2014/main" id="{FEAA1A5F-E6E9-4320-875C-A931EBD0CF8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182226" flipH="1">
                  <a:off x="3142838" y="3779713"/>
                  <a:ext cx="35855" cy="36790"/>
                </a:xfrm>
                <a:custGeom>
                  <a:avLst/>
                  <a:gdLst>
                    <a:gd name="T0" fmla="*/ 2147483646 w 1050"/>
                    <a:gd name="T1" fmla="*/ 2147483646 h 1033"/>
                    <a:gd name="T2" fmla="*/ 2147483646 w 1050"/>
                    <a:gd name="T3" fmla="*/ 2147483646 h 1033"/>
                    <a:gd name="T4" fmla="*/ 2147483646 w 1050"/>
                    <a:gd name="T5" fmla="*/ 2147483646 h 1033"/>
                    <a:gd name="T6" fmla="*/ 2147483646 w 1050"/>
                    <a:gd name="T7" fmla="*/ 2147483646 h 1033"/>
                    <a:gd name="T8" fmla="*/ 2147483646 w 1050"/>
                    <a:gd name="T9" fmla="*/ 2147483646 h 1033"/>
                    <a:gd name="T10" fmla="*/ 2147483646 w 1050"/>
                    <a:gd name="T11" fmla="*/ 2147483646 h 1033"/>
                    <a:gd name="T12" fmla="*/ 2147483646 w 1050"/>
                    <a:gd name="T13" fmla="*/ 2147483646 h 1033"/>
                    <a:gd name="T14" fmla="*/ 2147483646 w 1050"/>
                    <a:gd name="T15" fmla="*/ 2147483646 h 1033"/>
                    <a:gd name="T16" fmla="*/ 2147483646 w 1050"/>
                    <a:gd name="T17" fmla="*/ 2147483646 h 1033"/>
                    <a:gd name="T18" fmla="*/ 2147483646 w 1050"/>
                    <a:gd name="T19" fmla="*/ 2147483646 h 1033"/>
                    <a:gd name="T20" fmla="*/ 2147483646 w 1050"/>
                    <a:gd name="T21" fmla="*/ 2147483646 h 1033"/>
                    <a:gd name="T22" fmla="*/ 2147483646 w 1050"/>
                    <a:gd name="T23" fmla="*/ 2147483646 h 1033"/>
                    <a:gd name="T24" fmla="*/ 2147483646 w 1050"/>
                    <a:gd name="T25" fmla="*/ 2147483646 h 1033"/>
                    <a:gd name="T26" fmla="*/ 2147483646 w 1050"/>
                    <a:gd name="T27" fmla="*/ 2147483646 h 1033"/>
                    <a:gd name="T28" fmla="*/ 2147483646 w 1050"/>
                    <a:gd name="T29" fmla="*/ 2147483646 h 1033"/>
                    <a:gd name="T30" fmla="*/ 2147483646 w 1050"/>
                    <a:gd name="T31" fmla="*/ 2147483646 h 1033"/>
                    <a:gd name="T32" fmla="*/ 2147483646 w 1050"/>
                    <a:gd name="T33" fmla="*/ 2147483646 h 1033"/>
                    <a:gd name="T34" fmla="*/ 2147483646 w 1050"/>
                    <a:gd name="T35" fmla="*/ 2147483646 h 1033"/>
                    <a:gd name="T36" fmla="*/ 2147483646 w 1050"/>
                    <a:gd name="T37" fmla="*/ 2147483646 h 1033"/>
                    <a:gd name="T38" fmla="*/ 2147483646 w 1050"/>
                    <a:gd name="T39" fmla="*/ 2147483646 h 1033"/>
                    <a:gd name="T40" fmla="*/ 2147483646 w 1050"/>
                    <a:gd name="T41" fmla="*/ 2147483646 h 1033"/>
                    <a:gd name="T42" fmla="*/ 2147483646 w 1050"/>
                    <a:gd name="T43" fmla="*/ 2147483646 h 1033"/>
                    <a:gd name="T44" fmla="*/ 2147483646 w 1050"/>
                    <a:gd name="T45" fmla="*/ 2147483646 h 1033"/>
                    <a:gd name="T46" fmla="*/ 2147483646 w 1050"/>
                    <a:gd name="T47" fmla="*/ 2147483646 h 1033"/>
                    <a:gd name="T48" fmla="*/ 2147483646 w 1050"/>
                    <a:gd name="T49" fmla="*/ 2147483646 h 1033"/>
                    <a:gd name="T50" fmla="*/ 2147483646 w 1050"/>
                    <a:gd name="T51" fmla="*/ 2147483646 h 1033"/>
                    <a:gd name="T52" fmla="*/ 2147483646 w 1050"/>
                    <a:gd name="T53" fmla="*/ 2147483646 h 1033"/>
                    <a:gd name="T54" fmla="*/ 2147483646 w 1050"/>
                    <a:gd name="T55" fmla="*/ 2147483646 h 1033"/>
                    <a:gd name="T56" fmla="*/ 2147483646 w 1050"/>
                    <a:gd name="T57" fmla="*/ 2147483646 h 1033"/>
                    <a:gd name="T58" fmla="*/ 2147483646 w 1050"/>
                    <a:gd name="T59" fmla="*/ 2147483646 h 1033"/>
                    <a:gd name="T60" fmla="*/ 2147483646 w 1050"/>
                    <a:gd name="T61" fmla="*/ 2147483646 h 1033"/>
                    <a:gd name="T62" fmla="*/ 2147483646 w 1050"/>
                    <a:gd name="T63" fmla="*/ 2147483646 h 1033"/>
                    <a:gd name="T64" fmla="*/ 2147483646 w 1050"/>
                    <a:gd name="T65" fmla="*/ 2147483646 h 1033"/>
                    <a:gd name="T66" fmla="*/ 2147483646 w 1050"/>
                    <a:gd name="T67" fmla="*/ 2147483646 h 1033"/>
                    <a:gd name="T68" fmla="*/ 2147483646 w 1050"/>
                    <a:gd name="T69" fmla="*/ 2147483646 h 1033"/>
                    <a:gd name="T70" fmla="*/ 2147483646 w 1050"/>
                    <a:gd name="T71" fmla="*/ 2147483646 h 1033"/>
                    <a:gd name="T72" fmla="*/ 2147483646 w 1050"/>
                    <a:gd name="T73" fmla="*/ 2147483646 h 1033"/>
                    <a:gd name="T74" fmla="*/ 2147483646 w 1050"/>
                    <a:gd name="T75" fmla="*/ 2147483646 h 1033"/>
                    <a:gd name="T76" fmla="*/ 2147483646 w 1050"/>
                    <a:gd name="T77" fmla="*/ 2147483646 h 1033"/>
                    <a:gd name="T78" fmla="*/ 2147483646 w 1050"/>
                    <a:gd name="T79" fmla="*/ 2147483646 h 1033"/>
                    <a:gd name="T80" fmla="*/ 2147483646 w 1050"/>
                    <a:gd name="T81" fmla="*/ 2147483646 h 1033"/>
                    <a:gd name="T82" fmla="*/ 2147483646 w 1050"/>
                    <a:gd name="T83" fmla="*/ 2147483646 h 1033"/>
                    <a:gd name="T84" fmla="*/ 2147483646 w 1050"/>
                    <a:gd name="T85" fmla="*/ 2147483646 h 1033"/>
                    <a:gd name="T86" fmla="*/ 2147483646 w 1050"/>
                    <a:gd name="T87" fmla="*/ 2147483646 h 1033"/>
                    <a:gd name="T88" fmla="*/ 2147483646 w 1050"/>
                    <a:gd name="T89" fmla="*/ 2147483646 h 1033"/>
                    <a:gd name="T90" fmla="*/ 2147483646 w 1050"/>
                    <a:gd name="T91" fmla="*/ 2147483646 h 1033"/>
                    <a:gd name="T92" fmla="*/ 2147483646 w 1050"/>
                    <a:gd name="T93" fmla="*/ 2147483646 h 1033"/>
                    <a:gd name="T94" fmla="*/ 2147483646 w 1050"/>
                    <a:gd name="T95" fmla="*/ 2147483646 h 1033"/>
                    <a:gd name="T96" fmla="*/ 2147483646 w 1050"/>
                    <a:gd name="T97" fmla="*/ 2147483646 h 1033"/>
                    <a:gd name="T98" fmla="*/ 2147483646 w 1050"/>
                    <a:gd name="T99" fmla="*/ 2147483646 h 1033"/>
                    <a:gd name="T100" fmla="*/ 2147483646 w 1050"/>
                    <a:gd name="T101" fmla="*/ 2147483646 h 1033"/>
                    <a:gd name="T102" fmla="*/ 2147483646 w 1050"/>
                    <a:gd name="T103" fmla="*/ 2147483646 h 1033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1050" h="1033">
                      <a:moveTo>
                        <a:pt x="696" y="406"/>
                      </a:moveTo>
                      <a:lnTo>
                        <a:pt x="679" y="385"/>
                      </a:lnTo>
                      <a:lnTo>
                        <a:pt x="662" y="368"/>
                      </a:lnTo>
                      <a:lnTo>
                        <a:pt x="641" y="350"/>
                      </a:lnTo>
                      <a:lnTo>
                        <a:pt x="617" y="336"/>
                      </a:lnTo>
                      <a:lnTo>
                        <a:pt x="593" y="323"/>
                      </a:lnTo>
                      <a:lnTo>
                        <a:pt x="568" y="312"/>
                      </a:lnTo>
                      <a:lnTo>
                        <a:pt x="544" y="305"/>
                      </a:lnTo>
                      <a:lnTo>
                        <a:pt x="516" y="298"/>
                      </a:lnTo>
                      <a:lnTo>
                        <a:pt x="492" y="292"/>
                      </a:lnTo>
                      <a:lnTo>
                        <a:pt x="464" y="292"/>
                      </a:lnTo>
                      <a:lnTo>
                        <a:pt x="437" y="292"/>
                      </a:lnTo>
                      <a:lnTo>
                        <a:pt x="409" y="295"/>
                      </a:lnTo>
                      <a:lnTo>
                        <a:pt x="385" y="298"/>
                      </a:lnTo>
                      <a:lnTo>
                        <a:pt x="360" y="308"/>
                      </a:lnTo>
                      <a:lnTo>
                        <a:pt x="336" y="319"/>
                      </a:lnTo>
                      <a:lnTo>
                        <a:pt x="315" y="333"/>
                      </a:lnTo>
                      <a:lnTo>
                        <a:pt x="301" y="347"/>
                      </a:lnTo>
                      <a:lnTo>
                        <a:pt x="288" y="360"/>
                      </a:lnTo>
                      <a:lnTo>
                        <a:pt x="263" y="392"/>
                      </a:lnTo>
                      <a:lnTo>
                        <a:pt x="239" y="426"/>
                      </a:lnTo>
                      <a:lnTo>
                        <a:pt x="215" y="457"/>
                      </a:lnTo>
                      <a:lnTo>
                        <a:pt x="200" y="472"/>
                      </a:lnTo>
                      <a:lnTo>
                        <a:pt x="187" y="485"/>
                      </a:lnTo>
                      <a:lnTo>
                        <a:pt x="173" y="493"/>
                      </a:lnTo>
                      <a:lnTo>
                        <a:pt x="156" y="496"/>
                      </a:lnTo>
                      <a:lnTo>
                        <a:pt x="138" y="496"/>
                      </a:lnTo>
                      <a:lnTo>
                        <a:pt x="121" y="493"/>
                      </a:lnTo>
                      <a:lnTo>
                        <a:pt x="101" y="482"/>
                      </a:lnTo>
                      <a:lnTo>
                        <a:pt x="80" y="468"/>
                      </a:lnTo>
                      <a:lnTo>
                        <a:pt x="52" y="440"/>
                      </a:lnTo>
                      <a:lnTo>
                        <a:pt x="31" y="412"/>
                      </a:lnTo>
                      <a:lnTo>
                        <a:pt x="13" y="388"/>
                      </a:lnTo>
                      <a:lnTo>
                        <a:pt x="4" y="360"/>
                      </a:lnTo>
                      <a:lnTo>
                        <a:pt x="0" y="336"/>
                      </a:lnTo>
                      <a:lnTo>
                        <a:pt x="4" y="312"/>
                      </a:lnTo>
                      <a:lnTo>
                        <a:pt x="7" y="287"/>
                      </a:lnTo>
                      <a:lnTo>
                        <a:pt x="17" y="264"/>
                      </a:lnTo>
                      <a:lnTo>
                        <a:pt x="31" y="243"/>
                      </a:lnTo>
                      <a:lnTo>
                        <a:pt x="48" y="219"/>
                      </a:lnTo>
                      <a:lnTo>
                        <a:pt x="65" y="198"/>
                      </a:lnTo>
                      <a:lnTo>
                        <a:pt x="90" y="177"/>
                      </a:lnTo>
                      <a:lnTo>
                        <a:pt x="138" y="139"/>
                      </a:lnTo>
                      <a:lnTo>
                        <a:pt x="187" y="100"/>
                      </a:lnTo>
                      <a:lnTo>
                        <a:pt x="246" y="66"/>
                      </a:lnTo>
                      <a:lnTo>
                        <a:pt x="305" y="42"/>
                      </a:lnTo>
                      <a:lnTo>
                        <a:pt x="367" y="21"/>
                      </a:lnTo>
                      <a:lnTo>
                        <a:pt x="429" y="7"/>
                      </a:lnTo>
                      <a:lnTo>
                        <a:pt x="492" y="0"/>
                      </a:lnTo>
                      <a:lnTo>
                        <a:pt x="557" y="3"/>
                      </a:lnTo>
                      <a:lnTo>
                        <a:pt x="624" y="14"/>
                      </a:lnTo>
                      <a:lnTo>
                        <a:pt x="685" y="31"/>
                      </a:lnTo>
                      <a:lnTo>
                        <a:pt x="731" y="49"/>
                      </a:lnTo>
                      <a:lnTo>
                        <a:pt x="773" y="73"/>
                      </a:lnTo>
                      <a:lnTo>
                        <a:pt x="815" y="97"/>
                      </a:lnTo>
                      <a:lnTo>
                        <a:pt x="852" y="128"/>
                      </a:lnTo>
                      <a:lnTo>
                        <a:pt x="891" y="163"/>
                      </a:lnTo>
                      <a:lnTo>
                        <a:pt x="922" y="201"/>
                      </a:lnTo>
                      <a:lnTo>
                        <a:pt x="953" y="240"/>
                      </a:lnTo>
                      <a:lnTo>
                        <a:pt x="981" y="281"/>
                      </a:lnTo>
                      <a:lnTo>
                        <a:pt x="1001" y="326"/>
                      </a:lnTo>
                      <a:lnTo>
                        <a:pt x="1022" y="371"/>
                      </a:lnTo>
                      <a:lnTo>
                        <a:pt x="1036" y="420"/>
                      </a:lnTo>
                      <a:lnTo>
                        <a:pt x="1043" y="468"/>
                      </a:lnTo>
                      <a:lnTo>
                        <a:pt x="1050" y="516"/>
                      </a:lnTo>
                      <a:lnTo>
                        <a:pt x="1047" y="565"/>
                      </a:lnTo>
                      <a:lnTo>
                        <a:pt x="1039" y="613"/>
                      </a:lnTo>
                      <a:lnTo>
                        <a:pt x="1026" y="662"/>
                      </a:lnTo>
                      <a:lnTo>
                        <a:pt x="1008" y="717"/>
                      </a:lnTo>
                      <a:lnTo>
                        <a:pt x="977" y="787"/>
                      </a:lnTo>
                      <a:lnTo>
                        <a:pt x="939" y="863"/>
                      </a:lnTo>
                      <a:lnTo>
                        <a:pt x="914" y="897"/>
                      </a:lnTo>
                      <a:lnTo>
                        <a:pt x="894" y="936"/>
                      </a:lnTo>
                      <a:lnTo>
                        <a:pt x="870" y="967"/>
                      </a:lnTo>
                      <a:lnTo>
                        <a:pt x="842" y="995"/>
                      </a:lnTo>
                      <a:lnTo>
                        <a:pt x="815" y="1016"/>
                      </a:lnTo>
                      <a:lnTo>
                        <a:pt x="786" y="1026"/>
                      </a:lnTo>
                      <a:lnTo>
                        <a:pt x="773" y="1033"/>
                      </a:lnTo>
                      <a:lnTo>
                        <a:pt x="758" y="1033"/>
                      </a:lnTo>
                      <a:lnTo>
                        <a:pt x="745" y="1033"/>
                      </a:lnTo>
                      <a:lnTo>
                        <a:pt x="731" y="1030"/>
                      </a:lnTo>
                      <a:lnTo>
                        <a:pt x="717" y="1022"/>
                      </a:lnTo>
                      <a:lnTo>
                        <a:pt x="700" y="1012"/>
                      </a:lnTo>
                      <a:lnTo>
                        <a:pt x="685" y="998"/>
                      </a:lnTo>
                      <a:lnTo>
                        <a:pt x="672" y="985"/>
                      </a:lnTo>
                      <a:lnTo>
                        <a:pt x="645" y="946"/>
                      </a:lnTo>
                      <a:lnTo>
                        <a:pt x="627" y="912"/>
                      </a:lnTo>
                      <a:lnTo>
                        <a:pt x="624" y="897"/>
                      </a:lnTo>
                      <a:lnTo>
                        <a:pt x="624" y="887"/>
                      </a:lnTo>
                      <a:lnTo>
                        <a:pt x="624" y="873"/>
                      </a:lnTo>
                      <a:lnTo>
                        <a:pt x="627" y="863"/>
                      </a:lnTo>
                      <a:lnTo>
                        <a:pt x="641" y="839"/>
                      </a:lnTo>
                      <a:lnTo>
                        <a:pt x="658" y="814"/>
                      </a:lnTo>
                      <a:lnTo>
                        <a:pt x="679" y="783"/>
                      </a:lnTo>
                      <a:lnTo>
                        <a:pt x="700" y="749"/>
                      </a:lnTo>
                      <a:lnTo>
                        <a:pt x="717" y="707"/>
                      </a:lnTo>
                      <a:lnTo>
                        <a:pt x="734" y="665"/>
                      </a:lnTo>
                      <a:lnTo>
                        <a:pt x="742" y="621"/>
                      </a:lnTo>
                      <a:lnTo>
                        <a:pt x="748" y="576"/>
                      </a:lnTo>
                      <a:lnTo>
                        <a:pt x="745" y="530"/>
                      </a:lnTo>
                      <a:lnTo>
                        <a:pt x="738" y="485"/>
                      </a:lnTo>
                      <a:lnTo>
                        <a:pt x="721" y="444"/>
                      </a:lnTo>
                      <a:lnTo>
                        <a:pt x="710" y="423"/>
                      </a:lnTo>
                      <a:lnTo>
                        <a:pt x="696" y="406"/>
                      </a:lnTo>
                      <a:close/>
                    </a:path>
                  </a:pathLst>
                </a:custGeom>
                <a:solidFill>
                  <a:srgbClr val="363D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8" name="Freeform 175">
                  <a:extLst>
                    <a:ext uri="{FF2B5EF4-FFF2-40B4-BE49-F238E27FC236}">
                      <a16:creationId xmlns:a16="http://schemas.microsoft.com/office/drawing/2014/main" id="{3CC27ACF-9CC3-4ED3-B41C-1C308589415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182226" flipH="1">
                  <a:off x="3104592" y="3841972"/>
                  <a:ext cx="14342" cy="28300"/>
                </a:xfrm>
                <a:custGeom>
                  <a:avLst/>
                  <a:gdLst>
                    <a:gd name="T0" fmla="*/ 2147483646 w 402"/>
                    <a:gd name="T1" fmla="*/ 2147483646 h 852"/>
                    <a:gd name="T2" fmla="*/ 2147483646 w 402"/>
                    <a:gd name="T3" fmla="*/ 2147483646 h 852"/>
                    <a:gd name="T4" fmla="*/ 2147483646 w 402"/>
                    <a:gd name="T5" fmla="*/ 2147483646 h 852"/>
                    <a:gd name="T6" fmla="*/ 2147483646 w 402"/>
                    <a:gd name="T7" fmla="*/ 2147483646 h 852"/>
                    <a:gd name="T8" fmla="*/ 2147483646 w 402"/>
                    <a:gd name="T9" fmla="*/ 2147483646 h 852"/>
                    <a:gd name="T10" fmla="*/ 2147483646 w 402"/>
                    <a:gd name="T11" fmla="*/ 2147483646 h 852"/>
                    <a:gd name="T12" fmla="*/ 2147483646 w 402"/>
                    <a:gd name="T13" fmla="*/ 2147483646 h 852"/>
                    <a:gd name="T14" fmla="*/ 2147483646 w 402"/>
                    <a:gd name="T15" fmla="*/ 2147483646 h 852"/>
                    <a:gd name="T16" fmla="*/ 2147483646 w 402"/>
                    <a:gd name="T17" fmla="*/ 2147483646 h 852"/>
                    <a:gd name="T18" fmla="*/ 2147483646 w 402"/>
                    <a:gd name="T19" fmla="*/ 2147483646 h 852"/>
                    <a:gd name="T20" fmla="*/ 2147483646 w 402"/>
                    <a:gd name="T21" fmla="*/ 2147483646 h 852"/>
                    <a:gd name="T22" fmla="*/ 2147483646 w 402"/>
                    <a:gd name="T23" fmla="*/ 2147483646 h 852"/>
                    <a:gd name="T24" fmla="*/ 2147483646 w 402"/>
                    <a:gd name="T25" fmla="*/ 2147483646 h 852"/>
                    <a:gd name="T26" fmla="*/ 2147483646 w 402"/>
                    <a:gd name="T27" fmla="*/ 2147483646 h 852"/>
                    <a:gd name="T28" fmla="*/ 2147483646 w 402"/>
                    <a:gd name="T29" fmla="*/ 2147483646 h 852"/>
                    <a:gd name="T30" fmla="*/ 2147483646 w 402"/>
                    <a:gd name="T31" fmla="*/ 2147483646 h 852"/>
                    <a:gd name="T32" fmla="*/ 2147483646 w 402"/>
                    <a:gd name="T33" fmla="*/ 0 h 852"/>
                    <a:gd name="T34" fmla="*/ 0 w 402"/>
                    <a:gd name="T35" fmla="*/ 2147483646 h 852"/>
                    <a:gd name="T36" fmla="*/ 0 w 402"/>
                    <a:gd name="T37" fmla="*/ 2147483646 h 852"/>
                    <a:gd name="T38" fmla="*/ 2147483646 w 402"/>
                    <a:gd name="T39" fmla="*/ 2147483646 h 852"/>
                    <a:gd name="T40" fmla="*/ 2147483646 w 402"/>
                    <a:gd name="T41" fmla="*/ 2147483646 h 852"/>
                    <a:gd name="T42" fmla="*/ 2147483646 w 402"/>
                    <a:gd name="T43" fmla="*/ 2147483646 h 852"/>
                    <a:gd name="T44" fmla="*/ 2147483646 w 402"/>
                    <a:gd name="T45" fmla="*/ 2147483646 h 852"/>
                    <a:gd name="T46" fmla="*/ 2147483646 w 402"/>
                    <a:gd name="T47" fmla="*/ 2147483646 h 852"/>
                    <a:gd name="T48" fmla="*/ 2147483646 w 402"/>
                    <a:gd name="T49" fmla="*/ 2147483646 h 852"/>
                    <a:gd name="T50" fmla="*/ 2147483646 w 402"/>
                    <a:gd name="T51" fmla="*/ 2147483646 h 852"/>
                    <a:gd name="T52" fmla="*/ 2147483646 w 402"/>
                    <a:gd name="T53" fmla="*/ 2147483646 h 852"/>
                    <a:gd name="T54" fmla="*/ 2147483646 w 402"/>
                    <a:gd name="T55" fmla="*/ 2147483646 h 85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402" h="852">
                      <a:moveTo>
                        <a:pt x="112" y="852"/>
                      </a:moveTo>
                      <a:lnTo>
                        <a:pt x="125" y="849"/>
                      </a:lnTo>
                      <a:lnTo>
                        <a:pt x="143" y="842"/>
                      </a:lnTo>
                      <a:lnTo>
                        <a:pt x="160" y="832"/>
                      </a:lnTo>
                      <a:lnTo>
                        <a:pt x="174" y="818"/>
                      </a:lnTo>
                      <a:lnTo>
                        <a:pt x="188" y="804"/>
                      </a:lnTo>
                      <a:lnTo>
                        <a:pt x="198" y="783"/>
                      </a:lnTo>
                      <a:lnTo>
                        <a:pt x="209" y="762"/>
                      </a:lnTo>
                      <a:lnTo>
                        <a:pt x="226" y="714"/>
                      </a:lnTo>
                      <a:lnTo>
                        <a:pt x="240" y="665"/>
                      </a:lnTo>
                      <a:lnTo>
                        <a:pt x="250" y="616"/>
                      </a:lnTo>
                      <a:lnTo>
                        <a:pt x="268" y="534"/>
                      </a:lnTo>
                      <a:lnTo>
                        <a:pt x="337" y="284"/>
                      </a:lnTo>
                      <a:lnTo>
                        <a:pt x="378" y="125"/>
                      </a:lnTo>
                      <a:lnTo>
                        <a:pt x="396" y="73"/>
                      </a:lnTo>
                      <a:lnTo>
                        <a:pt x="402" y="52"/>
                      </a:lnTo>
                      <a:lnTo>
                        <a:pt x="133" y="0"/>
                      </a:lnTo>
                      <a:lnTo>
                        <a:pt x="0" y="683"/>
                      </a:lnTo>
                      <a:lnTo>
                        <a:pt x="0" y="707"/>
                      </a:lnTo>
                      <a:lnTo>
                        <a:pt x="4" y="735"/>
                      </a:lnTo>
                      <a:lnTo>
                        <a:pt x="11" y="762"/>
                      </a:lnTo>
                      <a:lnTo>
                        <a:pt x="24" y="790"/>
                      </a:lnTo>
                      <a:lnTo>
                        <a:pt x="42" y="814"/>
                      </a:lnTo>
                      <a:lnTo>
                        <a:pt x="63" y="835"/>
                      </a:lnTo>
                      <a:lnTo>
                        <a:pt x="73" y="842"/>
                      </a:lnTo>
                      <a:lnTo>
                        <a:pt x="87" y="849"/>
                      </a:lnTo>
                      <a:lnTo>
                        <a:pt x="97" y="852"/>
                      </a:lnTo>
                      <a:lnTo>
                        <a:pt x="112" y="85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29" name="Freeform 176">
                  <a:extLst>
                    <a:ext uri="{FF2B5EF4-FFF2-40B4-BE49-F238E27FC236}">
                      <a16:creationId xmlns:a16="http://schemas.microsoft.com/office/drawing/2014/main" id="{C71080A9-51E6-42E4-91E7-551A5456AB8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182226" flipH="1">
                  <a:off x="3109373" y="3861782"/>
                  <a:ext cx="11951" cy="11320"/>
                </a:xfrm>
                <a:custGeom>
                  <a:avLst/>
                  <a:gdLst>
                    <a:gd name="T0" fmla="*/ 2147483646 w 357"/>
                    <a:gd name="T1" fmla="*/ 2147483646 h 391"/>
                    <a:gd name="T2" fmla="*/ 2147483646 w 357"/>
                    <a:gd name="T3" fmla="*/ 2147483646 h 391"/>
                    <a:gd name="T4" fmla="*/ 2147483646 w 357"/>
                    <a:gd name="T5" fmla="*/ 2147483646 h 391"/>
                    <a:gd name="T6" fmla="*/ 2147483646 w 357"/>
                    <a:gd name="T7" fmla="*/ 2147483646 h 391"/>
                    <a:gd name="T8" fmla="*/ 2147483646 w 357"/>
                    <a:gd name="T9" fmla="*/ 2147483646 h 391"/>
                    <a:gd name="T10" fmla="*/ 2147483646 w 357"/>
                    <a:gd name="T11" fmla="*/ 2147483646 h 391"/>
                    <a:gd name="T12" fmla="*/ 2147483646 w 357"/>
                    <a:gd name="T13" fmla="*/ 2147483646 h 391"/>
                    <a:gd name="T14" fmla="*/ 2147483646 w 357"/>
                    <a:gd name="T15" fmla="*/ 2147483646 h 391"/>
                    <a:gd name="T16" fmla="*/ 2147483646 w 357"/>
                    <a:gd name="T17" fmla="*/ 2147483646 h 391"/>
                    <a:gd name="T18" fmla="*/ 2147483646 w 357"/>
                    <a:gd name="T19" fmla="*/ 2147483646 h 391"/>
                    <a:gd name="T20" fmla="*/ 2147483646 w 357"/>
                    <a:gd name="T21" fmla="*/ 2147483646 h 391"/>
                    <a:gd name="T22" fmla="*/ 2147483646 w 357"/>
                    <a:gd name="T23" fmla="*/ 2147483646 h 391"/>
                    <a:gd name="T24" fmla="*/ 2147483646 w 357"/>
                    <a:gd name="T25" fmla="*/ 2147483646 h 391"/>
                    <a:gd name="T26" fmla="*/ 2147483646 w 357"/>
                    <a:gd name="T27" fmla="*/ 2147483646 h 391"/>
                    <a:gd name="T28" fmla="*/ 2147483646 w 357"/>
                    <a:gd name="T29" fmla="*/ 2147483646 h 391"/>
                    <a:gd name="T30" fmla="*/ 2147483646 w 357"/>
                    <a:gd name="T31" fmla="*/ 2147483646 h 391"/>
                    <a:gd name="T32" fmla="*/ 2147483646 w 357"/>
                    <a:gd name="T33" fmla="*/ 2147483646 h 391"/>
                    <a:gd name="T34" fmla="*/ 2147483646 w 357"/>
                    <a:gd name="T35" fmla="*/ 2147483646 h 391"/>
                    <a:gd name="T36" fmla="*/ 2147483646 w 357"/>
                    <a:gd name="T37" fmla="*/ 2147483646 h 391"/>
                    <a:gd name="T38" fmla="*/ 2147483646 w 357"/>
                    <a:gd name="T39" fmla="*/ 2147483646 h 391"/>
                    <a:gd name="T40" fmla="*/ 2147483646 w 357"/>
                    <a:gd name="T41" fmla="*/ 2147483646 h 391"/>
                    <a:gd name="T42" fmla="*/ 2147483646 w 357"/>
                    <a:gd name="T43" fmla="*/ 2147483646 h 391"/>
                    <a:gd name="T44" fmla="*/ 0 w 357"/>
                    <a:gd name="T45" fmla="*/ 2147483646 h 391"/>
                    <a:gd name="T46" fmla="*/ 0 w 357"/>
                    <a:gd name="T47" fmla="*/ 2147483646 h 391"/>
                    <a:gd name="T48" fmla="*/ 0 w 357"/>
                    <a:gd name="T49" fmla="*/ 2147483646 h 391"/>
                    <a:gd name="T50" fmla="*/ 2147483646 w 357"/>
                    <a:gd name="T51" fmla="*/ 2147483646 h 391"/>
                    <a:gd name="T52" fmla="*/ 2147483646 w 357"/>
                    <a:gd name="T53" fmla="*/ 2147483646 h 391"/>
                    <a:gd name="T54" fmla="*/ 2147483646 w 357"/>
                    <a:gd name="T55" fmla="*/ 2147483646 h 391"/>
                    <a:gd name="T56" fmla="*/ 2147483646 w 357"/>
                    <a:gd name="T57" fmla="*/ 2147483646 h 391"/>
                    <a:gd name="T58" fmla="*/ 2147483646 w 357"/>
                    <a:gd name="T59" fmla="*/ 2147483646 h 391"/>
                    <a:gd name="T60" fmla="*/ 2147483646 w 357"/>
                    <a:gd name="T61" fmla="*/ 2147483646 h 391"/>
                    <a:gd name="T62" fmla="*/ 2147483646 w 357"/>
                    <a:gd name="T63" fmla="*/ 2147483646 h 391"/>
                    <a:gd name="T64" fmla="*/ 2147483646 w 357"/>
                    <a:gd name="T65" fmla="*/ 2147483646 h 391"/>
                    <a:gd name="T66" fmla="*/ 2147483646 w 357"/>
                    <a:gd name="T67" fmla="*/ 2147483646 h 391"/>
                    <a:gd name="T68" fmla="*/ 2147483646 w 357"/>
                    <a:gd name="T69" fmla="*/ 0 h 391"/>
                    <a:gd name="T70" fmla="*/ 2147483646 w 357"/>
                    <a:gd name="T71" fmla="*/ 0 h 391"/>
                    <a:gd name="T72" fmla="*/ 2147483646 w 357"/>
                    <a:gd name="T73" fmla="*/ 2147483646 h 391"/>
                    <a:gd name="T74" fmla="*/ 2147483646 w 357"/>
                    <a:gd name="T75" fmla="*/ 2147483646 h 391"/>
                    <a:gd name="T76" fmla="*/ 2147483646 w 357"/>
                    <a:gd name="T77" fmla="*/ 2147483646 h 391"/>
                    <a:gd name="T78" fmla="*/ 2147483646 w 357"/>
                    <a:gd name="T79" fmla="*/ 2147483646 h 391"/>
                    <a:gd name="T80" fmla="*/ 2147483646 w 357"/>
                    <a:gd name="T81" fmla="*/ 2147483646 h 391"/>
                    <a:gd name="T82" fmla="*/ 2147483646 w 357"/>
                    <a:gd name="T83" fmla="*/ 2147483646 h 391"/>
                    <a:gd name="T84" fmla="*/ 2147483646 w 357"/>
                    <a:gd name="T85" fmla="*/ 2147483646 h 391"/>
                    <a:gd name="T86" fmla="*/ 2147483646 w 357"/>
                    <a:gd name="T87" fmla="*/ 2147483646 h 391"/>
                    <a:gd name="T88" fmla="*/ 2147483646 w 357"/>
                    <a:gd name="T89" fmla="*/ 2147483646 h 391"/>
                    <a:gd name="T90" fmla="*/ 2147483646 w 357"/>
                    <a:gd name="T91" fmla="*/ 2147483646 h 391"/>
                    <a:gd name="T92" fmla="*/ 2147483646 w 357"/>
                    <a:gd name="T93" fmla="*/ 2147483646 h 391"/>
                    <a:gd name="T94" fmla="*/ 2147483646 w 357"/>
                    <a:gd name="T95" fmla="*/ 2147483646 h 391"/>
                    <a:gd name="T96" fmla="*/ 2147483646 w 357"/>
                    <a:gd name="T97" fmla="*/ 2147483646 h 391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357" h="391">
                      <a:moveTo>
                        <a:pt x="357" y="208"/>
                      </a:moveTo>
                      <a:lnTo>
                        <a:pt x="354" y="215"/>
                      </a:lnTo>
                      <a:lnTo>
                        <a:pt x="350" y="242"/>
                      </a:lnTo>
                      <a:lnTo>
                        <a:pt x="340" y="267"/>
                      </a:lnTo>
                      <a:lnTo>
                        <a:pt x="326" y="287"/>
                      </a:lnTo>
                      <a:lnTo>
                        <a:pt x="313" y="308"/>
                      </a:lnTo>
                      <a:lnTo>
                        <a:pt x="295" y="329"/>
                      </a:lnTo>
                      <a:lnTo>
                        <a:pt x="277" y="346"/>
                      </a:lnTo>
                      <a:lnTo>
                        <a:pt x="256" y="360"/>
                      </a:lnTo>
                      <a:lnTo>
                        <a:pt x="233" y="374"/>
                      </a:lnTo>
                      <a:lnTo>
                        <a:pt x="212" y="385"/>
                      </a:lnTo>
                      <a:lnTo>
                        <a:pt x="188" y="388"/>
                      </a:lnTo>
                      <a:lnTo>
                        <a:pt x="163" y="391"/>
                      </a:lnTo>
                      <a:lnTo>
                        <a:pt x="139" y="388"/>
                      </a:lnTo>
                      <a:lnTo>
                        <a:pt x="118" y="385"/>
                      </a:lnTo>
                      <a:lnTo>
                        <a:pt x="94" y="374"/>
                      </a:lnTo>
                      <a:lnTo>
                        <a:pt x="73" y="357"/>
                      </a:lnTo>
                      <a:lnTo>
                        <a:pt x="52" y="336"/>
                      </a:lnTo>
                      <a:lnTo>
                        <a:pt x="38" y="318"/>
                      </a:lnTo>
                      <a:lnTo>
                        <a:pt x="27" y="297"/>
                      </a:lnTo>
                      <a:lnTo>
                        <a:pt x="17" y="278"/>
                      </a:lnTo>
                      <a:lnTo>
                        <a:pt x="11" y="257"/>
                      </a:lnTo>
                      <a:lnTo>
                        <a:pt x="0" y="208"/>
                      </a:lnTo>
                      <a:lnTo>
                        <a:pt x="0" y="184"/>
                      </a:lnTo>
                      <a:lnTo>
                        <a:pt x="0" y="163"/>
                      </a:lnTo>
                      <a:lnTo>
                        <a:pt x="4" y="138"/>
                      </a:lnTo>
                      <a:lnTo>
                        <a:pt x="8" y="114"/>
                      </a:lnTo>
                      <a:lnTo>
                        <a:pt x="14" y="93"/>
                      </a:lnTo>
                      <a:lnTo>
                        <a:pt x="24" y="73"/>
                      </a:lnTo>
                      <a:lnTo>
                        <a:pt x="38" y="55"/>
                      </a:lnTo>
                      <a:lnTo>
                        <a:pt x="52" y="38"/>
                      </a:lnTo>
                      <a:lnTo>
                        <a:pt x="73" y="24"/>
                      </a:lnTo>
                      <a:lnTo>
                        <a:pt x="94" y="13"/>
                      </a:lnTo>
                      <a:lnTo>
                        <a:pt x="118" y="3"/>
                      </a:lnTo>
                      <a:lnTo>
                        <a:pt x="142" y="0"/>
                      </a:lnTo>
                      <a:lnTo>
                        <a:pt x="167" y="0"/>
                      </a:lnTo>
                      <a:lnTo>
                        <a:pt x="188" y="3"/>
                      </a:lnTo>
                      <a:lnTo>
                        <a:pt x="212" y="7"/>
                      </a:lnTo>
                      <a:lnTo>
                        <a:pt x="236" y="17"/>
                      </a:lnTo>
                      <a:lnTo>
                        <a:pt x="256" y="28"/>
                      </a:lnTo>
                      <a:lnTo>
                        <a:pt x="277" y="41"/>
                      </a:lnTo>
                      <a:lnTo>
                        <a:pt x="295" y="59"/>
                      </a:lnTo>
                      <a:lnTo>
                        <a:pt x="313" y="76"/>
                      </a:lnTo>
                      <a:lnTo>
                        <a:pt x="326" y="93"/>
                      </a:lnTo>
                      <a:lnTo>
                        <a:pt x="340" y="114"/>
                      </a:lnTo>
                      <a:lnTo>
                        <a:pt x="347" y="138"/>
                      </a:lnTo>
                      <a:lnTo>
                        <a:pt x="354" y="159"/>
                      </a:lnTo>
                      <a:lnTo>
                        <a:pt x="357" y="184"/>
                      </a:lnTo>
                      <a:lnTo>
                        <a:pt x="357" y="208"/>
                      </a:lnTo>
                      <a:close/>
                    </a:path>
                  </a:pathLst>
                </a:custGeom>
                <a:solidFill>
                  <a:srgbClr val="656B6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30" name="Freeform 177">
                  <a:extLst>
                    <a:ext uri="{FF2B5EF4-FFF2-40B4-BE49-F238E27FC236}">
                      <a16:creationId xmlns:a16="http://schemas.microsoft.com/office/drawing/2014/main" id="{CC5CEE01-376B-480F-9F61-9228808274D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182226" flipH="1">
                  <a:off x="3111763" y="3864612"/>
                  <a:ext cx="7172" cy="5660"/>
                </a:xfrm>
                <a:custGeom>
                  <a:avLst/>
                  <a:gdLst>
                    <a:gd name="T0" fmla="*/ 2147483646 w 212"/>
                    <a:gd name="T1" fmla="*/ 2147483646 h 201"/>
                    <a:gd name="T2" fmla="*/ 2147483646 w 212"/>
                    <a:gd name="T3" fmla="*/ 2147483646 h 201"/>
                    <a:gd name="T4" fmla="*/ 2147483646 w 212"/>
                    <a:gd name="T5" fmla="*/ 2147483646 h 201"/>
                    <a:gd name="T6" fmla="*/ 2147483646 w 212"/>
                    <a:gd name="T7" fmla="*/ 2147483646 h 201"/>
                    <a:gd name="T8" fmla="*/ 2147483646 w 212"/>
                    <a:gd name="T9" fmla="*/ 2147483646 h 201"/>
                    <a:gd name="T10" fmla="*/ 2147483646 w 212"/>
                    <a:gd name="T11" fmla="*/ 2147483646 h 201"/>
                    <a:gd name="T12" fmla="*/ 2147483646 w 212"/>
                    <a:gd name="T13" fmla="*/ 2147483646 h 201"/>
                    <a:gd name="T14" fmla="*/ 2147483646 w 212"/>
                    <a:gd name="T15" fmla="*/ 2147483646 h 201"/>
                    <a:gd name="T16" fmla="*/ 2147483646 w 212"/>
                    <a:gd name="T17" fmla="*/ 2147483646 h 201"/>
                    <a:gd name="T18" fmla="*/ 2147483646 w 212"/>
                    <a:gd name="T19" fmla="*/ 2147483646 h 201"/>
                    <a:gd name="T20" fmla="*/ 2147483646 w 212"/>
                    <a:gd name="T21" fmla="*/ 2147483646 h 201"/>
                    <a:gd name="T22" fmla="*/ 2147483646 w 212"/>
                    <a:gd name="T23" fmla="*/ 2147483646 h 201"/>
                    <a:gd name="T24" fmla="*/ 2147483646 w 212"/>
                    <a:gd name="T25" fmla="*/ 2147483646 h 201"/>
                    <a:gd name="T26" fmla="*/ 2147483646 w 212"/>
                    <a:gd name="T27" fmla="*/ 2147483646 h 201"/>
                    <a:gd name="T28" fmla="*/ 2147483646 w 212"/>
                    <a:gd name="T29" fmla="*/ 2147483646 h 201"/>
                    <a:gd name="T30" fmla="*/ 2147483646 w 212"/>
                    <a:gd name="T31" fmla="*/ 2147483646 h 201"/>
                    <a:gd name="T32" fmla="*/ 2147483646 w 212"/>
                    <a:gd name="T33" fmla="*/ 2147483646 h 201"/>
                    <a:gd name="T34" fmla="*/ 2147483646 w 212"/>
                    <a:gd name="T35" fmla="*/ 2147483646 h 201"/>
                    <a:gd name="T36" fmla="*/ 2147483646 w 212"/>
                    <a:gd name="T37" fmla="*/ 2147483646 h 201"/>
                    <a:gd name="T38" fmla="*/ 0 w 212"/>
                    <a:gd name="T39" fmla="*/ 2147483646 h 201"/>
                    <a:gd name="T40" fmla="*/ 2147483646 w 212"/>
                    <a:gd name="T41" fmla="*/ 2147483646 h 201"/>
                    <a:gd name="T42" fmla="*/ 2147483646 w 212"/>
                    <a:gd name="T43" fmla="*/ 2147483646 h 201"/>
                    <a:gd name="T44" fmla="*/ 2147483646 w 212"/>
                    <a:gd name="T45" fmla="*/ 2147483646 h 201"/>
                    <a:gd name="T46" fmla="*/ 2147483646 w 212"/>
                    <a:gd name="T47" fmla="*/ 2147483646 h 201"/>
                    <a:gd name="T48" fmla="*/ 2147483646 w 212"/>
                    <a:gd name="T49" fmla="*/ 2147483646 h 201"/>
                    <a:gd name="T50" fmla="*/ 2147483646 w 212"/>
                    <a:gd name="T51" fmla="*/ 2147483646 h 201"/>
                    <a:gd name="T52" fmla="*/ 2147483646 w 212"/>
                    <a:gd name="T53" fmla="*/ 2147483646 h 201"/>
                    <a:gd name="T54" fmla="*/ 2147483646 w 212"/>
                    <a:gd name="T55" fmla="*/ 2147483646 h 201"/>
                    <a:gd name="T56" fmla="*/ 2147483646 w 212"/>
                    <a:gd name="T57" fmla="*/ 0 h 201"/>
                    <a:gd name="T58" fmla="*/ 2147483646 w 212"/>
                    <a:gd name="T59" fmla="*/ 0 h 201"/>
                    <a:gd name="T60" fmla="*/ 2147483646 w 212"/>
                    <a:gd name="T61" fmla="*/ 0 h 201"/>
                    <a:gd name="T62" fmla="*/ 2147483646 w 212"/>
                    <a:gd name="T63" fmla="*/ 2147483646 h 201"/>
                    <a:gd name="T64" fmla="*/ 2147483646 w 212"/>
                    <a:gd name="T65" fmla="*/ 2147483646 h 201"/>
                    <a:gd name="T66" fmla="*/ 2147483646 w 212"/>
                    <a:gd name="T67" fmla="*/ 2147483646 h 201"/>
                    <a:gd name="T68" fmla="*/ 2147483646 w 212"/>
                    <a:gd name="T69" fmla="*/ 2147483646 h 201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212" h="201">
                      <a:moveTo>
                        <a:pt x="194" y="46"/>
                      </a:moveTo>
                      <a:lnTo>
                        <a:pt x="204" y="63"/>
                      </a:lnTo>
                      <a:lnTo>
                        <a:pt x="212" y="81"/>
                      </a:lnTo>
                      <a:lnTo>
                        <a:pt x="212" y="98"/>
                      </a:lnTo>
                      <a:lnTo>
                        <a:pt x="204" y="119"/>
                      </a:lnTo>
                      <a:lnTo>
                        <a:pt x="198" y="136"/>
                      </a:lnTo>
                      <a:lnTo>
                        <a:pt x="188" y="153"/>
                      </a:lnTo>
                      <a:lnTo>
                        <a:pt x="173" y="167"/>
                      </a:lnTo>
                      <a:lnTo>
                        <a:pt x="160" y="182"/>
                      </a:lnTo>
                      <a:lnTo>
                        <a:pt x="142" y="191"/>
                      </a:lnTo>
                      <a:lnTo>
                        <a:pt x="121" y="198"/>
                      </a:lnTo>
                      <a:lnTo>
                        <a:pt x="104" y="201"/>
                      </a:lnTo>
                      <a:lnTo>
                        <a:pt x="84" y="201"/>
                      </a:lnTo>
                      <a:lnTo>
                        <a:pt x="66" y="198"/>
                      </a:lnTo>
                      <a:lnTo>
                        <a:pt x="48" y="191"/>
                      </a:lnTo>
                      <a:lnTo>
                        <a:pt x="31" y="177"/>
                      </a:lnTo>
                      <a:lnTo>
                        <a:pt x="17" y="157"/>
                      </a:lnTo>
                      <a:lnTo>
                        <a:pt x="7" y="140"/>
                      </a:lnTo>
                      <a:lnTo>
                        <a:pt x="3" y="122"/>
                      </a:lnTo>
                      <a:lnTo>
                        <a:pt x="0" y="105"/>
                      </a:lnTo>
                      <a:lnTo>
                        <a:pt x="3" y="88"/>
                      </a:lnTo>
                      <a:lnTo>
                        <a:pt x="7" y="70"/>
                      </a:lnTo>
                      <a:lnTo>
                        <a:pt x="11" y="57"/>
                      </a:lnTo>
                      <a:lnTo>
                        <a:pt x="21" y="42"/>
                      </a:lnTo>
                      <a:lnTo>
                        <a:pt x="31" y="32"/>
                      </a:lnTo>
                      <a:lnTo>
                        <a:pt x="42" y="21"/>
                      </a:lnTo>
                      <a:lnTo>
                        <a:pt x="55" y="11"/>
                      </a:lnTo>
                      <a:lnTo>
                        <a:pt x="73" y="5"/>
                      </a:lnTo>
                      <a:lnTo>
                        <a:pt x="87" y="0"/>
                      </a:lnTo>
                      <a:lnTo>
                        <a:pt x="104" y="0"/>
                      </a:lnTo>
                      <a:lnTo>
                        <a:pt x="121" y="0"/>
                      </a:lnTo>
                      <a:lnTo>
                        <a:pt x="139" y="8"/>
                      </a:lnTo>
                      <a:lnTo>
                        <a:pt x="160" y="15"/>
                      </a:lnTo>
                      <a:lnTo>
                        <a:pt x="180" y="29"/>
                      </a:lnTo>
                      <a:lnTo>
                        <a:pt x="194" y="46"/>
                      </a:lnTo>
                      <a:close/>
                    </a:path>
                  </a:pathLst>
                </a:custGeom>
                <a:solidFill>
                  <a:srgbClr val="4E392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31" name="Freeform 179">
                  <a:extLst>
                    <a:ext uri="{FF2B5EF4-FFF2-40B4-BE49-F238E27FC236}">
                      <a16:creationId xmlns:a16="http://schemas.microsoft.com/office/drawing/2014/main" id="{04417DB7-6922-4FD0-BC82-B9CFEADDD74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227402" flipH="1">
                  <a:off x="3044831" y="3830652"/>
                  <a:ext cx="90835" cy="104710"/>
                </a:xfrm>
                <a:custGeom>
                  <a:avLst/>
                  <a:gdLst>
                    <a:gd name="T0" fmla="*/ 2147483646 w 1978"/>
                    <a:gd name="T1" fmla="*/ 2147483646 h 2253"/>
                    <a:gd name="T2" fmla="*/ 2147483646 w 1978"/>
                    <a:gd name="T3" fmla="*/ 2147483646 h 2253"/>
                    <a:gd name="T4" fmla="*/ 2147483646 w 1978"/>
                    <a:gd name="T5" fmla="*/ 0 h 2253"/>
                    <a:gd name="T6" fmla="*/ 2147483646 w 1978"/>
                    <a:gd name="T7" fmla="*/ 2147483646 h 2253"/>
                    <a:gd name="T8" fmla="*/ 2147483646 w 1978"/>
                    <a:gd name="T9" fmla="*/ 2147483646 h 2253"/>
                    <a:gd name="T10" fmla="*/ 2147483646 w 1978"/>
                    <a:gd name="T11" fmla="*/ 2147483646 h 2253"/>
                    <a:gd name="T12" fmla="*/ 2147483646 w 1978"/>
                    <a:gd name="T13" fmla="*/ 2147483646 h 2253"/>
                    <a:gd name="T14" fmla="*/ 2147483646 w 1978"/>
                    <a:gd name="T15" fmla="*/ 2147483646 h 2253"/>
                    <a:gd name="T16" fmla="*/ 2147483646 w 1978"/>
                    <a:gd name="T17" fmla="*/ 2147483646 h 2253"/>
                    <a:gd name="T18" fmla="*/ 2147483646 w 1978"/>
                    <a:gd name="T19" fmla="*/ 2147483646 h 2253"/>
                    <a:gd name="T20" fmla="*/ 2147483646 w 1978"/>
                    <a:gd name="T21" fmla="*/ 2147483646 h 2253"/>
                    <a:gd name="T22" fmla="*/ 2147483646 w 1978"/>
                    <a:gd name="T23" fmla="*/ 2147483646 h 2253"/>
                    <a:gd name="T24" fmla="*/ 2147483646 w 1978"/>
                    <a:gd name="T25" fmla="*/ 2147483646 h 2253"/>
                    <a:gd name="T26" fmla="*/ 2147483646 w 1978"/>
                    <a:gd name="T27" fmla="*/ 2147483646 h 2253"/>
                    <a:gd name="T28" fmla="*/ 2147483646 w 1978"/>
                    <a:gd name="T29" fmla="*/ 2147483646 h 2253"/>
                    <a:gd name="T30" fmla="*/ 2147483646 w 1978"/>
                    <a:gd name="T31" fmla="*/ 2147483646 h 2253"/>
                    <a:gd name="T32" fmla="*/ 2147483646 w 1978"/>
                    <a:gd name="T33" fmla="*/ 2147483646 h 2253"/>
                    <a:gd name="T34" fmla="*/ 2147483646 w 1978"/>
                    <a:gd name="T35" fmla="*/ 2147483646 h 2253"/>
                    <a:gd name="T36" fmla="*/ 2147483646 w 1978"/>
                    <a:gd name="T37" fmla="*/ 2147483646 h 2253"/>
                    <a:gd name="T38" fmla="*/ 2147483646 w 1978"/>
                    <a:gd name="T39" fmla="*/ 2147483646 h 2253"/>
                    <a:gd name="T40" fmla="*/ 2147483646 w 1978"/>
                    <a:gd name="T41" fmla="*/ 2147483646 h 2253"/>
                    <a:gd name="T42" fmla="*/ 2147483646 w 1978"/>
                    <a:gd name="T43" fmla="*/ 2147483646 h 2253"/>
                    <a:gd name="T44" fmla="*/ 2147483646 w 1978"/>
                    <a:gd name="T45" fmla="*/ 2147483646 h 2253"/>
                    <a:gd name="T46" fmla="*/ 2147483646 w 1978"/>
                    <a:gd name="T47" fmla="*/ 2147483646 h 2253"/>
                    <a:gd name="T48" fmla="*/ 2147483646 w 1978"/>
                    <a:gd name="T49" fmla="*/ 2147483646 h 2253"/>
                    <a:gd name="T50" fmla="*/ 2147483646 w 1978"/>
                    <a:gd name="T51" fmla="*/ 2147483646 h 2253"/>
                    <a:gd name="T52" fmla="*/ 2147483646 w 1978"/>
                    <a:gd name="T53" fmla="*/ 2147483646 h 2253"/>
                    <a:gd name="T54" fmla="*/ 2147483646 w 1978"/>
                    <a:gd name="T55" fmla="*/ 2147483646 h 2253"/>
                    <a:gd name="T56" fmla="*/ 2147483646 w 1978"/>
                    <a:gd name="T57" fmla="*/ 2147483646 h 2253"/>
                    <a:gd name="T58" fmla="*/ 2147483646 w 1978"/>
                    <a:gd name="T59" fmla="*/ 2147483646 h 2253"/>
                    <a:gd name="T60" fmla="*/ 2147483646 w 1978"/>
                    <a:gd name="T61" fmla="*/ 2147483646 h 2253"/>
                    <a:gd name="T62" fmla="*/ 2147483646 w 1978"/>
                    <a:gd name="T63" fmla="*/ 2147483646 h 2253"/>
                    <a:gd name="T64" fmla="*/ 2147483646 w 1978"/>
                    <a:gd name="T65" fmla="*/ 2147483646 h 2253"/>
                    <a:gd name="T66" fmla="*/ 2147483646 w 1978"/>
                    <a:gd name="T67" fmla="*/ 2147483646 h 2253"/>
                    <a:gd name="T68" fmla="*/ 2147483646 w 1978"/>
                    <a:gd name="T69" fmla="*/ 2147483646 h 2253"/>
                    <a:gd name="T70" fmla="*/ 2147483646 w 1978"/>
                    <a:gd name="T71" fmla="*/ 2147483646 h 2253"/>
                    <a:gd name="T72" fmla="*/ 2147483646 w 1978"/>
                    <a:gd name="T73" fmla="*/ 2147483646 h 2253"/>
                    <a:gd name="T74" fmla="*/ 2147483646 w 1978"/>
                    <a:gd name="T75" fmla="*/ 2147483646 h 2253"/>
                    <a:gd name="T76" fmla="*/ 2147483646 w 1978"/>
                    <a:gd name="T77" fmla="*/ 2147483646 h 2253"/>
                    <a:gd name="T78" fmla="*/ 2147483646 w 1978"/>
                    <a:gd name="T79" fmla="*/ 2147483646 h 2253"/>
                    <a:gd name="T80" fmla="*/ 2147483646 w 1978"/>
                    <a:gd name="T81" fmla="*/ 2147483646 h 2253"/>
                    <a:gd name="T82" fmla="*/ 2147483646 w 1978"/>
                    <a:gd name="T83" fmla="*/ 2147483646 h 2253"/>
                    <a:gd name="T84" fmla="*/ 2147483646 w 1978"/>
                    <a:gd name="T85" fmla="*/ 2147483646 h 2253"/>
                    <a:gd name="T86" fmla="*/ 2147483646 w 1978"/>
                    <a:gd name="T87" fmla="*/ 2147483646 h 2253"/>
                    <a:gd name="T88" fmla="*/ 2147483646 w 1978"/>
                    <a:gd name="T89" fmla="*/ 2147483646 h 2253"/>
                    <a:gd name="T90" fmla="*/ 2147483646 w 1978"/>
                    <a:gd name="T91" fmla="*/ 2147483646 h 2253"/>
                    <a:gd name="T92" fmla="*/ 2147483646 w 1978"/>
                    <a:gd name="T93" fmla="*/ 2147483646 h 2253"/>
                    <a:gd name="T94" fmla="*/ 2147483646 w 1978"/>
                    <a:gd name="T95" fmla="*/ 2147483646 h 2253"/>
                    <a:gd name="T96" fmla="*/ 2147483646 w 1978"/>
                    <a:gd name="T97" fmla="*/ 2147483646 h 2253"/>
                    <a:gd name="T98" fmla="*/ 2147483646 w 1978"/>
                    <a:gd name="T99" fmla="*/ 2147483646 h 2253"/>
                    <a:gd name="T100" fmla="*/ 2147483646 w 1978"/>
                    <a:gd name="T101" fmla="*/ 2147483646 h 2253"/>
                    <a:gd name="T102" fmla="*/ 2147483646 w 1978"/>
                    <a:gd name="T103" fmla="*/ 2147483646 h 2253"/>
                    <a:gd name="T104" fmla="*/ 2147483646 w 1978"/>
                    <a:gd name="T105" fmla="*/ 2147483646 h 2253"/>
                    <a:gd name="T106" fmla="*/ 2147483646 w 1978"/>
                    <a:gd name="T107" fmla="*/ 2147483646 h 2253"/>
                    <a:gd name="T108" fmla="*/ 2147483646 w 1978"/>
                    <a:gd name="T109" fmla="*/ 2147483646 h 2253"/>
                    <a:gd name="T110" fmla="*/ 2147483646 w 1978"/>
                    <a:gd name="T111" fmla="*/ 2147483646 h 2253"/>
                    <a:gd name="T112" fmla="*/ 2147483646 w 1978"/>
                    <a:gd name="T113" fmla="*/ 2147483646 h 2253"/>
                    <a:gd name="T114" fmla="*/ 2147483646 w 1978"/>
                    <a:gd name="T115" fmla="*/ 2147483646 h 2253"/>
                    <a:gd name="T116" fmla="*/ 2147483646 w 1978"/>
                    <a:gd name="T117" fmla="*/ 2147483646 h 2253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0" t="0" r="r" b="b"/>
                  <a:pathLst>
                    <a:path w="1978" h="2253">
                      <a:moveTo>
                        <a:pt x="842" y="423"/>
                      </a:moveTo>
                      <a:lnTo>
                        <a:pt x="810" y="396"/>
                      </a:lnTo>
                      <a:lnTo>
                        <a:pt x="748" y="333"/>
                      </a:lnTo>
                      <a:lnTo>
                        <a:pt x="686" y="264"/>
                      </a:lnTo>
                      <a:lnTo>
                        <a:pt x="630" y="194"/>
                      </a:lnTo>
                      <a:lnTo>
                        <a:pt x="578" y="122"/>
                      </a:lnTo>
                      <a:lnTo>
                        <a:pt x="529" y="45"/>
                      </a:lnTo>
                      <a:lnTo>
                        <a:pt x="509" y="21"/>
                      </a:lnTo>
                      <a:lnTo>
                        <a:pt x="488" y="8"/>
                      </a:lnTo>
                      <a:lnTo>
                        <a:pt x="477" y="4"/>
                      </a:lnTo>
                      <a:lnTo>
                        <a:pt x="467" y="0"/>
                      </a:lnTo>
                      <a:lnTo>
                        <a:pt x="436" y="0"/>
                      </a:lnTo>
                      <a:lnTo>
                        <a:pt x="398" y="11"/>
                      </a:lnTo>
                      <a:lnTo>
                        <a:pt x="346" y="29"/>
                      </a:lnTo>
                      <a:lnTo>
                        <a:pt x="287" y="45"/>
                      </a:lnTo>
                      <a:lnTo>
                        <a:pt x="224" y="70"/>
                      </a:lnTo>
                      <a:lnTo>
                        <a:pt x="162" y="94"/>
                      </a:lnTo>
                      <a:lnTo>
                        <a:pt x="131" y="112"/>
                      </a:lnTo>
                      <a:lnTo>
                        <a:pt x="104" y="128"/>
                      </a:lnTo>
                      <a:lnTo>
                        <a:pt x="79" y="146"/>
                      </a:lnTo>
                      <a:lnTo>
                        <a:pt x="55" y="167"/>
                      </a:lnTo>
                      <a:lnTo>
                        <a:pt x="34" y="188"/>
                      </a:lnTo>
                      <a:lnTo>
                        <a:pt x="20" y="212"/>
                      </a:lnTo>
                      <a:lnTo>
                        <a:pt x="6" y="240"/>
                      </a:lnTo>
                      <a:lnTo>
                        <a:pt x="0" y="271"/>
                      </a:lnTo>
                      <a:lnTo>
                        <a:pt x="0" y="302"/>
                      </a:lnTo>
                      <a:lnTo>
                        <a:pt x="6" y="337"/>
                      </a:lnTo>
                      <a:lnTo>
                        <a:pt x="13" y="368"/>
                      </a:lnTo>
                      <a:lnTo>
                        <a:pt x="24" y="399"/>
                      </a:lnTo>
                      <a:lnTo>
                        <a:pt x="37" y="427"/>
                      </a:lnTo>
                      <a:lnTo>
                        <a:pt x="55" y="458"/>
                      </a:lnTo>
                      <a:lnTo>
                        <a:pt x="93" y="514"/>
                      </a:lnTo>
                      <a:lnTo>
                        <a:pt x="134" y="572"/>
                      </a:lnTo>
                      <a:lnTo>
                        <a:pt x="217" y="683"/>
                      </a:lnTo>
                      <a:lnTo>
                        <a:pt x="256" y="738"/>
                      </a:lnTo>
                      <a:lnTo>
                        <a:pt x="287" y="798"/>
                      </a:lnTo>
                      <a:lnTo>
                        <a:pt x="308" y="842"/>
                      </a:lnTo>
                      <a:lnTo>
                        <a:pt x="325" y="891"/>
                      </a:lnTo>
                      <a:lnTo>
                        <a:pt x="352" y="985"/>
                      </a:lnTo>
                      <a:lnTo>
                        <a:pt x="377" y="1082"/>
                      </a:lnTo>
                      <a:lnTo>
                        <a:pt x="394" y="1182"/>
                      </a:lnTo>
                      <a:lnTo>
                        <a:pt x="415" y="1280"/>
                      </a:lnTo>
                      <a:lnTo>
                        <a:pt x="439" y="1376"/>
                      </a:lnTo>
                      <a:lnTo>
                        <a:pt x="470" y="1473"/>
                      </a:lnTo>
                      <a:lnTo>
                        <a:pt x="488" y="1518"/>
                      </a:lnTo>
                      <a:lnTo>
                        <a:pt x="509" y="1567"/>
                      </a:lnTo>
                      <a:lnTo>
                        <a:pt x="529" y="1612"/>
                      </a:lnTo>
                      <a:lnTo>
                        <a:pt x="558" y="1653"/>
                      </a:lnTo>
                      <a:lnTo>
                        <a:pt x="613" y="1736"/>
                      </a:lnTo>
                      <a:lnTo>
                        <a:pt x="672" y="1817"/>
                      </a:lnTo>
                      <a:lnTo>
                        <a:pt x="699" y="1858"/>
                      </a:lnTo>
                      <a:lnTo>
                        <a:pt x="724" y="1903"/>
                      </a:lnTo>
                      <a:lnTo>
                        <a:pt x="745" y="1945"/>
                      </a:lnTo>
                      <a:lnTo>
                        <a:pt x="779" y="2007"/>
                      </a:lnTo>
                      <a:lnTo>
                        <a:pt x="824" y="2080"/>
                      </a:lnTo>
                      <a:lnTo>
                        <a:pt x="852" y="2118"/>
                      </a:lnTo>
                      <a:lnTo>
                        <a:pt x="876" y="2153"/>
                      </a:lnTo>
                      <a:lnTo>
                        <a:pt x="904" y="2187"/>
                      </a:lnTo>
                      <a:lnTo>
                        <a:pt x="931" y="2211"/>
                      </a:lnTo>
                      <a:lnTo>
                        <a:pt x="959" y="2236"/>
                      </a:lnTo>
                      <a:lnTo>
                        <a:pt x="987" y="2246"/>
                      </a:lnTo>
                      <a:lnTo>
                        <a:pt x="1001" y="2250"/>
                      </a:lnTo>
                      <a:lnTo>
                        <a:pt x="1014" y="2253"/>
                      </a:lnTo>
                      <a:lnTo>
                        <a:pt x="1025" y="2250"/>
                      </a:lnTo>
                      <a:lnTo>
                        <a:pt x="1039" y="2246"/>
                      </a:lnTo>
                      <a:lnTo>
                        <a:pt x="1050" y="2239"/>
                      </a:lnTo>
                      <a:lnTo>
                        <a:pt x="1060" y="2229"/>
                      </a:lnTo>
                      <a:lnTo>
                        <a:pt x="1071" y="2215"/>
                      </a:lnTo>
                      <a:lnTo>
                        <a:pt x="1081" y="2198"/>
                      </a:lnTo>
                      <a:lnTo>
                        <a:pt x="1087" y="2184"/>
                      </a:lnTo>
                      <a:lnTo>
                        <a:pt x="1091" y="2169"/>
                      </a:lnTo>
                      <a:lnTo>
                        <a:pt x="1091" y="2135"/>
                      </a:lnTo>
                      <a:lnTo>
                        <a:pt x="1084" y="2101"/>
                      </a:lnTo>
                      <a:lnTo>
                        <a:pt x="1071" y="2062"/>
                      </a:lnTo>
                      <a:lnTo>
                        <a:pt x="1053" y="2025"/>
                      </a:lnTo>
                      <a:lnTo>
                        <a:pt x="1032" y="1983"/>
                      </a:lnTo>
                      <a:lnTo>
                        <a:pt x="983" y="1900"/>
                      </a:lnTo>
                      <a:lnTo>
                        <a:pt x="935" y="1823"/>
                      </a:lnTo>
                      <a:lnTo>
                        <a:pt x="897" y="1761"/>
                      </a:lnTo>
                      <a:lnTo>
                        <a:pt x="883" y="1733"/>
                      </a:lnTo>
                      <a:lnTo>
                        <a:pt x="876" y="1713"/>
                      </a:lnTo>
                      <a:lnTo>
                        <a:pt x="876" y="1699"/>
                      </a:lnTo>
                      <a:lnTo>
                        <a:pt x="879" y="1692"/>
                      </a:lnTo>
                      <a:lnTo>
                        <a:pt x="883" y="1689"/>
                      </a:lnTo>
                      <a:lnTo>
                        <a:pt x="894" y="1699"/>
                      </a:lnTo>
                      <a:lnTo>
                        <a:pt x="907" y="1713"/>
                      </a:lnTo>
                      <a:lnTo>
                        <a:pt x="935" y="1754"/>
                      </a:lnTo>
                      <a:lnTo>
                        <a:pt x="967" y="1806"/>
                      </a:lnTo>
                      <a:lnTo>
                        <a:pt x="998" y="1864"/>
                      </a:lnTo>
                      <a:lnTo>
                        <a:pt x="1056" y="1976"/>
                      </a:lnTo>
                      <a:lnTo>
                        <a:pt x="1081" y="2021"/>
                      </a:lnTo>
                      <a:lnTo>
                        <a:pt x="1098" y="2052"/>
                      </a:lnTo>
                      <a:lnTo>
                        <a:pt x="1132" y="2101"/>
                      </a:lnTo>
                      <a:lnTo>
                        <a:pt x="1171" y="2146"/>
                      </a:lnTo>
                      <a:lnTo>
                        <a:pt x="1188" y="2166"/>
                      </a:lnTo>
                      <a:lnTo>
                        <a:pt x="1212" y="2187"/>
                      </a:lnTo>
                      <a:lnTo>
                        <a:pt x="1236" y="2208"/>
                      </a:lnTo>
                      <a:lnTo>
                        <a:pt x="1261" y="2221"/>
                      </a:lnTo>
                      <a:lnTo>
                        <a:pt x="1285" y="2232"/>
                      </a:lnTo>
                      <a:lnTo>
                        <a:pt x="1306" y="2239"/>
                      </a:lnTo>
                      <a:lnTo>
                        <a:pt x="1330" y="2242"/>
                      </a:lnTo>
                      <a:lnTo>
                        <a:pt x="1355" y="2239"/>
                      </a:lnTo>
                      <a:lnTo>
                        <a:pt x="1376" y="2229"/>
                      </a:lnTo>
                      <a:lnTo>
                        <a:pt x="1396" y="2218"/>
                      </a:lnTo>
                      <a:lnTo>
                        <a:pt x="1410" y="2198"/>
                      </a:lnTo>
                      <a:lnTo>
                        <a:pt x="1424" y="2174"/>
                      </a:lnTo>
                      <a:lnTo>
                        <a:pt x="1428" y="2156"/>
                      </a:lnTo>
                      <a:lnTo>
                        <a:pt x="1428" y="2139"/>
                      </a:lnTo>
                      <a:lnTo>
                        <a:pt x="1428" y="2108"/>
                      </a:lnTo>
                      <a:lnTo>
                        <a:pt x="1420" y="2073"/>
                      </a:lnTo>
                      <a:lnTo>
                        <a:pt x="1407" y="2041"/>
                      </a:lnTo>
                      <a:lnTo>
                        <a:pt x="1389" y="2010"/>
                      </a:lnTo>
                      <a:lnTo>
                        <a:pt x="1371" y="1979"/>
                      </a:lnTo>
                      <a:lnTo>
                        <a:pt x="1334" y="1927"/>
                      </a:lnTo>
                      <a:lnTo>
                        <a:pt x="1295" y="1869"/>
                      </a:lnTo>
                      <a:lnTo>
                        <a:pt x="1226" y="1754"/>
                      </a:lnTo>
                      <a:lnTo>
                        <a:pt x="1195" y="1695"/>
                      </a:lnTo>
                      <a:lnTo>
                        <a:pt x="1171" y="1643"/>
                      </a:lnTo>
                      <a:lnTo>
                        <a:pt x="1163" y="1626"/>
                      </a:lnTo>
                      <a:lnTo>
                        <a:pt x="1163" y="1608"/>
                      </a:lnTo>
                      <a:lnTo>
                        <a:pt x="1163" y="1601"/>
                      </a:lnTo>
                      <a:lnTo>
                        <a:pt x="1167" y="1598"/>
                      </a:lnTo>
                      <a:lnTo>
                        <a:pt x="1171" y="1598"/>
                      </a:lnTo>
                      <a:lnTo>
                        <a:pt x="1184" y="1605"/>
                      </a:lnTo>
                      <a:lnTo>
                        <a:pt x="1199" y="1619"/>
                      </a:lnTo>
                      <a:lnTo>
                        <a:pt x="1226" y="1660"/>
                      </a:lnTo>
                      <a:lnTo>
                        <a:pt x="1267" y="1741"/>
                      </a:lnTo>
                      <a:lnTo>
                        <a:pt x="1316" y="1827"/>
                      </a:lnTo>
                      <a:lnTo>
                        <a:pt x="1365" y="1913"/>
                      </a:lnTo>
                      <a:lnTo>
                        <a:pt x="1417" y="1997"/>
                      </a:lnTo>
                      <a:lnTo>
                        <a:pt x="1444" y="2038"/>
                      </a:lnTo>
                      <a:lnTo>
                        <a:pt x="1476" y="2077"/>
                      </a:lnTo>
                      <a:lnTo>
                        <a:pt x="1496" y="2101"/>
                      </a:lnTo>
                      <a:lnTo>
                        <a:pt x="1520" y="2125"/>
                      </a:lnTo>
                      <a:lnTo>
                        <a:pt x="1548" y="2142"/>
                      </a:lnTo>
                      <a:lnTo>
                        <a:pt x="1572" y="2156"/>
                      </a:lnTo>
                      <a:lnTo>
                        <a:pt x="1604" y="2166"/>
                      </a:lnTo>
                      <a:lnTo>
                        <a:pt x="1632" y="2166"/>
                      </a:lnTo>
                      <a:lnTo>
                        <a:pt x="1649" y="2166"/>
                      </a:lnTo>
                      <a:lnTo>
                        <a:pt x="1663" y="2160"/>
                      </a:lnTo>
                      <a:lnTo>
                        <a:pt x="1681" y="2153"/>
                      </a:lnTo>
                      <a:lnTo>
                        <a:pt x="1694" y="2146"/>
                      </a:lnTo>
                      <a:lnTo>
                        <a:pt x="1715" y="2129"/>
                      </a:lnTo>
                      <a:lnTo>
                        <a:pt x="1728" y="2111"/>
                      </a:lnTo>
                      <a:lnTo>
                        <a:pt x="1739" y="2093"/>
                      </a:lnTo>
                      <a:lnTo>
                        <a:pt x="1746" y="2073"/>
                      </a:lnTo>
                      <a:lnTo>
                        <a:pt x="1746" y="2056"/>
                      </a:lnTo>
                      <a:lnTo>
                        <a:pt x="1746" y="2035"/>
                      </a:lnTo>
                      <a:lnTo>
                        <a:pt x="1743" y="2014"/>
                      </a:lnTo>
                      <a:lnTo>
                        <a:pt x="1736" y="1994"/>
                      </a:lnTo>
                      <a:lnTo>
                        <a:pt x="1718" y="1952"/>
                      </a:lnTo>
                      <a:lnTo>
                        <a:pt x="1694" y="1913"/>
                      </a:lnTo>
                      <a:lnTo>
                        <a:pt x="1645" y="1841"/>
                      </a:lnTo>
                      <a:lnTo>
                        <a:pt x="1507" y="1640"/>
                      </a:lnTo>
                      <a:lnTo>
                        <a:pt x="1434" y="1525"/>
                      </a:lnTo>
                      <a:lnTo>
                        <a:pt x="1379" y="1432"/>
                      </a:lnTo>
                      <a:lnTo>
                        <a:pt x="1428" y="1491"/>
                      </a:lnTo>
                      <a:lnTo>
                        <a:pt x="1479" y="1556"/>
                      </a:lnTo>
                      <a:lnTo>
                        <a:pt x="1514" y="1595"/>
                      </a:lnTo>
                      <a:lnTo>
                        <a:pt x="1569" y="1653"/>
                      </a:lnTo>
                      <a:lnTo>
                        <a:pt x="1624" y="1720"/>
                      </a:lnTo>
                      <a:lnTo>
                        <a:pt x="1663" y="1757"/>
                      </a:lnTo>
                      <a:lnTo>
                        <a:pt x="1691" y="1785"/>
                      </a:lnTo>
                      <a:lnTo>
                        <a:pt x="1718" y="1806"/>
                      </a:lnTo>
                      <a:lnTo>
                        <a:pt x="1746" y="1823"/>
                      </a:lnTo>
                      <a:lnTo>
                        <a:pt x="1774" y="1830"/>
                      </a:lnTo>
                      <a:lnTo>
                        <a:pt x="1798" y="1833"/>
                      </a:lnTo>
                      <a:lnTo>
                        <a:pt x="1822" y="1830"/>
                      </a:lnTo>
                      <a:lnTo>
                        <a:pt x="1846" y="1823"/>
                      </a:lnTo>
                      <a:lnTo>
                        <a:pt x="1871" y="1813"/>
                      </a:lnTo>
                      <a:lnTo>
                        <a:pt x="1888" y="1796"/>
                      </a:lnTo>
                      <a:lnTo>
                        <a:pt x="1902" y="1778"/>
                      </a:lnTo>
                      <a:lnTo>
                        <a:pt x="1913" y="1754"/>
                      </a:lnTo>
                      <a:lnTo>
                        <a:pt x="1916" y="1730"/>
                      </a:lnTo>
                      <a:lnTo>
                        <a:pt x="1913" y="1705"/>
                      </a:lnTo>
                      <a:lnTo>
                        <a:pt x="1905" y="1681"/>
                      </a:lnTo>
                      <a:lnTo>
                        <a:pt x="1898" y="1657"/>
                      </a:lnTo>
                      <a:lnTo>
                        <a:pt x="1888" y="1637"/>
                      </a:lnTo>
                      <a:lnTo>
                        <a:pt x="1861" y="1595"/>
                      </a:lnTo>
                      <a:lnTo>
                        <a:pt x="1833" y="1560"/>
                      </a:lnTo>
                      <a:lnTo>
                        <a:pt x="1804" y="1525"/>
                      </a:lnTo>
                      <a:lnTo>
                        <a:pt x="1777" y="1494"/>
                      </a:lnTo>
                      <a:lnTo>
                        <a:pt x="1725" y="1432"/>
                      </a:lnTo>
                      <a:lnTo>
                        <a:pt x="1656" y="1352"/>
                      </a:lnTo>
                      <a:lnTo>
                        <a:pt x="1618" y="1307"/>
                      </a:lnTo>
                      <a:lnTo>
                        <a:pt x="1580" y="1259"/>
                      </a:lnTo>
                      <a:lnTo>
                        <a:pt x="1545" y="1210"/>
                      </a:lnTo>
                      <a:lnTo>
                        <a:pt x="1517" y="1158"/>
                      </a:lnTo>
                      <a:lnTo>
                        <a:pt x="1507" y="1134"/>
                      </a:lnTo>
                      <a:lnTo>
                        <a:pt x="1496" y="1110"/>
                      </a:lnTo>
                      <a:lnTo>
                        <a:pt x="1493" y="1082"/>
                      </a:lnTo>
                      <a:lnTo>
                        <a:pt x="1486" y="1058"/>
                      </a:lnTo>
                      <a:lnTo>
                        <a:pt x="1493" y="1068"/>
                      </a:lnTo>
                      <a:lnTo>
                        <a:pt x="1499" y="1082"/>
                      </a:lnTo>
                      <a:lnTo>
                        <a:pt x="1531" y="1113"/>
                      </a:lnTo>
                      <a:lnTo>
                        <a:pt x="1577" y="1147"/>
                      </a:lnTo>
                      <a:lnTo>
                        <a:pt x="1632" y="1182"/>
                      </a:lnTo>
                      <a:lnTo>
                        <a:pt x="1684" y="1217"/>
                      </a:lnTo>
                      <a:lnTo>
                        <a:pt x="1736" y="1244"/>
                      </a:lnTo>
                      <a:lnTo>
                        <a:pt x="1777" y="1265"/>
                      </a:lnTo>
                      <a:lnTo>
                        <a:pt x="1804" y="1280"/>
                      </a:lnTo>
                      <a:lnTo>
                        <a:pt x="1836" y="1286"/>
                      </a:lnTo>
                      <a:lnTo>
                        <a:pt x="1864" y="1293"/>
                      </a:lnTo>
                      <a:lnTo>
                        <a:pt x="1892" y="1293"/>
                      </a:lnTo>
                      <a:lnTo>
                        <a:pt x="1919" y="1286"/>
                      </a:lnTo>
                      <a:lnTo>
                        <a:pt x="1940" y="1275"/>
                      </a:lnTo>
                      <a:lnTo>
                        <a:pt x="1950" y="1269"/>
                      </a:lnTo>
                      <a:lnTo>
                        <a:pt x="1961" y="1259"/>
                      </a:lnTo>
                      <a:lnTo>
                        <a:pt x="1968" y="1248"/>
                      </a:lnTo>
                      <a:lnTo>
                        <a:pt x="1971" y="1234"/>
                      </a:lnTo>
                      <a:lnTo>
                        <a:pt x="1975" y="1220"/>
                      </a:lnTo>
                      <a:lnTo>
                        <a:pt x="1978" y="1203"/>
                      </a:lnTo>
                      <a:lnTo>
                        <a:pt x="1978" y="1186"/>
                      </a:lnTo>
                      <a:lnTo>
                        <a:pt x="1975" y="1165"/>
                      </a:lnTo>
                      <a:lnTo>
                        <a:pt x="1968" y="1147"/>
                      </a:lnTo>
                      <a:lnTo>
                        <a:pt x="1961" y="1134"/>
                      </a:lnTo>
                      <a:lnTo>
                        <a:pt x="1937" y="1103"/>
                      </a:lnTo>
                      <a:lnTo>
                        <a:pt x="1909" y="1075"/>
                      </a:lnTo>
                      <a:lnTo>
                        <a:pt x="1877" y="1051"/>
                      </a:lnTo>
                      <a:lnTo>
                        <a:pt x="1846" y="1030"/>
                      </a:lnTo>
                      <a:lnTo>
                        <a:pt x="1784" y="988"/>
                      </a:lnTo>
                      <a:lnTo>
                        <a:pt x="1687" y="905"/>
                      </a:lnTo>
                      <a:lnTo>
                        <a:pt x="1587" y="818"/>
                      </a:lnTo>
                      <a:lnTo>
                        <a:pt x="1486" y="735"/>
                      </a:lnTo>
                      <a:lnTo>
                        <a:pt x="1434" y="694"/>
                      </a:lnTo>
                      <a:lnTo>
                        <a:pt x="1379" y="655"/>
                      </a:lnTo>
                      <a:lnTo>
                        <a:pt x="1348" y="638"/>
                      </a:lnTo>
                      <a:lnTo>
                        <a:pt x="1316" y="621"/>
                      </a:lnTo>
                      <a:lnTo>
                        <a:pt x="1247" y="589"/>
                      </a:lnTo>
                      <a:lnTo>
                        <a:pt x="1178" y="566"/>
                      </a:lnTo>
                      <a:lnTo>
                        <a:pt x="1108" y="545"/>
                      </a:lnTo>
                      <a:lnTo>
                        <a:pt x="1039" y="520"/>
                      </a:lnTo>
                      <a:lnTo>
                        <a:pt x="970" y="496"/>
                      </a:lnTo>
                      <a:lnTo>
                        <a:pt x="935" y="479"/>
                      </a:lnTo>
                      <a:lnTo>
                        <a:pt x="904" y="465"/>
                      </a:lnTo>
                      <a:lnTo>
                        <a:pt x="873" y="444"/>
                      </a:lnTo>
                      <a:lnTo>
                        <a:pt x="842" y="423"/>
                      </a:lnTo>
                      <a:close/>
                    </a:path>
                  </a:pathLst>
                </a:custGeom>
                <a:solidFill>
                  <a:srgbClr val="6B492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335721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ZA" sz="135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132" name="Freeform 784">
                  <a:extLst>
                    <a:ext uri="{FF2B5EF4-FFF2-40B4-BE49-F238E27FC236}">
                      <a16:creationId xmlns:a16="http://schemas.microsoft.com/office/drawing/2014/main" id="{483B02F1-65E6-4162-BB2E-BCFA8EE001C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44524" flipH="1">
                  <a:off x="3071126" y="3641045"/>
                  <a:ext cx="124301" cy="251866"/>
                </a:xfrm>
                <a:custGeom>
                  <a:avLst/>
                  <a:gdLst>
                    <a:gd name="T0" fmla="*/ 666 w 3011"/>
                    <a:gd name="T1" fmla="*/ 649 h 8142"/>
                    <a:gd name="T2" fmla="*/ 474 w 3011"/>
                    <a:gd name="T3" fmla="*/ 1083 h 8142"/>
                    <a:gd name="T4" fmla="*/ 319 w 3011"/>
                    <a:gd name="T5" fmla="*/ 1539 h 8142"/>
                    <a:gd name="T6" fmla="*/ 203 w 3011"/>
                    <a:gd name="T7" fmla="*/ 2009 h 8142"/>
                    <a:gd name="T8" fmla="*/ 115 w 3011"/>
                    <a:gd name="T9" fmla="*/ 2476 h 8142"/>
                    <a:gd name="T10" fmla="*/ 45 w 3011"/>
                    <a:gd name="T11" fmla="*/ 2987 h 8142"/>
                    <a:gd name="T12" fmla="*/ 3 w 3011"/>
                    <a:gd name="T13" fmla="*/ 3577 h 8142"/>
                    <a:gd name="T14" fmla="*/ 7 w 3011"/>
                    <a:gd name="T15" fmla="*/ 4120 h 8142"/>
                    <a:gd name="T16" fmla="*/ 70 w 3011"/>
                    <a:gd name="T17" fmla="*/ 4653 h 8142"/>
                    <a:gd name="T18" fmla="*/ 189 w 3011"/>
                    <a:gd name="T19" fmla="*/ 5193 h 8142"/>
                    <a:gd name="T20" fmla="*/ 379 w 3011"/>
                    <a:gd name="T21" fmla="*/ 5765 h 8142"/>
                    <a:gd name="T22" fmla="*/ 641 w 3011"/>
                    <a:gd name="T23" fmla="*/ 6382 h 8142"/>
                    <a:gd name="T24" fmla="*/ 939 w 3011"/>
                    <a:gd name="T25" fmla="*/ 6984 h 8142"/>
                    <a:gd name="T26" fmla="*/ 1290 w 3011"/>
                    <a:gd name="T27" fmla="*/ 7672 h 8142"/>
                    <a:gd name="T28" fmla="*/ 1458 w 3011"/>
                    <a:gd name="T29" fmla="*/ 7960 h 8142"/>
                    <a:gd name="T30" fmla="*/ 1592 w 3011"/>
                    <a:gd name="T31" fmla="*/ 8128 h 8142"/>
                    <a:gd name="T32" fmla="*/ 1577 w 3011"/>
                    <a:gd name="T33" fmla="*/ 8131 h 8142"/>
                    <a:gd name="T34" fmla="*/ 1585 w 3011"/>
                    <a:gd name="T35" fmla="*/ 8139 h 8142"/>
                    <a:gd name="T36" fmla="*/ 1637 w 3011"/>
                    <a:gd name="T37" fmla="*/ 8139 h 8142"/>
                    <a:gd name="T38" fmla="*/ 1753 w 3011"/>
                    <a:gd name="T39" fmla="*/ 8086 h 8142"/>
                    <a:gd name="T40" fmla="*/ 1974 w 3011"/>
                    <a:gd name="T41" fmla="*/ 7942 h 8142"/>
                    <a:gd name="T42" fmla="*/ 2363 w 3011"/>
                    <a:gd name="T43" fmla="*/ 7627 h 8142"/>
                    <a:gd name="T44" fmla="*/ 2735 w 3011"/>
                    <a:gd name="T45" fmla="*/ 7282 h 8142"/>
                    <a:gd name="T46" fmla="*/ 2974 w 3011"/>
                    <a:gd name="T47" fmla="*/ 7020 h 8142"/>
                    <a:gd name="T48" fmla="*/ 3011 w 3011"/>
                    <a:gd name="T49" fmla="*/ 6947 h 8142"/>
                    <a:gd name="T50" fmla="*/ 2903 w 3011"/>
                    <a:gd name="T51" fmla="*/ 6817 h 8142"/>
                    <a:gd name="T52" fmla="*/ 2577 w 3011"/>
                    <a:gd name="T53" fmla="*/ 6487 h 8142"/>
                    <a:gd name="T54" fmla="*/ 2378 w 3011"/>
                    <a:gd name="T55" fmla="*/ 6259 h 8142"/>
                    <a:gd name="T56" fmla="*/ 2247 w 3011"/>
                    <a:gd name="T57" fmla="*/ 6069 h 8142"/>
                    <a:gd name="T58" fmla="*/ 2058 w 3011"/>
                    <a:gd name="T59" fmla="*/ 5712 h 8142"/>
                    <a:gd name="T60" fmla="*/ 1855 w 3011"/>
                    <a:gd name="T61" fmla="*/ 5267 h 8142"/>
                    <a:gd name="T62" fmla="*/ 1729 w 3011"/>
                    <a:gd name="T63" fmla="*/ 4881 h 8142"/>
                    <a:gd name="T64" fmla="*/ 1616 w 3011"/>
                    <a:gd name="T65" fmla="*/ 4415 h 8142"/>
                    <a:gd name="T66" fmla="*/ 1536 w 3011"/>
                    <a:gd name="T67" fmla="*/ 4001 h 8142"/>
                    <a:gd name="T68" fmla="*/ 1515 w 3011"/>
                    <a:gd name="T69" fmla="*/ 3749 h 8142"/>
                    <a:gd name="T70" fmla="*/ 1532 w 3011"/>
                    <a:gd name="T71" fmla="*/ 3556 h 8142"/>
                    <a:gd name="T72" fmla="*/ 1585 w 3011"/>
                    <a:gd name="T73" fmla="*/ 3366 h 8142"/>
                    <a:gd name="T74" fmla="*/ 1725 w 3011"/>
                    <a:gd name="T75" fmla="*/ 2995 h 8142"/>
                    <a:gd name="T76" fmla="*/ 1798 w 3011"/>
                    <a:gd name="T77" fmla="*/ 2746 h 8142"/>
                    <a:gd name="T78" fmla="*/ 1953 w 3011"/>
                    <a:gd name="T79" fmla="*/ 2062 h 8142"/>
                    <a:gd name="T80" fmla="*/ 2027 w 3011"/>
                    <a:gd name="T81" fmla="*/ 1624 h 8142"/>
                    <a:gd name="T82" fmla="*/ 2062 w 3011"/>
                    <a:gd name="T83" fmla="*/ 1189 h 8142"/>
                    <a:gd name="T84" fmla="*/ 2051 w 3011"/>
                    <a:gd name="T85" fmla="*/ 904 h 8142"/>
                    <a:gd name="T86" fmla="*/ 2016 w 3011"/>
                    <a:gd name="T87" fmla="*/ 698 h 8142"/>
                    <a:gd name="T88" fmla="*/ 1956 w 3011"/>
                    <a:gd name="T89" fmla="*/ 501 h 8142"/>
                    <a:gd name="T90" fmla="*/ 1883 w 3011"/>
                    <a:gd name="T91" fmla="*/ 344 h 8142"/>
                    <a:gd name="T92" fmla="*/ 1795 w 3011"/>
                    <a:gd name="T93" fmla="*/ 214 h 8142"/>
                    <a:gd name="T94" fmla="*/ 1697 w 3011"/>
                    <a:gd name="T95" fmla="*/ 116 h 8142"/>
                    <a:gd name="T96" fmla="*/ 1585 w 3011"/>
                    <a:gd name="T97" fmla="*/ 46 h 8142"/>
                    <a:gd name="T98" fmla="*/ 1469 w 3011"/>
                    <a:gd name="T99" fmla="*/ 7 h 8142"/>
                    <a:gd name="T100" fmla="*/ 1350 w 3011"/>
                    <a:gd name="T101" fmla="*/ 0 h 8142"/>
                    <a:gd name="T102" fmla="*/ 1231 w 3011"/>
                    <a:gd name="T103" fmla="*/ 21 h 8142"/>
                    <a:gd name="T104" fmla="*/ 1112 w 3011"/>
                    <a:gd name="T105" fmla="*/ 74 h 8142"/>
                    <a:gd name="T106" fmla="*/ 999 w 3011"/>
                    <a:gd name="T107" fmla="*/ 155 h 8142"/>
                    <a:gd name="T108" fmla="*/ 894 w 3011"/>
                    <a:gd name="T109" fmla="*/ 266 h 8142"/>
                    <a:gd name="T110" fmla="*/ 817 w 3011"/>
                    <a:gd name="T111" fmla="*/ 379 h 81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3011" h="8142">
                      <a:moveTo>
                        <a:pt x="817" y="379"/>
                      </a:moveTo>
                      <a:lnTo>
                        <a:pt x="740" y="512"/>
                      </a:lnTo>
                      <a:lnTo>
                        <a:pt x="666" y="649"/>
                      </a:lnTo>
                      <a:lnTo>
                        <a:pt x="596" y="790"/>
                      </a:lnTo>
                      <a:lnTo>
                        <a:pt x="532" y="933"/>
                      </a:lnTo>
                      <a:lnTo>
                        <a:pt x="474" y="1083"/>
                      </a:lnTo>
                      <a:lnTo>
                        <a:pt x="417" y="1234"/>
                      </a:lnTo>
                      <a:lnTo>
                        <a:pt x="368" y="1386"/>
                      </a:lnTo>
                      <a:lnTo>
                        <a:pt x="319" y="1539"/>
                      </a:lnTo>
                      <a:lnTo>
                        <a:pt x="277" y="1697"/>
                      </a:lnTo>
                      <a:lnTo>
                        <a:pt x="238" y="1851"/>
                      </a:lnTo>
                      <a:lnTo>
                        <a:pt x="203" y="2009"/>
                      </a:lnTo>
                      <a:lnTo>
                        <a:pt x="168" y="2167"/>
                      </a:lnTo>
                      <a:lnTo>
                        <a:pt x="140" y="2322"/>
                      </a:lnTo>
                      <a:lnTo>
                        <a:pt x="115" y="2476"/>
                      </a:lnTo>
                      <a:lnTo>
                        <a:pt x="91" y="2626"/>
                      </a:lnTo>
                      <a:lnTo>
                        <a:pt x="70" y="2778"/>
                      </a:lnTo>
                      <a:lnTo>
                        <a:pt x="45" y="2987"/>
                      </a:lnTo>
                      <a:lnTo>
                        <a:pt x="28" y="3191"/>
                      </a:lnTo>
                      <a:lnTo>
                        <a:pt x="13" y="3384"/>
                      </a:lnTo>
                      <a:lnTo>
                        <a:pt x="3" y="3577"/>
                      </a:lnTo>
                      <a:lnTo>
                        <a:pt x="0" y="3762"/>
                      </a:lnTo>
                      <a:lnTo>
                        <a:pt x="0" y="3941"/>
                      </a:lnTo>
                      <a:lnTo>
                        <a:pt x="7" y="4120"/>
                      </a:lnTo>
                      <a:lnTo>
                        <a:pt x="21" y="4299"/>
                      </a:lnTo>
                      <a:lnTo>
                        <a:pt x="42" y="4474"/>
                      </a:lnTo>
                      <a:lnTo>
                        <a:pt x="70" y="4653"/>
                      </a:lnTo>
                      <a:lnTo>
                        <a:pt x="102" y="4829"/>
                      </a:lnTo>
                      <a:lnTo>
                        <a:pt x="144" y="5011"/>
                      </a:lnTo>
                      <a:lnTo>
                        <a:pt x="189" y="5193"/>
                      </a:lnTo>
                      <a:lnTo>
                        <a:pt x="245" y="5379"/>
                      </a:lnTo>
                      <a:lnTo>
                        <a:pt x="308" y="5568"/>
                      </a:lnTo>
                      <a:lnTo>
                        <a:pt x="379" y="5765"/>
                      </a:lnTo>
                      <a:lnTo>
                        <a:pt x="463" y="5972"/>
                      </a:lnTo>
                      <a:lnTo>
                        <a:pt x="550" y="6179"/>
                      </a:lnTo>
                      <a:lnTo>
                        <a:pt x="641" y="6382"/>
                      </a:lnTo>
                      <a:lnTo>
                        <a:pt x="740" y="6585"/>
                      </a:lnTo>
                      <a:lnTo>
                        <a:pt x="838" y="6785"/>
                      </a:lnTo>
                      <a:lnTo>
                        <a:pt x="939" y="6984"/>
                      </a:lnTo>
                      <a:lnTo>
                        <a:pt x="1146" y="7385"/>
                      </a:lnTo>
                      <a:lnTo>
                        <a:pt x="1241" y="7574"/>
                      </a:lnTo>
                      <a:lnTo>
                        <a:pt x="1290" y="7672"/>
                      </a:lnTo>
                      <a:lnTo>
                        <a:pt x="1342" y="7770"/>
                      </a:lnTo>
                      <a:lnTo>
                        <a:pt x="1399" y="7869"/>
                      </a:lnTo>
                      <a:lnTo>
                        <a:pt x="1458" y="7960"/>
                      </a:lnTo>
                      <a:lnTo>
                        <a:pt x="1521" y="8047"/>
                      </a:lnTo>
                      <a:lnTo>
                        <a:pt x="1557" y="8089"/>
                      </a:lnTo>
                      <a:lnTo>
                        <a:pt x="1592" y="8128"/>
                      </a:lnTo>
                      <a:lnTo>
                        <a:pt x="1588" y="8135"/>
                      </a:lnTo>
                      <a:lnTo>
                        <a:pt x="1585" y="8135"/>
                      </a:lnTo>
                      <a:lnTo>
                        <a:pt x="1577" y="8131"/>
                      </a:lnTo>
                      <a:lnTo>
                        <a:pt x="1571" y="8125"/>
                      </a:lnTo>
                      <a:lnTo>
                        <a:pt x="1577" y="8131"/>
                      </a:lnTo>
                      <a:lnTo>
                        <a:pt x="1585" y="8139"/>
                      </a:lnTo>
                      <a:lnTo>
                        <a:pt x="1595" y="8139"/>
                      </a:lnTo>
                      <a:lnTo>
                        <a:pt x="1609" y="8142"/>
                      </a:lnTo>
                      <a:lnTo>
                        <a:pt x="1637" y="8139"/>
                      </a:lnTo>
                      <a:lnTo>
                        <a:pt x="1669" y="8125"/>
                      </a:lnTo>
                      <a:lnTo>
                        <a:pt x="1711" y="8110"/>
                      </a:lnTo>
                      <a:lnTo>
                        <a:pt x="1753" y="8086"/>
                      </a:lnTo>
                      <a:lnTo>
                        <a:pt x="1803" y="8058"/>
                      </a:lnTo>
                      <a:lnTo>
                        <a:pt x="1855" y="8023"/>
                      </a:lnTo>
                      <a:lnTo>
                        <a:pt x="1974" y="7942"/>
                      </a:lnTo>
                      <a:lnTo>
                        <a:pt x="2096" y="7844"/>
                      </a:lnTo>
                      <a:lnTo>
                        <a:pt x="2230" y="7738"/>
                      </a:lnTo>
                      <a:lnTo>
                        <a:pt x="2363" y="7627"/>
                      </a:lnTo>
                      <a:lnTo>
                        <a:pt x="2493" y="7511"/>
                      </a:lnTo>
                      <a:lnTo>
                        <a:pt x="2619" y="7395"/>
                      </a:lnTo>
                      <a:lnTo>
                        <a:pt x="2735" y="7282"/>
                      </a:lnTo>
                      <a:lnTo>
                        <a:pt x="2834" y="7181"/>
                      </a:lnTo>
                      <a:lnTo>
                        <a:pt x="2914" y="7090"/>
                      </a:lnTo>
                      <a:lnTo>
                        <a:pt x="2974" y="7020"/>
                      </a:lnTo>
                      <a:lnTo>
                        <a:pt x="2995" y="6989"/>
                      </a:lnTo>
                      <a:lnTo>
                        <a:pt x="3008" y="6963"/>
                      </a:lnTo>
                      <a:lnTo>
                        <a:pt x="3011" y="6947"/>
                      </a:lnTo>
                      <a:lnTo>
                        <a:pt x="3011" y="6942"/>
                      </a:lnTo>
                      <a:lnTo>
                        <a:pt x="3011" y="6936"/>
                      </a:lnTo>
                      <a:lnTo>
                        <a:pt x="2903" y="6817"/>
                      </a:lnTo>
                      <a:lnTo>
                        <a:pt x="2795" y="6704"/>
                      </a:lnTo>
                      <a:lnTo>
                        <a:pt x="2686" y="6596"/>
                      </a:lnTo>
                      <a:lnTo>
                        <a:pt x="2577" y="6487"/>
                      </a:lnTo>
                      <a:lnTo>
                        <a:pt x="2475" y="6378"/>
                      </a:lnTo>
                      <a:lnTo>
                        <a:pt x="2426" y="6319"/>
                      </a:lnTo>
                      <a:lnTo>
                        <a:pt x="2378" y="6259"/>
                      </a:lnTo>
                      <a:lnTo>
                        <a:pt x="2331" y="6200"/>
                      </a:lnTo>
                      <a:lnTo>
                        <a:pt x="2286" y="6137"/>
                      </a:lnTo>
                      <a:lnTo>
                        <a:pt x="2247" y="6069"/>
                      </a:lnTo>
                      <a:lnTo>
                        <a:pt x="2206" y="6000"/>
                      </a:lnTo>
                      <a:lnTo>
                        <a:pt x="2132" y="5856"/>
                      </a:lnTo>
                      <a:lnTo>
                        <a:pt x="2058" y="5712"/>
                      </a:lnTo>
                      <a:lnTo>
                        <a:pt x="1985" y="5565"/>
                      </a:lnTo>
                      <a:lnTo>
                        <a:pt x="1917" y="5418"/>
                      </a:lnTo>
                      <a:lnTo>
                        <a:pt x="1855" y="5267"/>
                      </a:lnTo>
                      <a:lnTo>
                        <a:pt x="1798" y="5112"/>
                      </a:lnTo>
                      <a:lnTo>
                        <a:pt x="1750" y="4959"/>
                      </a:lnTo>
                      <a:lnTo>
                        <a:pt x="1729" y="4881"/>
                      </a:lnTo>
                      <a:lnTo>
                        <a:pt x="1708" y="4801"/>
                      </a:lnTo>
                      <a:lnTo>
                        <a:pt x="1648" y="4548"/>
                      </a:lnTo>
                      <a:lnTo>
                        <a:pt x="1616" y="4415"/>
                      </a:lnTo>
                      <a:lnTo>
                        <a:pt x="1585" y="4274"/>
                      </a:lnTo>
                      <a:lnTo>
                        <a:pt x="1557" y="4138"/>
                      </a:lnTo>
                      <a:lnTo>
                        <a:pt x="1536" y="4001"/>
                      </a:lnTo>
                      <a:lnTo>
                        <a:pt x="1521" y="3871"/>
                      </a:lnTo>
                      <a:lnTo>
                        <a:pt x="1515" y="3809"/>
                      </a:lnTo>
                      <a:lnTo>
                        <a:pt x="1515" y="3749"/>
                      </a:lnTo>
                      <a:lnTo>
                        <a:pt x="1515" y="3685"/>
                      </a:lnTo>
                      <a:lnTo>
                        <a:pt x="1521" y="3619"/>
                      </a:lnTo>
                      <a:lnTo>
                        <a:pt x="1532" y="3556"/>
                      </a:lnTo>
                      <a:lnTo>
                        <a:pt x="1547" y="3493"/>
                      </a:lnTo>
                      <a:lnTo>
                        <a:pt x="1563" y="3430"/>
                      </a:lnTo>
                      <a:lnTo>
                        <a:pt x="1585" y="3366"/>
                      </a:lnTo>
                      <a:lnTo>
                        <a:pt x="1630" y="3240"/>
                      </a:lnTo>
                      <a:lnTo>
                        <a:pt x="1676" y="3118"/>
                      </a:lnTo>
                      <a:lnTo>
                        <a:pt x="1725" y="2995"/>
                      </a:lnTo>
                      <a:lnTo>
                        <a:pt x="1767" y="2868"/>
                      </a:lnTo>
                      <a:lnTo>
                        <a:pt x="1785" y="2809"/>
                      </a:lnTo>
                      <a:lnTo>
                        <a:pt x="1798" y="2746"/>
                      </a:lnTo>
                      <a:lnTo>
                        <a:pt x="1858" y="2483"/>
                      </a:lnTo>
                      <a:lnTo>
                        <a:pt x="1922" y="2202"/>
                      </a:lnTo>
                      <a:lnTo>
                        <a:pt x="1953" y="2062"/>
                      </a:lnTo>
                      <a:lnTo>
                        <a:pt x="1981" y="1914"/>
                      </a:lnTo>
                      <a:lnTo>
                        <a:pt x="2006" y="1771"/>
                      </a:lnTo>
                      <a:lnTo>
                        <a:pt x="2027" y="1624"/>
                      </a:lnTo>
                      <a:lnTo>
                        <a:pt x="2044" y="1476"/>
                      </a:lnTo>
                      <a:lnTo>
                        <a:pt x="2058" y="1333"/>
                      </a:lnTo>
                      <a:lnTo>
                        <a:pt x="2062" y="1189"/>
                      </a:lnTo>
                      <a:lnTo>
                        <a:pt x="2062" y="1046"/>
                      </a:lnTo>
                      <a:lnTo>
                        <a:pt x="2054" y="975"/>
                      </a:lnTo>
                      <a:lnTo>
                        <a:pt x="2051" y="904"/>
                      </a:lnTo>
                      <a:lnTo>
                        <a:pt x="2041" y="835"/>
                      </a:lnTo>
                      <a:lnTo>
                        <a:pt x="2030" y="769"/>
                      </a:lnTo>
                      <a:lnTo>
                        <a:pt x="2016" y="698"/>
                      </a:lnTo>
                      <a:lnTo>
                        <a:pt x="1998" y="632"/>
                      </a:lnTo>
                      <a:lnTo>
                        <a:pt x="1981" y="569"/>
                      </a:lnTo>
                      <a:lnTo>
                        <a:pt x="1956" y="501"/>
                      </a:lnTo>
                      <a:lnTo>
                        <a:pt x="1935" y="445"/>
                      </a:lnTo>
                      <a:lnTo>
                        <a:pt x="1911" y="393"/>
                      </a:lnTo>
                      <a:lnTo>
                        <a:pt x="1883" y="344"/>
                      </a:lnTo>
                      <a:lnTo>
                        <a:pt x="1855" y="298"/>
                      </a:lnTo>
                      <a:lnTo>
                        <a:pt x="1827" y="256"/>
                      </a:lnTo>
                      <a:lnTo>
                        <a:pt x="1795" y="214"/>
                      </a:lnTo>
                      <a:lnTo>
                        <a:pt x="1764" y="179"/>
                      </a:lnTo>
                      <a:lnTo>
                        <a:pt x="1729" y="147"/>
                      </a:lnTo>
                      <a:lnTo>
                        <a:pt x="1697" y="116"/>
                      </a:lnTo>
                      <a:lnTo>
                        <a:pt x="1658" y="92"/>
                      </a:lnTo>
                      <a:lnTo>
                        <a:pt x="1624" y="67"/>
                      </a:lnTo>
                      <a:lnTo>
                        <a:pt x="1585" y="46"/>
                      </a:lnTo>
                      <a:lnTo>
                        <a:pt x="1550" y="32"/>
                      </a:lnTo>
                      <a:lnTo>
                        <a:pt x="1511" y="18"/>
                      </a:lnTo>
                      <a:lnTo>
                        <a:pt x="1469" y="7"/>
                      </a:lnTo>
                      <a:lnTo>
                        <a:pt x="1431" y="4"/>
                      </a:lnTo>
                      <a:lnTo>
                        <a:pt x="1392" y="0"/>
                      </a:lnTo>
                      <a:lnTo>
                        <a:pt x="1350" y="0"/>
                      </a:lnTo>
                      <a:lnTo>
                        <a:pt x="1311" y="4"/>
                      </a:lnTo>
                      <a:lnTo>
                        <a:pt x="1269" y="10"/>
                      </a:lnTo>
                      <a:lnTo>
                        <a:pt x="1231" y="21"/>
                      </a:lnTo>
                      <a:lnTo>
                        <a:pt x="1192" y="36"/>
                      </a:lnTo>
                      <a:lnTo>
                        <a:pt x="1150" y="53"/>
                      </a:lnTo>
                      <a:lnTo>
                        <a:pt x="1112" y="74"/>
                      </a:lnTo>
                      <a:lnTo>
                        <a:pt x="1073" y="99"/>
                      </a:lnTo>
                      <a:lnTo>
                        <a:pt x="1038" y="123"/>
                      </a:lnTo>
                      <a:lnTo>
                        <a:pt x="999" y="155"/>
                      </a:lnTo>
                      <a:lnTo>
                        <a:pt x="964" y="189"/>
                      </a:lnTo>
                      <a:lnTo>
                        <a:pt x="928" y="228"/>
                      </a:lnTo>
                      <a:lnTo>
                        <a:pt x="894" y="266"/>
                      </a:lnTo>
                      <a:lnTo>
                        <a:pt x="859" y="313"/>
                      </a:lnTo>
                      <a:lnTo>
                        <a:pt x="827" y="361"/>
                      </a:lnTo>
                      <a:lnTo>
                        <a:pt x="817" y="379"/>
                      </a:lnTo>
                      <a:close/>
                    </a:path>
                  </a:pathLst>
                </a:custGeom>
                <a:solidFill>
                  <a:srgbClr val="002960"/>
                </a:solidFill>
                <a:ln w="9525">
                  <a:solidFill>
                    <a:schemeClr val="tx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681306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25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133" name="Group 502">
                  <a:extLst>
                    <a:ext uri="{FF2B5EF4-FFF2-40B4-BE49-F238E27FC236}">
                      <a16:creationId xmlns:a16="http://schemas.microsoft.com/office/drawing/2014/main" id="{368C4036-2A8C-4ABB-BBB3-9F5A41CA2EF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924039" y="3256685"/>
                  <a:ext cx="333632" cy="390813"/>
                  <a:chOff x="2924039" y="3256685"/>
                  <a:chExt cx="333632" cy="390813"/>
                </a:xfrm>
              </p:grpSpPr>
              <p:sp>
                <p:nvSpPr>
                  <p:cNvPr id="137" name="Freeform 1142">
                    <a:extLst>
                      <a:ext uri="{FF2B5EF4-FFF2-40B4-BE49-F238E27FC236}">
                        <a16:creationId xmlns:a16="http://schemas.microsoft.com/office/drawing/2014/main" id="{8AB5B7F2-0B8D-4841-968B-4F5CF86864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 rot="555207">
                    <a:off x="2925311" y="3341069"/>
                    <a:ext cx="253382" cy="294316"/>
                  </a:xfrm>
                  <a:custGeom>
                    <a:avLst/>
                    <a:gdLst>
                      <a:gd name="T0" fmla="*/ 2147483646 w 4244"/>
                      <a:gd name="T1" fmla="*/ 2147483646 h 4924"/>
                      <a:gd name="T2" fmla="*/ 2147483646 w 4244"/>
                      <a:gd name="T3" fmla="*/ 2147483646 h 4924"/>
                      <a:gd name="T4" fmla="*/ 2147483646 w 4244"/>
                      <a:gd name="T5" fmla="*/ 2147483646 h 4924"/>
                      <a:gd name="T6" fmla="*/ 2147483646 w 4244"/>
                      <a:gd name="T7" fmla="*/ 2147483646 h 4924"/>
                      <a:gd name="T8" fmla="*/ 2147483646 w 4244"/>
                      <a:gd name="T9" fmla="*/ 2147483646 h 4924"/>
                      <a:gd name="T10" fmla="*/ 2147483646 w 4244"/>
                      <a:gd name="T11" fmla="*/ 2147483646 h 4924"/>
                      <a:gd name="T12" fmla="*/ 2147483646 w 4244"/>
                      <a:gd name="T13" fmla="*/ 2147483646 h 4924"/>
                      <a:gd name="T14" fmla="*/ 2147483646 w 4244"/>
                      <a:gd name="T15" fmla="*/ 2147483646 h 4924"/>
                      <a:gd name="T16" fmla="*/ 2147483646 w 4244"/>
                      <a:gd name="T17" fmla="*/ 2147483646 h 4924"/>
                      <a:gd name="T18" fmla="*/ 2147483646 w 4244"/>
                      <a:gd name="T19" fmla="*/ 2147483646 h 4924"/>
                      <a:gd name="T20" fmla="*/ 2147483646 w 4244"/>
                      <a:gd name="T21" fmla="*/ 2147483646 h 4924"/>
                      <a:gd name="T22" fmla="*/ 2147483646 w 4244"/>
                      <a:gd name="T23" fmla="*/ 2147483646 h 4924"/>
                      <a:gd name="T24" fmla="*/ 2147483646 w 4244"/>
                      <a:gd name="T25" fmla="*/ 2147483646 h 4924"/>
                      <a:gd name="T26" fmla="*/ 2147483646 w 4244"/>
                      <a:gd name="T27" fmla="*/ 2147483646 h 4924"/>
                      <a:gd name="T28" fmla="*/ 2147483646 w 4244"/>
                      <a:gd name="T29" fmla="*/ 2147483646 h 4924"/>
                      <a:gd name="T30" fmla="*/ 2147483646 w 4244"/>
                      <a:gd name="T31" fmla="*/ 2147483646 h 4924"/>
                      <a:gd name="T32" fmla="*/ 2147483646 w 4244"/>
                      <a:gd name="T33" fmla="*/ 2147483646 h 4924"/>
                      <a:gd name="T34" fmla="*/ 2147483646 w 4244"/>
                      <a:gd name="T35" fmla="*/ 2147483646 h 4924"/>
                      <a:gd name="T36" fmla="*/ 2147483646 w 4244"/>
                      <a:gd name="T37" fmla="*/ 2147483646 h 4924"/>
                      <a:gd name="T38" fmla="*/ 2147483646 w 4244"/>
                      <a:gd name="T39" fmla="*/ 2147483646 h 4924"/>
                      <a:gd name="T40" fmla="*/ 2147483646 w 4244"/>
                      <a:gd name="T41" fmla="*/ 2147483646 h 4924"/>
                      <a:gd name="T42" fmla="*/ 2147483646 w 4244"/>
                      <a:gd name="T43" fmla="*/ 2147483646 h 4924"/>
                      <a:gd name="T44" fmla="*/ 2147483646 w 4244"/>
                      <a:gd name="T45" fmla="*/ 2147483646 h 4924"/>
                      <a:gd name="T46" fmla="*/ 2147483646 w 4244"/>
                      <a:gd name="T47" fmla="*/ 2147483646 h 4924"/>
                      <a:gd name="T48" fmla="*/ 2147483646 w 4244"/>
                      <a:gd name="T49" fmla="*/ 2147483646 h 4924"/>
                      <a:gd name="T50" fmla="*/ 2147483646 w 4244"/>
                      <a:gd name="T51" fmla="*/ 2147483646 h 4924"/>
                      <a:gd name="T52" fmla="*/ 2147483646 w 4244"/>
                      <a:gd name="T53" fmla="*/ 2147483646 h 4924"/>
                      <a:gd name="T54" fmla="*/ 2147483646 w 4244"/>
                      <a:gd name="T55" fmla="*/ 2147483646 h 4924"/>
                      <a:gd name="T56" fmla="*/ 2147483646 w 4244"/>
                      <a:gd name="T57" fmla="*/ 2147483646 h 4924"/>
                      <a:gd name="T58" fmla="*/ 2147483646 w 4244"/>
                      <a:gd name="T59" fmla="*/ 2147483646 h 4924"/>
                      <a:gd name="T60" fmla="*/ 2147483646 w 4244"/>
                      <a:gd name="T61" fmla="*/ 2147483646 h 4924"/>
                      <a:gd name="T62" fmla="*/ 2147483646 w 4244"/>
                      <a:gd name="T63" fmla="*/ 2147483646 h 4924"/>
                      <a:gd name="T64" fmla="*/ 2147483646 w 4244"/>
                      <a:gd name="T65" fmla="*/ 2147483646 h 4924"/>
                      <a:gd name="T66" fmla="*/ 2147483646 w 4244"/>
                      <a:gd name="T67" fmla="*/ 2147483646 h 4924"/>
                      <a:gd name="T68" fmla="*/ 2147483646 w 4244"/>
                      <a:gd name="T69" fmla="*/ 2147483646 h 4924"/>
                      <a:gd name="T70" fmla="*/ 2147483646 w 4244"/>
                      <a:gd name="T71" fmla="*/ 2147483646 h 4924"/>
                      <a:gd name="T72" fmla="*/ 2147483646 w 4244"/>
                      <a:gd name="T73" fmla="*/ 2147483646 h 4924"/>
                      <a:gd name="T74" fmla="*/ 2147483646 w 4244"/>
                      <a:gd name="T75" fmla="*/ 2147483646 h 4924"/>
                      <a:gd name="T76" fmla="*/ 2147483646 w 4244"/>
                      <a:gd name="T77" fmla="*/ 2147483646 h 4924"/>
                      <a:gd name="T78" fmla="*/ 2147483646 w 4244"/>
                      <a:gd name="T79" fmla="*/ 2147483646 h 4924"/>
                      <a:gd name="T80" fmla="*/ 2147483646 w 4244"/>
                      <a:gd name="T81" fmla="*/ 2147483646 h 4924"/>
                      <a:gd name="T82" fmla="*/ 2147483646 w 4244"/>
                      <a:gd name="T83" fmla="*/ 2147483646 h 4924"/>
                      <a:gd name="T84" fmla="*/ 2147483646 w 4244"/>
                      <a:gd name="T85" fmla="*/ 2147483646 h 4924"/>
                      <a:gd name="T86" fmla="*/ 2147483646 w 4244"/>
                      <a:gd name="T87" fmla="*/ 2147483646 h 4924"/>
                      <a:gd name="T88" fmla="*/ 2147483646 w 4244"/>
                      <a:gd name="T89" fmla="*/ 2147483646 h 4924"/>
                      <a:gd name="T90" fmla="*/ 2147483646 w 4244"/>
                      <a:gd name="T91" fmla="*/ 2147483646 h 4924"/>
                      <a:gd name="T92" fmla="*/ 2147483646 w 4244"/>
                      <a:gd name="T93" fmla="*/ 2147483646 h 4924"/>
                      <a:gd name="T94" fmla="*/ 2147483646 w 4244"/>
                      <a:gd name="T95" fmla="*/ 2147483646 h 4924"/>
                      <a:gd name="T96" fmla="*/ 2147483646 w 4244"/>
                      <a:gd name="T97" fmla="*/ 2147483646 h 4924"/>
                      <a:gd name="T98" fmla="*/ 2147483646 w 4244"/>
                      <a:gd name="T99" fmla="*/ 2147483646 h 4924"/>
                      <a:gd name="T100" fmla="*/ 2147483646 w 4244"/>
                      <a:gd name="T101" fmla="*/ 2147483646 h 4924"/>
                      <a:gd name="T102" fmla="*/ 2147483646 w 4244"/>
                      <a:gd name="T103" fmla="*/ 2147483646 h 4924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4244" h="4924">
                        <a:moveTo>
                          <a:pt x="3326" y="146"/>
                        </a:moveTo>
                        <a:lnTo>
                          <a:pt x="3382" y="171"/>
                        </a:lnTo>
                        <a:lnTo>
                          <a:pt x="3437" y="198"/>
                        </a:lnTo>
                        <a:lnTo>
                          <a:pt x="3490" y="226"/>
                        </a:lnTo>
                        <a:lnTo>
                          <a:pt x="3541" y="258"/>
                        </a:lnTo>
                        <a:lnTo>
                          <a:pt x="3593" y="292"/>
                        </a:lnTo>
                        <a:lnTo>
                          <a:pt x="3643" y="327"/>
                        </a:lnTo>
                        <a:lnTo>
                          <a:pt x="3691" y="369"/>
                        </a:lnTo>
                        <a:lnTo>
                          <a:pt x="3736" y="411"/>
                        </a:lnTo>
                        <a:lnTo>
                          <a:pt x="3767" y="442"/>
                        </a:lnTo>
                        <a:lnTo>
                          <a:pt x="3799" y="477"/>
                        </a:lnTo>
                        <a:lnTo>
                          <a:pt x="3827" y="511"/>
                        </a:lnTo>
                        <a:lnTo>
                          <a:pt x="3854" y="550"/>
                        </a:lnTo>
                        <a:lnTo>
                          <a:pt x="3904" y="627"/>
                        </a:lnTo>
                        <a:lnTo>
                          <a:pt x="3949" y="711"/>
                        </a:lnTo>
                        <a:lnTo>
                          <a:pt x="3987" y="794"/>
                        </a:lnTo>
                        <a:lnTo>
                          <a:pt x="4022" y="885"/>
                        </a:lnTo>
                        <a:lnTo>
                          <a:pt x="4049" y="975"/>
                        </a:lnTo>
                        <a:lnTo>
                          <a:pt x="4074" y="1070"/>
                        </a:lnTo>
                        <a:lnTo>
                          <a:pt x="4095" y="1164"/>
                        </a:lnTo>
                        <a:lnTo>
                          <a:pt x="4115" y="1261"/>
                        </a:lnTo>
                        <a:lnTo>
                          <a:pt x="4147" y="1457"/>
                        </a:lnTo>
                        <a:lnTo>
                          <a:pt x="4199" y="1839"/>
                        </a:lnTo>
                        <a:lnTo>
                          <a:pt x="4223" y="2031"/>
                        </a:lnTo>
                        <a:lnTo>
                          <a:pt x="4231" y="2129"/>
                        </a:lnTo>
                        <a:lnTo>
                          <a:pt x="4238" y="2227"/>
                        </a:lnTo>
                        <a:lnTo>
                          <a:pt x="4244" y="2324"/>
                        </a:lnTo>
                        <a:lnTo>
                          <a:pt x="4244" y="2422"/>
                        </a:lnTo>
                        <a:lnTo>
                          <a:pt x="4244" y="2522"/>
                        </a:lnTo>
                        <a:lnTo>
                          <a:pt x="4241" y="2620"/>
                        </a:lnTo>
                        <a:lnTo>
                          <a:pt x="4238" y="2721"/>
                        </a:lnTo>
                        <a:lnTo>
                          <a:pt x="4231" y="2818"/>
                        </a:lnTo>
                        <a:lnTo>
                          <a:pt x="4220" y="2920"/>
                        </a:lnTo>
                        <a:lnTo>
                          <a:pt x="4207" y="3018"/>
                        </a:lnTo>
                        <a:lnTo>
                          <a:pt x="4189" y="3118"/>
                        </a:lnTo>
                        <a:lnTo>
                          <a:pt x="4172" y="3216"/>
                        </a:lnTo>
                        <a:lnTo>
                          <a:pt x="4151" y="3310"/>
                        </a:lnTo>
                        <a:lnTo>
                          <a:pt x="4126" y="3408"/>
                        </a:lnTo>
                        <a:lnTo>
                          <a:pt x="4099" y="3501"/>
                        </a:lnTo>
                        <a:lnTo>
                          <a:pt x="4067" y="3596"/>
                        </a:lnTo>
                        <a:lnTo>
                          <a:pt x="4033" y="3686"/>
                        </a:lnTo>
                        <a:lnTo>
                          <a:pt x="3994" y="3777"/>
                        </a:lnTo>
                        <a:lnTo>
                          <a:pt x="3952" y="3864"/>
                        </a:lnTo>
                        <a:lnTo>
                          <a:pt x="3907" y="3951"/>
                        </a:lnTo>
                        <a:lnTo>
                          <a:pt x="3859" y="4035"/>
                        </a:lnTo>
                        <a:lnTo>
                          <a:pt x="3809" y="4115"/>
                        </a:lnTo>
                        <a:lnTo>
                          <a:pt x="3751" y="4194"/>
                        </a:lnTo>
                        <a:lnTo>
                          <a:pt x="3691" y="4271"/>
                        </a:lnTo>
                        <a:lnTo>
                          <a:pt x="3628" y="4345"/>
                        </a:lnTo>
                        <a:lnTo>
                          <a:pt x="3562" y="4415"/>
                        </a:lnTo>
                        <a:lnTo>
                          <a:pt x="3490" y="4481"/>
                        </a:lnTo>
                        <a:lnTo>
                          <a:pt x="3413" y="4547"/>
                        </a:lnTo>
                        <a:lnTo>
                          <a:pt x="3332" y="4606"/>
                        </a:lnTo>
                        <a:lnTo>
                          <a:pt x="3248" y="4661"/>
                        </a:lnTo>
                        <a:lnTo>
                          <a:pt x="3187" y="4700"/>
                        </a:lnTo>
                        <a:lnTo>
                          <a:pt x="3124" y="4735"/>
                        </a:lnTo>
                        <a:lnTo>
                          <a:pt x="3061" y="4766"/>
                        </a:lnTo>
                        <a:lnTo>
                          <a:pt x="2995" y="4795"/>
                        </a:lnTo>
                        <a:lnTo>
                          <a:pt x="2932" y="4819"/>
                        </a:lnTo>
                        <a:lnTo>
                          <a:pt x="2863" y="4843"/>
                        </a:lnTo>
                        <a:lnTo>
                          <a:pt x="2797" y="4861"/>
                        </a:lnTo>
                        <a:lnTo>
                          <a:pt x="2731" y="4877"/>
                        </a:lnTo>
                        <a:lnTo>
                          <a:pt x="2660" y="4892"/>
                        </a:lnTo>
                        <a:lnTo>
                          <a:pt x="2594" y="4903"/>
                        </a:lnTo>
                        <a:lnTo>
                          <a:pt x="2525" y="4913"/>
                        </a:lnTo>
                        <a:lnTo>
                          <a:pt x="2455" y="4916"/>
                        </a:lnTo>
                        <a:lnTo>
                          <a:pt x="2386" y="4919"/>
                        </a:lnTo>
                        <a:lnTo>
                          <a:pt x="2316" y="4924"/>
                        </a:lnTo>
                        <a:lnTo>
                          <a:pt x="2246" y="4919"/>
                        </a:lnTo>
                        <a:lnTo>
                          <a:pt x="2176" y="4916"/>
                        </a:lnTo>
                        <a:lnTo>
                          <a:pt x="2107" y="4909"/>
                        </a:lnTo>
                        <a:lnTo>
                          <a:pt x="2038" y="4898"/>
                        </a:lnTo>
                        <a:lnTo>
                          <a:pt x="1971" y="4885"/>
                        </a:lnTo>
                        <a:lnTo>
                          <a:pt x="1901" y="4871"/>
                        </a:lnTo>
                        <a:lnTo>
                          <a:pt x="1832" y="4856"/>
                        </a:lnTo>
                        <a:lnTo>
                          <a:pt x="1765" y="4835"/>
                        </a:lnTo>
                        <a:lnTo>
                          <a:pt x="1699" y="4816"/>
                        </a:lnTo>
                        <a:lnTo>
                          <a:pt x="1633" y="4790"/>
                        </a:lnTo>
                        <a:lnTo>
                          <a:pt x="1567" y="4766"/>
                        </a:lnTo>
                        <a:lnTo>
                          <a:pt x="1501" y="4738"/>
                        </a:lnTo>
                        <a:lnTo>
                          <a:pt x="1438" y="4707"/>
                        </a:lnTo>
                        <a:lnTo>
                          <a:pt x="1375" y="4676"/>
                        </a:lnTo>
                        <a:lnTo>
                          <a:pt x="1317" y="4640"/>
                        </a:lnTo>
                        <a:lnTo>
                          <a:pt x="1254" y="4603"/>
                        </a:lnTo>
                        <a:lnTo>
                          <a:pt x="1195" y="4564"/>
                        </a:lnTo>
                        <a:lnTo>
                          <a:pt x="1139" y="4523"/>
                        </a:lnTo>
                        <a:lnTo>
                          <a:pt x="1072" y="4474"/>
                        </a:lnTo>
                        <a:lnTo>
                          <a:pt x="1010" y="4418"/>
                        </a:lnTo>
                        <a:lnTo>
                          <a:pt x="951" y="4365"/>
                        </a:lnTo>
                        <a:lnTo>
                          <a:pt x="892" y="4307"/>
                        </a:lnTo>
                        <a:lnTo>
                          <a:pt x="840" y="4247"/>
                        </a:lnTo>
                        <a:lnTo>
                          <a:pt x="790" y="4184"/>
                        </a:lnTo>
                        <a:lnTo>
                          <a:pt x="742" y="4122"/>
                        </a:lnTo>
                        <a:lnTo>
                          <a:pt x="697" y="4055"/>
                        </a:lnTo>
                        <a:lnTo>
                          <a:pt x="655" y="3989"/>
                        </a:lnTo>
                        <a:lnTo>
                          <a:pt x="616" y="3923"/>
                        </a:lnTo>
                        <a:lnTo>
                          <a:pt x="579" y="3854"/>
                        </a:lnTo>
                        <a:lnTo>
                          <a:pt x="547" y="3783"/>
                        </a:lnTo>
                        <a:lnTo>
                          <a:pt x="513" y="3711"/>
                        </a:lnTo>
                        <a:lnTo>
                          <a:pt x="484" y="3637"/>
                        </a:lnTo>
                        <a:lnTo>
                          <a:pt x="457" y="3564"/>
                        </a:lnTo>
                        <a:lnTo>
                          <a:pt x="429" y="3487"/>
                        </a:lnTo>
                        <a:lnTo>
                          <a:pt x="384" y="3337"/>
                        </a:lnTo>
                        <a:lnTo>
                          <a:pt x="342" y="3181"/>
                        </a:lnTo>
                        <a:lnTo>
                          <a:pt x="307" y="3024"/>
                        </a:lnTo>
                        <a:lnTo>
                          <a:pt x="276" y="2868"/>
                        </a:lnTo>
                        <a:lnTo>
                          <a:pt x="247" y="2710"/>
                        </a:lnTo>
                        <a:lnTo>
                          <a:pt x="223" y="2554"/>
                        </a:lnTo>
                        <a:lnTo>
                          <a:pt x="178" y="2243"/>
                        </a:lnTo>
                        <a:lnTo>
                          <a:pt x="168" y="2177"/>
                        </a:lnTo>
                        <a:lnTo>
                          <a:pt x="154" y="2111"/>
                        </a:lnTo>
                        <a:lnTo>
                          <a:pt x="118" y="1961"/>
                        </a:lnTo>
                        <a:lnTo>
                          <a:pt x="81" y="1801"/>
                        </a:lnTo>
                        <a:lnTo>
                          <a:pt x="42" y="1641"/>
                        </a:lnTo>
                        <a:lnTo>
                          <a:pt x="25" y="1560"/>
                        </a:lnTo>
                        <a:lnTo>
                          <a:pt x="15" y="1484"/>
                        </a:lnTo>
                        <a:lnTo>
                          <a:pt x="4" y="1407"/>
                        </a:lnTo>
                        <a:lnTo>
                          <a:pt x="0" y="1334"/>
                        </a:lnTo>
                        <a:lnTo>
                          <a:pt x="0" y="1265"/>
                        </a:lnTo>
                        <a:lnTo>
                          <a:pt x="7" y="1202"/>
                        </a:lnTo>
                        <a:lnTo>
                          <a:pt x="15" y="1170"/>
                        </a:lnTo>
                        <a:lnTo>
                          <a:pt x="25" y="1143"/>
                        </a:lnTo>
                        <a:lnTo>
                          <a:pt x="31" y="1115"/>
                        </a:lnTo>
                        <a:lnTo>
                          <a:pt x="46" y="1091"/>
                        </a:lnTo>
                        <a:lnTo>
                          <a:pt x="78" y="1035"/>
                        </a:lnTo>
                        <a:lnTo>
                          <a:pt x="108" y="982"/>
                        </a:lnTo>
                        <a:lnTo>
                          <a:pt x="144" y="937"/>
                        </a:lnTo>
                        <a:lnTo>
                          <a:pt x="181" y="891"/>
                        </a:lnTo>
                        <a:lnTo>
                          <a:pt x="216" y="850"/>
                        </a:lnTo>
                        <a:lnTo>
                          <a:pt x="258" y="808"/>
                        </a:lnTo>
                        <a:lnTo>
                          <a:pt x="297" y="770"/>
                        </a:lnTo>
                        <a:lnTo>
                          <a:pt x="339" y="735"/>
                        </a:lnTo>
                        <a:lnTo>
                          <a:pt x="429" y="666"/>
                        </a:lnTo>
                        <a:lnTo>
                          <a:pt x="523" y="603"/>
                        </a:lnTo>
                        <a:lnTo>
                          <a:pt x="624" y="540"/>
                        </a:lnTo>
                        <a:lnTo>
                          <a:pt x="729" y="474"/>
                        </a:lnTo>
                        <a:lnTo>
                          <a:pt x="874" y="387"/>
                        </a:lnTo>
                        <a:lnTo>
                          <a:pt x="1024" y="306"/>
                        </a:lnTo>
                        <a:lnTo>
                          <a:pt x="1101" y="268"/>
                        </a:lnTo>
                        <a:lnTo>
                          <a:pt x="1180" y="229"/>
                        </a:lnTo>
                        <a:lnTo>
                          <a:pt x="1258" y="198"/>
                        </a:lnTo>
                        <a:lnTo>
                          <a:pt x="1338" y="167"/>
                        </a:lnTo>
                        <a:lnTo>
                          <a:pt x="1477" y="121"/>
                        </a:lnTo>
                        <a:lnTo>
                          <a:pt x="1620" y="87"/>
                        </a:lnTo>
                        <a:lnTo>
                          <a:pt x="1762" y="55"/>
                        </a:lnTo>
                        <a:lnTo>
                          <a:pt x="1909" y="31"/>
                        </a:lnTo>
                        <a:lnTo>
                          <a:pt x="2051" y="13"/>
                        </a:lnTo>
                        <a:lnTo>
                          <a:pt x="2197" y="3"/>
                        </a:lnTo>
                        <a:lnTo>
                          <a:pt x="2347" y="0"/>
                        </a:lnTo>
                        <a:lnTo>
                          <a:pt x="2494" y="3"/>
                        </a:lnTo>
                        <a:lnTo>
                          <a:pt x="2598" y="7"/>
                        </a:lnTo>
                        <a:lnTo>
                          <a:pt x="2705" y="13"/>
                        </a:lnTo>
                        <a:lnTo>
                          <a:pt x="2813" y="24"/>
                        </a:lnTo>
                        <a:lnTo>
                          <a:pt x="2918" y="38"/>
                        </a:lnTo>
                        <a:lnTo>
                          <a:pt x="3023" y="59"/>
                        </a:lnTo>
                        <a:lnTo>
                          <a:pt x="3127" y="80"/>
                        </a:lnTo>
                        <a:lnTo>
                          <a:pt x="3229" y="111"/>
                        </a:lnTo>
                        <a:lnTo>
                          <a:pt x="3326" y="146"/>
                        </a:lnTo>
                        <a:close/>
                      </a:path>
                    </a:pathLst>
                  </a:custGeom>
                  <a:solidFill>
                    <a:srgbClr val="6B492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335721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ZA" sz="135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138" name="Oval 167">
                    <a:extLst>
                      <a:ext uri="{FF2B5EF4-FFF2-40B4-BE49-F238E27FC236}">
                        <a16:creationId xmlns:a16="http://schemas.microsoft.com/office/drawing/2014/main" id="{A2537BC9-904C-442C-9F1A-1A273A41170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 rot="20856519" flipH="1">
                    <a:off x="2922922" y="3290129"/>
                    <a:ext cx="308361" cy="220737"/>
                  </a:xfrm>
                  <a:custGeom>
                    <a:avLst/>
                    <a:gdLst>
                      <a:gd name="T0" fmla="*/ 75 w 621904"/>
                      <a:gd name="T1" fmla="*/ 0 h 478904"/>
                      <a:gd name="T2" fmla="*/ 85 w 621904"/>
                      <a:gd name="T3" fmla="*/ 2 h 478904"/>
                      <a:gd name="T4" fmla="*/ 86 w 621904"/>
                      <a:gd name="T5" fmla="*/ 2 h 478904"/>
                      <a:gd name="T6" fmla="*/ 95 w 621904"/>
                      <a:gd name="T7" fmla="*/ 4 h 478904"/>
                      <a:gd name="T8" fmla="*/ 99 w 621904"/>
                      <a:gd name="T9" fmla="*/ 3 h 478904"/>
                      <a:gd name="T10" fmla="*/ 112 w 621904"/>
                      <a:gd name="T11" fmla="*/ 6 h 478904"/>
                      <a:gd name="T12" fmla="*/ 123 w 621904"/>
                      <a:gd name="T13" fmla="*/ 10 h 478904"/>
                      <a:gd name="T14" fmla="*/ 134 w 621904"/>
                      <a:gd name="T15" fmla="*/ 14 h 478904"/>
                      <a:gd name="T16" fmla="*/ 134 w 621904"/>
                      <a:gd name="T17" fmla="*/ 14 h 478904"/>
                      <a:gd name="T18" fmla="*/ 137 w 621904"/>
                      <a:gd name="T19" fmla="*/ 17 h 478904"/>
                      <a:gd name="T20" fmla="*/ 124 w 621904"/>
                      <a:gd name="T21" fmla="*/ 21 h 478904"/>
                      <a:gd name="T22" fmla="*/ 118 w 621904"/>
                      <a:gd name="T23" fmla="*/ 21 h 478904"/>
                      <a:gd name="T24" fmla="*/ 108 w 621904"/>
                      <a:gd name="T25" fmla="*/ 22 h 478904"/>
                      <a:gd name="T26" fmla="*/ 100 w 621904"/>
                      <a:gd name="T27" fmla="*/ 21 h 478904"/>
                      <a:gd name="T28" fmla="*/ 88 w 621904"/>
                      <a:gd name="T29" fmla="*/ 23 h 478904"/>
                      <a:gd name="T30" fmla="*/ 78 w 621904"/>
                      <a:gd name="T31" fmla="*/ 22 h 478904"/>
                      <a:gd name="T32" fmla="*/ 68 w 621904"/>
                      <a:gd name="T33" fmla="*/ 23 h 478904"/>
                      <a:gd name="T34" fmla="*/ 61 w 621904"/>
                      <a:gd name="T35" fmla="*/ 23 h 478904"/>
                      <a:gd name="T36" fmla="*/ 52 w 621904"/>
                      <a:gd name="T37" fmla="*/ 25 h 478904"/>
                      <a:gd name="T38" fmla="*/ 53 w 621904"/>
                      <a:gd name="T39" fmla="*/ 27 h 478904"/>
                      <a:gd name="T40" fmla="*/ 47 w 621904"/>
                      <a:gd name="T41" fmla="*/ 30 h 478904"/>
                      <a:gd name="T42" fmla="*/ 46 w 621904"/>
                      <a:gd name="T43" fmla="*/ 32 h 478904"/>
                      <a:gd name="T44" fmla="*/ 49 w 621904"/>
                      <a:gd name="T45" fmla="*/ 41 h 478904"/>
                      <a:gd name="T46" fmla="*/ 37 w 621904"/>
                      <a:gd name="T47" fmla="*/ 40 h 478904"/>
                      <a:gd name="T48" fmla="*/ 36 w 621904"/>
                      <a:gd name="T49" fmla="*/ 37 h 478904"/>
                      <a:gd name="T50" fmla="*/ 23 w 621904"/>
                      <a:gd name="T51" fmla="*/ 30 h 478904"/>
                      <a:gd name="T52" fmla="*/ 18 w 621904"/>
                      <a:gd name="T53" fmla="*/ 34 h 478904"/>
                      <a:gd name="T54" fmla="*/ 21 w 621904"/>
                      <a:gd name="T55" fmla="*/ 39 h 478904"/>
                      <a:gd name="T56" fmla="*/ 23 w 621904"/>
                      <a:gd name="T57" fmla="*/ 41 h 478904"/>
                      <a:gd name="T58" fmla="*/ 21 w 621904"/>
                      <a:gd name="T59" fmla="*/ 44 h 478904"/>
                      <a:gd name="T60" fmla="*/ 9 w 621904"/>
                      <a:gd name="T61" fmla="*/ 37 h 478904"/>
                      <a:gd name="T62" fmla="*/ 8 w 621904"/>
                      <a:gd name="T63" fmla="*/ 32 h 478904"/>
                      <a:gd name="T64" fmla="*/ 0 w 621904"/>
                      <a:gd name="T65" fmla="*/ 26 h 478904"/>
                      <a:gd name="T66" fmla="*/ 4 w 621904"/>
                      <a:gd name="T67" fmla="*/ 21 h 478904"/>
                      <a:gd name="T68" fmla="*/ 1 w 621904"/>
                      <a:gd name="T69" fmla="*/ 18 h 478904"/>
                      <a:gd name="T70" fmla="*/ 15 w 621904"/>
                      <a:gd name="T71" fmla="*/ 11 h 478904"/>
                      <a:gd name="T72" fmla="*/ 28 w 621904"/>
                      <a:gd name="T73" fmla="*/ 6 h 478904"/>
                      <a:gd name="T74" fmla="*/ 30 w 621904"/>
                      <a:gd name="T75" fmla="*/ 6 h 478904"/>
                      <a:gd name="T76" fmla="*/ 47 w 621904"/>
                      <a:gd name="T77" fmla="*/ 1 h 478904"/>
                      <a:gd name="T78" fmla="*/ 55 w 621904"/>
                      <a:gd name="T79" fmla="*/ 2 h 478904"/>
                      <a:gd name="T80" fmla="*/ 60 w 621904"/>
                      <a:gd name="T81" fmla="*/ 2 h 478904"/>
                      <a:gd name="T82" fmla="*/ 65 w 621904"/>
                      <a:gd name="T83" fmla="*/ 2 h 478904"/>
                      <a:gd name="T84" fmla="*/ 75 w 621904"/>
                      <a:gd name="T85" fmla="*/ 0 h 478904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621904" h="478904">
                        <a:moveTo>
                          <a:pt x="342503" y="0"/>
                        </a:moveTo>
                        <a:cubicBezTo>
                          <a:pt x="359646" y="0"/>
                          <a:pt x="375129" y="8450"/>
                          <a:pt x="386013" y="22167"/>
                        </a:cubicBezTo>
                        <a:cubicBezTo>
                          <a:pt x="387328" y="21236"/>
                          <a:pt x="388723" y="21179"/>
                          <a:pt x="390128" y="21179"/>
                        </a:cubicBezTo>
                        <a:cubicBezTo>
                          <a:pt x="405893" y="21179"/>
                          <a:pt x="420254" y="28325"/>
                          <a:pt x="430656" y="40403"/>
                        </a:cubicBezTo>
                        <a:cubicBezTo>
                          <a:pt x="436641" y="38200"/>
                          <a:pt x="443216" y="37306"/>
                          <a:pt x="450055" y="37306"/>
                        </a:cubicBezTo>
                        <a:cubicBezTo>
                          <a:pt x="475567" y="37306"/>
                          <a:pt x="497404" y="49748"/>
                          <a:pt x="506218" y="67467"/>
                        </a:cubicBezTo>
                        <a:cubicBezTo>
                          <a:pt x="532883" y="68646"/>
                          <a:pt x="554656" y="83875"/>
                          <a:pt x="559447" y="104269"/>
                        </a:cubicBezTo>
                        <a:cubicBezTo>
                          <a:pt x="587819" y="107445"/>
                          <a:pt x="609204" y="127017"/>
                          <a:pt x="609204" y="150540"/>
                        </a:cubicBezTo>
                        <a:lnTo>
                          <a:pt x="608646" y="152725"/>
                        </a:lnTo>
                        <a:cubicBezTo>
                          <a:pt x="617206" y="160188"/>
                          <a:pt x="621904" y="170346"/>
                          <a:pt x="621904" y="181371"/>
                        </a:cubicBezTo>
                        <a:cubicBezTo>
                          <a:pt x="621904" y="207893"/>
                          <a:pt x="594718" y="229393"/>
                          <a:pt x="561182" y="229393"/>
                        </a:cubicBezTo>
                        <a:cubicBezTo>
                          <a:pt x="551107" y="229393"/>
                          <a:pt x="541605" y="227453"/>
                          <a:pt x="533475" y="223449"/>
                        </a:cubicBezTo>
                        <a:cubicBezTo>
                          <a:pt x="522795" y="234244"/>
                          <a:pt x="506241" y="240774"/>
                          <a:pt x="487759" y="240774"/>
                        </a:cubicBezTo>
                        <a:cubicBezTo>
                          <a:pt x="473419" y="240774"/>
                          <a:pt x="460240" y="236843"/>
                          <a:pt x="450266" y="229612"/>
                        </a:cubicBezTo>
                        <a:cubicBezTo>
                          <a:pt x="440301" y="243723"/>
                          <a:pt x="421300" y="252680"/>
                          <a:pt x="399654" y="252680"/>
                        </a:cubicBezTo>
                        <a:cubicBezTo>
                          <a:pt x="380980" y="252680"/>
                          <a:pt x="364274" y="246013"/>
                          <a:pt x="353633" y="234997"/>
                        </a:cubicBezTo>
                        <a:cubicBezTo>
                          <a:pt x="342991" y="246013"/>
                          <a:pt x="326286" y="252679"/>
                          <a:pt x="307612" y="252679"/>
                        </a:cubicBezTo>
                        <a:lnTo>
                          <a:pt x="279477" y="245323"/>
                        </a:lnTo>
                        <a:cubicBezTo>
                          <a:pt x="273798" y="262220"/>
                          <a:pt x="256417" y="275056"/>
                          <a:pt x="234307" y="276445"/>
                        </a:cubicBezTo>
                        <a:cubicBezTo>
                          <a:pt x="237027" y="280943"/>
                          <a:pt x="238125" y="286070"/>
                          <a:pt x="238125" y="291400"/>
                        </a:cubicBezTo>
                        <a:cubicBezTo>
                          <a:pt x="238125" y="307983"/>
                          <a:pt x="227497" y="322603"/>
                          <a:pt x="210887" y="330397"/>
                        </a:cubicBezTo>
                        <a:lnTo>
                          <a:pt x="207964" y="347936"/>
                        </a:lnTo>
                        <a:lnTo>
                          <a:pt x="222252" y="445567"/>
                        </a:lnTo>
                        <a:lnTo>
                          <a:pt x="169864" y="431279"/>
                        </a:lnTo>
                        <a:lnTo>
                          <a:pt x="162720" y="405086"/>
                        </a:lnTo>
                        <a:lnTo>
                          <a:pt x="105570" y="333648"/>
                        </a:lnTo>
                        <a:lnTo>
                          <a:pt x="81758" y="366986"/>
                        </a:lnTo>
                        <a:lnTo>
                          <a:pt x="96045" y="426517"/>
                        </a:lnTo>
                        <a:lnTo>
                          <a:pt x="103189" y="445567"/>
                        </a:lnTo>
                        <a:lnTo>
                          <a:pt x="96045" y="478904"/>
                        </a:lnTo>
                        <a:lnTo>
                          <a:pt x="43658" y="405086"/>
                        </a:lnTo>
                        <a:lnTo>
                          <a:pt x="38270" y="349414"/>
                        </a:lnTo>
                        <a:cubicBezTo>
                          <a:pt x="15794" y="339000"/>
                          <a:pt x="0" y="312981"/>
                          <a:pt x="0" y="282575"/>
                        </a:cubicBezTo>
                        <a:cubicBezTo>
                          <a:pt x="0" y="261563"/>
                          <a:pt x="7543" y="242646"/>
                          <a:pt x="19939" y="229773"/>
                        </a:cubicBezTo>
                        <a:cubicBezTo>
                          <a:pt x="10670" y="219287"/>
                          <a:pt x="5954" y="205789"/>
                          <a:pt x="5954" y="191294"/>
                        </a:cubicBezTo>
                        <a:cubicBezTo>
                          <a:pt x="5954" y="156827"/>
                          <a:pt x="32617" y="127998"/>
                          <a:pt x="68568" y="122200"/>
                        </a:cubicBezTo>
                        <a:cubicBezTo>
                          <a:pt x="71976" y="87523"/>
                          <a:pt x="97094" y="61118"/>
                          <a:pt x="127398" y="61118"/>
                        </a:cubicBezTo>
                        <a:lnTo>
                          <a:pt x="135839" y="63145"/>
                        </a:lnTo>
                        <a:cubicBezTo>
                          <a:pt x="145956" y="34706"/>
                          <a:pt x="175549" y="14534"/>
                          <a:pt x="210344" y="14534"/>
                        </a:cubicBezTo>
                        <a:cubicBezTo>
                          <a:pt x="224327" y="14534"/>
                          <a:pt x="237470" y="17792"/>
                          <a:pt x="248407" y="24492"/>
                        </a:cubicBezTo>
                        <a:cubicBezTo>
                          <a:pt x="255339" y="20912"/>
                          <a:pt x="263020" y="19050"/>
                          <a:pt x="271066" y="19050"/>
                        </a:cubicBezTo>
                        <a:cubicBezTo>
                          <a:pt x="280298" y="19050"/>
                          <a:pt x="289048" y="21500"/>
                          <a:pt x="296655" y="26292"/>
                        </a:cubicBezTo>
                        <a:cubicBezTo>
                          <a:pt x="307116" y="10032"/>
                          <a:pt x="323824" y="0"/>
                          <a:pt x="342503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335721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ZA" sz="135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grpSp>
                <p:nvGrpSpPr>
                  <p:cNvPr id="139" name="Group 508">
                    <a:extLst>
                      <a:ext uri="{FF2B5EF4-FFF2-40B4-BE49-F238E27FC236}">
                        <a16:creationId xmlns:a16="http://schemas.microsoft.com/office/drawing/2014/main" id="{5A716865-AAAF-457E-958B-05782ED4A63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959515" y="3256685"/>
                    <a:ext cx="298156" cy="390813"/>
                    <a:chOff x="2959515" y="3256685"/>
                    <a:chExt cx="298156" cy="390813"/>
                  </a:xfrm>
                </p:grpSpPr>
                <p:sp>
                  <p:nvSpPr>
                    <p:cNvPr id="140" name="Freeform 1132">
                      <a:extLst>
                        <a:ext uri="{FF2B5EF4-FFF2-40B4-BE49-F238E27FC236}">
                          <a16:creationId xmlns:a16="http://schemas.microsoft.com/office/drawing/2014/main" id="{AF95C3EC-E77B-4DC9-B5EE-525A63EE2A1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55207">
                      <a:off x="3035270" y="3609914"/>
                      <a:ext cx="47808" cy="36790"/>
                    </a:xfrm>
                    <a:custGeom>
                      <a:avLst/>
                      <a:gdLst>
                        <a:gd name="T0" fmla="*/ 2147483646 w 1098"/>
                        <a:gd name="T1" fmla="*/ 2147483646 h 839"/>
                        <a:gd name="T2" fmla="*/ 2147483646 w 1098"/>
                        <a:gd name="T3" fmla="*/ 2147483646 h 839"/>
                        <a:gd name="T4" fmla="*/ 2147483646 w 1098"/>
                        <a:gd name="T5" fmla="*/ 2147483646 h 839"/>
                        <a:gd name="T6" fmla="*/ 2147483646 w 1098"/>
                        <a:gd name="T7" fmla="*/ 2147483646 h 839"/>
                        <a:gd name="T8" fmla="*/ 2147483646 w 1098"/>
                        <a:gd name="T9" fmla="*/ 2147483646 h 839"/>
                        <a:gd name="T10" fmla="*/ 2147483646 w 1098"/>
                        <a:gd name="T11" fmla="*/ 2147483646 h 839"/>
                        <a:gd name="T12" fmla="*/ 2147483646 w 1098"/>
                        <a:gd name="T13" fmla="*/ 2147483646 h 839"/>
                        <a:gd name="T14" fmla="*/ 2147483646 w 1098"/>
                        <a:gd name="T15" fmla="*/ 2147483646 h 839"/>
                        <a:gd name="T16" fmla="*/ 2147483646 w 1098"/>
                        <a:gd name="T17" fmla="*/ 2147483646 h 839"/>
                        <a:gd name="T18" fmla="*/ 2147483646 w 1098"/>
                        <a:gd name="T19" fmla="*/ 2147483646 h 839"/>
                        <a:gd name="T20" fmla="*/ 2147483646 w 1098"/>
                        <a:gd name="T21" fmla="*/ 2147483646 h 839"/>
                        <a:gd name="T22" fmla="*/ 2147483646 w 1098"/>
                        <a:gd name="T23" fmla="*/ 2147483646 h 839"/>
                        <a:gd name="T24" fmla="*/ 2147483646 w 1098"/>
                        <a:gd name="T25" fmla="*/ 2147483646 h 839"/>
                        <a:gd name="T26" fmla="*/ 2147483646 w 1098"/>
                        <a:gd name="T27" fmla="*/ 2147483646 h 839"/>
                        <a:gd name="T28" fmla="*/ 2147483646 w 1098"/>
                        <a:gd name="T29" fmla="*/ 2147483646 h 839"/>
                        <a:gd name="T30" fmla="*/ 0 w 1098"/>
                        <a:gd name="T31" fmla="*/ 2147483646 h 839"/>
                        <a:gd name="T32" fmla="*/ 0 w 1098"/>
                        <a:gd name="T33" fmla="*/ 2147483646 h 839"/>
                        <a:gd name="T34" fmla="*/ 2147483646 w 1098"/>
                        <a:gd name="T35" fmla="*/ 2147483646 h 839"/>
                        <a:gd name="T36" fmla="*/ 2147483646 w 1098"/>
                        <a:gd name="T37" fmla="*/ 2147483646 h 839"/>
                        <a:gd name="T38" fmla="*/ 2147483646 w 1098"/>
                        <a:gd name="T39" fmla="*/ 2147483646 h 839"/>
                        <a:gd name="T40" fmla="*/ 2147483646 w 1098"/>
                        <a:gd name="T41" fmla="*/ 2147483646 h 839"/>
                        <a:gd name="T42" fmla="*/ 2147483646 w 1098"/>
                        <a:gd name="T43" fmla="*/ 2147483646 h 839"/>
                        <a:gd name="T44" fmla="*/ 2147483646 w 1098"/>
                        <a:gd name="T45" fmla="*/ 2147483646 h 839"/>
                        <a:gd name="T46" fmla="*/ 2147483646 w 1098"/>
                        <a:gd name="T47" fmla="*/ 2147483646 h 839"/>
                        <a:gd name="T48" fmla="*/ 2147483646 w 1098"/>
                        <a:gd name="T49" fmla="*/ 2147483646 h 839"/>
                        <a:gd name="T50" fmla="*/ 2147483646 w 1098"/>
                        <a:gd name="T51" fmla="*/ 2147483646 h 839"/>
                        <a:gd name="T52" fmla="*/ 2147483646 w 1098"/>
                        <a:gd name="T53" fmla="*/ 2147483646 h 839"/>
                        <a:gd name="T54" fmla="*/ 2147483646 w 1098"/>
                        <a:gd name="T55" fmla="*/ 2147483646 h 839"/>
                        <a:gd name="T56" fmla="*/ 2147483646 w 1098"/>
                        <a:gd name="T57" fmla="*/ 2147483646 h 839"/>
                        <a:gd name="T58" fmla="*/ 2147483646 w 1098"/>
                        <a:gd name="T59" fmla="*/ 2147483646 h 839"/>
                        <a:gd name="T60" fmla="*/ 2147483646 w 1098"/>
                        <a:gd name="T61" fmla="*/ 2147483646 h 839"/>
                        <a:gd name="T62" fmla="*/ 2147483646 w 1098"/>
                        <a:gd name="T63" fmla="*/ 2147483646 h 839"/>
                        <a:gd name="T64" fmla="*/ 2147483646 w 1098"/>
                        <a:gd name="T65" fmla="*/ 2147483646 h 839"/>
                        <a:gd name="T66" fmla="*/ 2147483646 w 1098"/>
                        <a:gd name="T67" fmla="*/ 2147483646 h 839"/>
                        <a:gd name="T68" fmla="*/ 2147483646 w 1098"/>
                        <a:gd name="T69" fmla="*/ 2147483646 h 839"/>
                        <a:gd name="T70" fmla="*/ 2147483646 w 1098"/>
                        <a:gd name="T71" fmla="*/ 2147483646 h 839"/>
                        <a:gd name="T72" fmla="*/ 2147483646 w 1098"/>
                        <a:gd name="T73" fmla="*/ 2147483646 h 839"/>
                        <a:gd name="T74" fmla="*/ 2147483646 w 1098"/>
                        <a:gd name="T75" fmla="*/ 2147483646 h 839"/>
                        <a:gd name="T76" fmla="*/ 2147483646 w 1098"/>
                        <a:gd name="T77" fmla="*/ 2147483646 h 839"/>
                        <a:gd name="T78" fmla="*/ 2147483646 w 1098"/>
                        <a:gd name="T79" fmla="*/ 2147483646 h 839"/>
                        <a:gd name="T80" fmla="*/ 2147483646 w 1098"/>
                        <a:gd name="T81" fmla="*/ 2147483646 h 839"/>
                        <a:gd name="T82" fmla="*/ 2147483646 w 1098"/>
                        <a:gd name="T83" fmla="*/ 2147483646 h 839"/>
                        <a:gd name="T84" fmla="*/ 2147483646 w 1098"/>
                        <a:gd name="T85" fmla="*/ 2147483646 h 839"/>
                        <a:gd name="T86" fmla="*/ 2147483646 w 1098"/>
                        <a:gd name="T87" fmla="*/ 2147483646 h 839"/>
                        <a:gd name="T88" fmla="*/ 2147483646 w 1098"/>
                        <a:gd name="T89" fmla="*/ 2147483646 h 839"/>
                        <a:gd name="T90" fmla="*/ 2147483646 w 1098"/>
                        <a:gd name="T91" fmla="*/ 2147483646 h 839"/>
                        <a:gd name="T92" fmla="*/ 2147483646 w 1098"/>
                        <a:gd name="T93" fmla="*/ 2147483646 h 839"/>
                        <a:gd name="T94" fmla="*/ 2147483646 w 1098"/>
                        <a:gd name="T95" fmla="*/ 2147483646 h 839"/>
                        <a:gd name="T96" fmla="*/ 2147483646 w 1098"/>
                        <a:gd name="T97" fmla="*/ 2147483646 h 839"/>
                        <a:gd name="T98" fmla="*/ 2147483646 w 1098"/>
                        <a:gd name="T99" fmla="*/ 2147483646 h 839"/>
                        <a:gd name="T100" fmla="*/ 2147483646 w 1098"/>
                        <a:gd name="T101" fmla="*/ 2147483646 h 839"/>
                        <a:gd name="T102" fmla="*/ 2147483646 w 1098"/>
                        <a:gd name="T103" fmla="*/ 2147483646 h 839"/>
                        <a:gd name="T104" fmla="*/ 2147483646 w 1098"/>
                        <a:gd name="T105" fmla="*/ 2147483646 h 839"/>
                        <a:gd name="T106" fmla="*/ 2147483646 w 1098"/>
                        <a:gd name="T107" fmla="*/ 2147483646 h 839"/>
                        <a:gd name="T108" fmla="*/ 2147483646 w 1098"/>
                        <a:gd name="T109" fmla="*/ 2147483646 h 839"/>
                        <a:gd name="T110" fmla="*/ 2147483646 w 1098"/>
                        <a:gd name="T111" fmla="*/ 0 h 839"/>
                        <a:gd name="T112" fmla="*/ 2147483646 w 1098"/>
                        <a:gd name="T113" fmla="*/ 0 h 839"/>
                        <a:gd name="T114" fmla="*/ 2147483646 w 1098"/>
                        <a:gd name="T115" fmla="*/ 2147483646 h 839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</a:gdLst>
                      <a:ahLst/>
                      <a:cxnLst>
                        <a:cxn ang="T116">
                          <a:pos x="T0" y="T1"/>
                        </a:cxn>
                        <a:cxn ang="T117">
                          <a:pos x="T2" y="T3"/>
                        </a:cxn>
                        <a:cxn ang="T118">
                          <a:pos x="T4" y="T5"/>
                        </a:cxn>
                        <a:cxn ang="T119">
                          <a:pos x="T6" y="T7"/>
                        </a:cxn>
                        <a:cxn ang="T120">
                          <a:pos x="T8" y="T9"/>
                        </a:cxn>
                        <a:cxn ang="T121">
                          <a:pos x="T10" y="T11"/>
                        </a:cxn>
                        <a:cxn ang="T122">
                          <a:pos x="T12" y="T13"/>
                        </a:cxn>
                        <a:cxn ang="T123">
                          <a:pos x="T14" y="T15"/>
                        </a:cxn>
                        <a:cxn ang="T124">
                          <a:pos x="T16" y="T17"/>
                        </a:cxn>
                        <a:cxn ang="T125">
                          <a:pos x="T18" y="T19"/>
                        </a:cxn>
                        <a:cxn ang="T126">
                          <a:pos x="T20" y="T21"/>
                        </a:cxn>
                        <a:cxn ang="T127">
                          <a:pos x="T22" y="T23"/>
                        </a:cxn>
                        <a:cxn ang="T128">
                          <a:pos x="T24" y="T25"/>
                        </a:cxn>
                        <a:cxn ang="T129">
                          <a:pos x="T26" y="T27"/>
                        </a:cxn>
                        <a:cxn ang="T130">
                          <a:pos x="T28" y="T29"/>
                        </a:cxn>
                        <a:cxn ang="T131">
                          <a:pos x="T30" y="T31"/>
                        </a:cxn>
                        <a:cxn ang="T132">
                          <a:pos x="T32" y="T33"/>
                        </a:cxn>
                        <a:cxn ang="T133">
                          <a:pos x="T34" y="T35"/>
                        </a:cxn>
                        <a:cxn ang="T134">
                          <a:pos x="T36" y="T37"/>
                        </a:cxn>
                        <a:cxn ang="T135">
                          <a:pos x="T38" y="T39"/>
                        </a:cxn>
                        <a:cxn ang="T136">
                          <a:pos x="T40" y="T41"/>
                        </a:cxn>
                        <a:cxn ang="T137">
                          <a:pos x="T42" y="T43"/>
                        </a:cxn>
                        <a:cxn ang="T138">
                          <a:pos x="T44" y="T45"/>
                        </a:cxn>
                        <a:cxn ang="T139">
                          <a:pos x="T46" y="T47"/>
                        </a:cxn>
                        <a:cxn ang="T140">
                          <a:pos x="T48" y="T49"/>
                        </a:cxn>
                        <a:cxn ang="T141">
                          <a:pos x="T50" y="T51"/>
                        </a:cxn>
                        <a:cxn ang="T142">
                          <a:pos x="T52" y="T53"/>
                        </a:cxn>
                        <a:cxn ang="T143">
                          <a:pos x="T54" y="T55"/>
                        </a:cxn>
                        <a:cxn ang="T144">
                          <a:pos x="T56" y="T57"/>
                        </a:cxn>
                        <a:cxn ang="T145">
                          <a:pos x="T58" y="T59"/>
                        </a:cxn>
                        <a:cxn ang="T146">
                          <a:pos x="T60" y="T61"/>
                        </a:cxn>
                        <a:cxn ang="T147">
                          <a:pos x="T62" y="T63"/>
                        </a:cxn>
                        <a:cxn ang="T148">
                          <a:pos x="T64" y="T65"/>
                        </a:cxn>
                        <a:cxn ang="T149">
                          <a:pos x="T66" y="T67"/>
                        </a:cxn>
                        <a:cxn ang="T150">
                          <a:pos x="T68" y="T69"/>
                        </a:cxn>
                        <a:cxn ang="T151">
                          <a:pos x="T70" y="T71"/>
                        </a:cxn>
                        <a:cxn ang="T152">
                          <a:pos x="T72" y="T73"/>
                        </a:cxn>
                        <a:cxn ang="T153">
                          <a:pos x="T74" y="T75"/>
                        </a:cxn>
                        <a:cxn ang="T154">
                          <a:pos x="T76" y="T77"/>
                        </a:cxn>
                        <a:cxn ang="T155">
                          <a:pos x="T78" y="T79"/>
                        </a:cxn>
                        <a:cxn ang="T156">
                          <a:pos x="T80" y="T81"/>
                        </a:cxn>
                        <a:cxn ang="T157">
                          <a:pos x="T82" y="T83"/>
                        </a:cxn>
                        <a:cxn ang="T158">
                          <a:pos x="T84" y="T85"/>
                        </a:cxn>
                        <a:cxn ang="T159">
                          <a:pos x="T86" y="T87"/>
                        </a:cxn>
                        <a:cxn ang="T160">
                          <a:pos x="T88" y="T89"/>
                        </a:cxn>
                        <a:cxn ang="T161">
                          <a:pos x="T90" y="T91"/>
                        </a:cxn>
                        <a:cxn ang="T162">
                          <a:pos x="T92" y="T93"/>
                        </a:cxn>
                        <a:cxn ang="T163">
                          <a:pos x="T94" y="T95"/>
                        </a:cxn>
                        <a:cxn ang="T164">
                          <a:pos x="T96" y="T97"/>
                        </a:cxn>
                        <a:cxn ang="T165">
                          <a:pos x="T98" y="T99"/>
                        </a:cxn>
                        <a:cxn ang="T166">
                          <a:pos x="T100" y="T101"/>
                        </a:cxn>
                        <a:cxn ang="T167">
                          <a:pos x="T102" y="T103"/>
                        </a:cxn>
                        <a:cxn ang="T168">
                          <a:pos x="T104" y="T105"/>
                        </a:cxn>
                        <a:cxn ang="T169">
                          <a:pos x="T106" y="T107"/>
                        </a:cxn>
                        <a:cxn ang="T170">
                          <a:pos x="T108" y="T109"/>
                        </a:cxn>
                        <a:cxn ang="T171">
                          <a:pos x="T110" y="T111"/>
                        </a:cxn>
                        <a:cxn ang="T172">
                          <a:pos x="T112" y="T113"/>
                        </a:cxn>
                        <a:cxn ang="T173">
                          <a:pos x="T114" y="T115"/>
                        </a:cxn>
                      </a:cxnLst>
                      <a:rect l="0" t="0" r="r" b="b"/>
                      <a:pathLst>
                        <a:path w="1098" h="839">
                          <a:moveTo>
                            <a:pt x="460" y="3"/>
                          </a:moveTo>
                          <a:lnTo>
                            <a:pt x="408" y="17"/>
                          </a:lnTo>
                          <a:lnTo>
                            <a:pt x="359" y="31"/>
                          </a:lnTo>
                          <a:lnTo>
                            <a:pt x="310" y="52"/>
                          </a:lnTo>
                          <a:lnTo>
                            <a:pt x="268" y="76"/>
                          </a:lnTo>
                          <a:lnTo>
                            <a:pt x="223" y="104"/>
                          </a:lnTo>
                          <a:lnTo>
                            <a:pt x="185" y="135"/>
                          </a:lnTo>
                          <a:lnTo>
                            <a:pt x="150" y="174"/>
                          </a:lnTo>
                          <a:lnTo>
                            <a:pt x="115" y="212"/>
                          </a:lnTo>
                          <a:lnTo>
                            <a:pt x="87" y="254"/>
                          </a:lnTo>
                          <a:lnTo>
                            <a:pt x="63" y="299"/>
                          </a:lnTo>
                          <a:lnTo>
                            <a:pt x="42" y="348"/>
                          </a:lnTo>
                          <a:lnTo>
                            <a:pt x="24" y="396"/>
                          </a:lnTo>
                          <a:lnTo>
                            <a:pt x="11" y="449"/>
                          </a:lnTo>
                          <a:lnTo>
                            <a:pt x="4" y="501"/>
                          </a:lnTo>
                          <a:lnTo>
                            <a:pt x="0" y="554"/>
                          </a:lnTo>
                          <a:lnTo>
                            <a:pt x="0" y="609"/>
                          </a:lnTo>
                          <a:lnTo>
                            <a:pt x="52" y="596"/>
                          </a:lnTo>
                          <a:lnTo>
                            <a:pt x="105" y="585"/>
                          </a:lnTo>
                          <a:lnTo>
                            <a:pt x="153" y="575"/>
                          </a:lnTo>
                          <a:lnTo>
                            <a:pt x="210" y="572"/>
                          </a:lnTo>
                          <a:lnTo>
                            <a:pt x="261" y="567"/>
                          </a:lnTo>
                          <a:lnTo>
                            <a:pt x="313" y="564"/>
                          </a:lnTo>
                          <a:lnTo>
                            <a:pt x="418" y="567"/>
                          </a:lnTo>
                          <a:lnTo>
                            <a:pt x="477" y="575"/>
                          </a:lnTo>
                          <a:lnTo>
                            <a:pt x="540" y="585"/>
                          </a:lnTo>
                          <a:lnTo>
                            <a:pt x="606" y="602"/>
                          </a:lnTo>
                          <a:lnTo>
                            <a:pt x="672" y="623"/>
                          </a:lnTo>
                          <a:lnTo>
                            <a:pt x="738" y="648"/>
                          </a:lnTo>
                          <a:lnTo>
                            <a:pt x="805" y="679"/>
                          </a:lnTo>
                          <a:lnTo>
                            <a:pt x="871" y="714"/>
                          </a:lnTo>
                          <a:lnTo>
                            <a:pt x="930" y="749"/>
                          </a:lnTo>
                          <a:lnTo>
                            <a:pt x="990" y="794"/>
                          </a:lnTo>
                          <a:lnTo>
                            <a:pt x="1041" y="839"/>
                          </a:lnTo>
                          <a:lnTo>
                            <a:pt x="1059" y="801"/>
                          </a:lnTo>
                          <a:lnTo>
                            <a:pt x="1072" y="759"/>
                          </a:lnTo>
                          <a:lnTo>
                            <a:pt x="1083" y="721"/>
                          </a:lnTo>
                          <a:lnTo>
                            <a:pt x="1090" y="675"/>
                          </a:lnTo>
                          <a:lnTo>
                            <a:pt x="1093" y="633"/>
                          </a:lnTo>
                          <a:lnTo>
                            <a:pt x="1098" y="588"/>
                          </a:lnTo>
                          <a:lnTo>
                            <a:pt x="1093" y="543"/>
                          </a:lnTo>
                          <a:lnTo>
                            <a:pt x="1090" y="498"/>
                          </a:lnTo>
                          <a:lnTo>
                            <a:pt x="1080" y="443"/>
                          </a:lnTo>
                          <a:lnTo>
                            <a:pt x="1062" y="386"/>
                          </a:lnTo>
                          <a:lnTo>
                            <a:pt x="1041" y="330"/>
                          </a:lnTo>
                          <a:lnTo>
                            <a:pt x="1014" y="282"/>
                          </a:lnTo>
                          <a:lnTo>
                            <a:pt x="985" y="237"/>
                          </a:lnTo>
                          <a:lnTo>
                            <a:pt x="951" y="191"/>
                          </a:lnTo>
                          <a:lnTo>
                            <a:pt x="912" y="153"/>
                          </a:lnTo>
                          <a:lnTo>
                            <a:pt x="871" y="114"/>
                          </a:lnTo>
                          <a:lnTo>
                            <a:pt x="825" y="84"/>
                          </a:lnTo>
                          <a:lnTo>
                            <a:pt x="780" y="59"/>
                          </a:lnTo>
                          <a:lnTo>
                            <a:pt x="732" y="34"/>
                          </a:lnTo>
                          <a:lnTo>
                            <a:pt x="679" y="17"/>
                          </a:lnTo>
                          <a:lnTo>
                            <a:pt x="627" y="6"/>
                          </a:lnTo>
                          <a:lnTo>
                            <a:pt x="571" y="0"/>
                          </a:lnTo>
                          <a:lnTo>
                            <a:pt x="519" y="0"/>
                          </a:lnTo>
                          <a:lnTo>
                            <a:pt x="460" y="3"/>
                          </a:lnTo>
                          <a:close/>
                        </a:path>
                      </a:pathLst>
                    </a:custGeom>
                    <a:solidFill>
                      <a:srgbClr val="F1BA6E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41" name="Oval 510">
                      <a:extLst>
                        <a:ext uri="{FF2B5EF4-FFF2-40B4-BE49-F238E27FC236}">
                          <a16:creationId xmlns:a16="http://schemas.microsoft.com/office/drawing/2014/main" id="{FECDB4FC-1D03-4ECA-B5FB-D0E1B5356EA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2056481" flipH="1">
                      <a:off x="3161962" y="3468416"/>
                      <a:ext cx="54978" cy="59430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42" name="Freeform 1143">
                      <a:extLst>
                        <a:ext uri="{FF2B5EF4-FFF2-40B4-BE49-F238E27FC236}">
                          <a16:creationId xmlns:a16="http://schemas.microsoft.com/office/drawing/2014/main" id="{4604D7A5-52E1-4996-9515-5F4E0CC065F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55207">
                      <a:off x="2958777" y="3468416"/>
                      <a:ext cx="21514" cy="19811"/>
                    </a:xfrm>
                    <a:custGeom>
                      <a:avLst/>
                      <a:gdLst>
                        <a:gd name="T0" fmla="*/ 2147483646 w 345"/>
                        <a:gd name="T1" fmla="*/ 0 h 369"/>
                        <a:gd name="T2" fmla="*/ 2147483646 w 345"/>
                        <a:gd name="T3" fmla="*/ 0 h 369"/>
                        <a:gd name="T4" fmla="*/ 2147483646 w 345"/>
                        <a:gd name="T5" fmla="*/ 2147483646 h 369"/>
                        <a:gd name="T6" fmla="*/ 2147483646 w 345"/>
                        <a:gd name="T7" fmla="*/ 2147483646 h 369"/>
                        <a:gd name="T8" fmla="*/ 2147483646 w 345"/>
                        <a:gd name="T9" fmla="*/ 2147483646 h 369"/>
                        <a:gd name="T10" fmla="*/ 2147483646 w 345"/>
                        <a:gd name="T11" fmla="*/ 2147483646 h 369"/>
                        <a:gd name="T12" fmla="*/ 2147483646 w 345"/>
                        <a:gd name="T13" fmla="*/ 2147483646 h 369"/>
                        <a:gd name="T14" fmla="*/ 2147483646 w 345"/>
                        <a:gd name="T15" fmla="*/ 2147483646 h 369"/>
                        <a:gd name="T16" fmla="*/ 2147483646 w 345"/>
                        <a:gd name="T17" fmla="*/ 2147483646 h 369"/>
                        <a:gd name="T18" fmla="*/ 2147483646 w 345"/>
                        <a:gd name="T19" fmla="*/ 2147483646 h 369"/>
                        <a:gd name="T20" fmla="*/ 2147483646 w 345"/>
                        <a:gd name="T21" fmla="*/ 2147483646 h 369"/>
                        <a:gd name="T22" fmla="*/ 2147483646 w 345"/>
                        <a:gd name="T23" fmla="*/ 2147483646 h 369"/>
                        <a:gd name="T24" fmla="*/ 2147483646 w 345"/>
                        <a:gd name="T25" fmla="*/ 2147483646 h 369"/>
                        <a:gd name="T26" fmla="*/ 2147483646 w 345"/>
                        <a:gd name="T27" fmla="*/ 2147483646 h 369"/>
                        <a:gd name="T28" fmla="*/ 2147483646 w 345"/>
                        <a:gd name="T29" fmla="*/ 2147483646 h 369"/>
                        <a:gd name="T30" fmla="*/ 2147483646 w 345"/>
                        <a:gd name="T31" fmla="*/ 2147483646 h 369"/>
                        <a:gd name="T32" fmla="*/ 2147483646 w 345"/>
                        <a:gd name="T33" fmla="*/ 2147483646 h 369"/>
                        <a:gd name="T34" fmla="*/ 2147483646 w 345"/>
                        <a:gd name="T35" fmla="*/ 2147483646 h 369"/>
                        <a:gd name="T36" fmla="*/ 2147483646 w 345"/>
                        <a:gd name="T37" fmla="*/ 2147483646 h 369"/>
                        <a:gd name="T38" fmla="*/ 2147483646 w 345"/>
                        <a:gd name="T39" fmla="*/ 2147483646 h 369"/>
                        <a:gd name="T40" fmla="*/ 2147483646 w 345"/>
                        <a:gd name="T41" fmla="*/ 2147483646 h 369"/>
                        <a:gd name="T42" fmla="*/ 2147483646 w 345"/>
                        <a:gd name="T43" fmla="*/ 2147483646 h 369"/>
                        <a:gd name="T44" fmla="*/ 2147483646 w 345"/>
                        <a:gd name="T45" fmla="*/ 2147483646 h 369"/>
                        <a:gd name="T46" fmla="*/ 2147483646 w 345"/>
                        <a:gd name="T47" fmla="*/ 2147483646 h 369"/>
                        <a:gd name="T48" fmla="*/ 2147483646 w 345"/>
                        <a:gd name="T49" fmla="*/ 2147483646 h 369"/>
                        <a:gd name="T50" fmla="*/ 2147483646 w 345"/>
                        <a:gd name="T51" fmla="*/ 2147483646 h 369"/>
                        <a:gd name="T52" fmla="*/ 2147483646 w 345"/>
                        <a:gd name="T53" fmla="*/ 2147483646 h 369"/>
                        <a:gd name="T54" fmla="*/ 2147483646 w 345"/>
                        <a:gd name="T55" fmla="*/ 2147483646 h 369"/>
                        <a:gd name="T56" fmla="*/ 2147483646 w 345"/>
                        <a:gd name="T57" fmla="*/ 2147483646 h 369"/>
                        <a:gd name="T58" fmla="*/ 2147483646 w 345"/>
                        <a:gd name="T59" fmla="*/ 2147483646 h 369"/>
                        <a:gd name="T60" fmla="*/ 2147483646 w 345"/>
                        <a:gd name="T61" fmla="*/ 2147483646 h 369"/>
                        <a:gd name="T62" fmla="*/ 2147483646 w 345"/>
                        <a:gd name="T63" fmla="*/ 2147483646 h 369"/>
                        <a:gd name="T64" fmla="*/ 0 w 345"/>
                        <a:gd name="T65" fmla="*/ 2147483646 h 369"/>
                        <a:gd name="T66" fmla="*/ 2147483646 w 345"/>
                        <a:gd name="T67" fmla="*/ 2147483646 h 369"/>
                        <a:gd name="T68" fmla="*/ 2147483646 w 345"/>
                        <a:gd name="T69" fmla="*/ 2147483646 h 369"/>
                        <a:gd name="T70" fmla="*/ 2147483646 w 345"/>
                        <a:gd name="T71" fmla="*/ 2147483646 h 369"/>
                        <a:gd name="T72" fmla="*/ 2147483646 w 345"/>
                        <a:gd name="T73" fmla="*/ 2147483646 h 369"/>
                        <a:gd name="T74" fmla="*/ 2147483646 w 345"/>
                        <a:gd name="T75" fmla="*/ 2147483646 h 369"/>
                        <a:gd name="T76" fmla="*/ 2147483646 w 345"/>
                        <a:gd name="T77" fmla="*/ 2147483646 h 369"/>
                        <a:gd name="T78" fmla="*/ 2147483646 w 345"/>
                        <a:gd name="T79" fmla="*/ 2147483646 h 369"/>
                        <a:gd name="T80" fmla="*/ 2147483646 w 345"/>
                        <a:gd name="T81" fmla="*/ 2147483646 h 369"/>
                        <a:gd name="T82" fmla="*/ 2147483646 w 345"/>
                        <a:gd name="T83" fmla="*/ 2147483646 h 369"/>
                        <a:gd name="T84" fmla="*/ 2147483646 w 345"/>
                        <a:gd name="T85" fmla="*/ 0 h 369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</a:gdLst>
                      <a:ahLst/>
                      <a:cxnLst>
                        <a:cxn ang="T86">
                          <a:pos x="T0" y="T1"/>
                        </a:cxn>
                        <a:cxn ang="T87">
                          <a:pos x="T2" y="T3"/>
                        </a:cxn>
                        <a:cxn ang="T88">
                          <a:pos x="T4" y="T5"/>
                        </a:cxn>
                        <a:cxn ang="T89">
                          <a:pos x="T6" y="T7"/>
                        </a:cxn>
                        <a:cxn ang="T90">
                          <a:pos x="T8" y="T9"/>
                        </a:cxn>
                        <a:cxn ang="T91">
                          <a:pos x="T10" y="T11"/>
                        </a:cxn>
                        <a:cxn ang="T92">
                          <a:pos x="T12" y="T13"/>
                        </a:cxn>
                        <a:cxn ang="T93">
                          <a:pos x="T14" y="T15"/>
                        </a:cxn>
                        <a:cxn ang="T94">
                          <a:pos x="T16" y="T17"/>
                        </a:cxn>
                        <a:cxn ang="T95">
                          <a:pos x="T18" y="T19"/>
                        </a:cxn>
                        <a:cxn ang="T96">
                          <a:pos x="T20" y="T21"/>
                        </a:cxn>
                        <a:cxn ang="T97">
                          <a:pos x="T22" y="T23"/>
                        </a:cxn>
                        <a:cxn ang="T98">
                          <a:pos x="T24" y="T25"/>
                        </a:cxn>
                        <a:cxn ang="T99">
                          <a:pos x="T26" y="T27"/>
                        </a:cxn>
                        <a:cxn ang="T100">
                          <a:pos x="T28" y="T29"/>
                        </a:cxn>
                        <a:cxn ang="T101">
                          <a:pos x="T30" y="T31"/>
                        </a:cxn>
                        <a:cxn ang="T102">
                          <a:pos x="T32" y="T33"/>
                        </a:cxn>
                        <a:cxn ang="T103">
                          <a:pos x="T34" y="T35"/>
                        </a:cxn>
                        <a:cxn ang="T104">
                          <a:pos x="T36" y="T37"/>
                        </a:cxn>
                        <a:cxn ang="T105">
                          <a:pos x="T38" y="T39"/>
                        </a:cxn>
                        <a:cxn ang="T106">
                          <a:pos x="T40" y="T41"/>
                        </a:cxn>
                        <a:cxn ang="T107">
                          <a:pos x="T42" y="T43"/>
                        </a:cxn>
                        <a:cxn ang="T108">
                          <a:pos x="T44" y="T45"/>
                        </a:cxn>
                        <a:cxn ang="T109">
                          <a:pos x="T46" y="T47"/>
                        </a:cxn>
                        <a:cxn ang="T110">
                          <a:pos x="T48" y="T49"/>
                        </a:cxn>
                        <a:cxn ang="T111">
                          <a:pos x="T50" y="T51"/>
                        </a:cxn>
                        <a:cxn ang="T112">
                          <a:pos x="T52" y="T53"/>
                        </a:cxn>
                        <a:cxn ang="T113">
                          <a:pos x="T54" y="T55"/>
                        </a:cxn>
                        <a:cxn ang="T114">
                          <a:pos x="T56" y="T57"/>
                        </a:cxn>
                        <a:cxn ang="T115">
                          <a:pos x="T58" y="T59"/>
                        </a:cxn>
                        <a:cxn ang="T116">
                          <a:pos x="T60" y="T61"/>
                        </a:cxn>
                        <a:cxn ang="T117">
                          <a:pos x="T62" y="T63"/>
                        </a:cxn>
                        <a:cxn ang="T118">
                          <a:pos x="T64" y="T65"/>
                        </a:cxn>
                        <a:cxn ang="T119">
                          <a:pos x="T66" y="T67"/>
                        </a:cxn>
                        <a:cxn ang="T120">
                          <a:pos x="T68" y="T69"/>
                        </a:cxn>
                        <a:cxn ang="T121">
                          <a:pos x="T70" y="T71"/>
                        </a:cxn>
                        <a:cxn ang="T122">
                          <a:pos x="T72" y="T73"/>
                        </a:cxn>
                        <a:cxn ang="T123">
                          <a:pos x="T74" y="T75"/>
                        </a:cxn>
                        <a:cxn ang="T124">
                          <a:pos x="T76" y="T77"/>
                        </a:cxn>
                        <a:cxn ang="T125">
                          <a:pos x="T78" y="T79"/>
                        </a:cxn>
                        <a:cxn ang="T126">
                          <a:pos x="T80" y="T81"/>
                        </a:cxn>
                        <a:cxn ang="T127">
                          <a:pos x="T82" y="T83"/>
                        </a:cxn>
                        <a:cxn ang="T128">
                          <a:pos x="T84" y="T85"/>
                        </a:cxn>
                      </a:cxnLst>
                      <a:rect l="0" t="0" r="r" b="b"/>
                      <a:pathLst>
                        <a:path w="345" h="369">
                          <a:moveTo>
                            <a:pt x="161" y="0"/>
                          </a:moveTo>
                          <a:lnTo>
                            <a:pt x="192" y="0"/>
                          </a:lnTo>
                          <a:lnTo>
                            <a:pt x="219" y="3"/>
                          </a:lnTo>
                          <a:lnTo>
                            <a:pt x="248" y="9"/>
                          </a:lnTo>
                          <a:lnTo>
                            <a:pt x="276" y="27"/>
                          </a:lnTo>
                          <a:lnTo>
                            <a:pt x="297" y="45"/>
                          </a:lnTo>
                          <a:lnTo>
                            <a:pt x="317" y="69"/>
                          </a:lnTo>
                          <a:lnTo>
                            <a:pt x="332" y="100"/>
                          </a:lnTo>
                          <a:lnTo>
                            <a:pt x="342" y="138"/>
                          </a:lnTo>
                          <a:lnTo>
                            <a:pt x="345" y="159"/>
                          </a:lnTo>
                          <a:lnTo>
                            <a:pt x="345" y="180"/>
                          </a:lnTo>
                          <a:lnTo>
                            <a:pt x="338" y="222"/>
                          </a:lnTo>
                          <a:lnTo>
                            <a:pt x="327" y="264"/>
                          </a:lnTo>
                          <a:lnTo>
                            <a:pt x="317" y="282"/>
                          </a:lnTo>
                          <a:lnTo>
                            <a:pt x="307" y="299"/>
                          </a:lnTo>
                          <a:lnTo>
                            <a:pt x="297" y="312"/>
                          </a:lnTo>
                          <a:lnTo>
                            <a:pt x="279" y="330"/>
                          </a:lnTo>
                          <a:lnTo>
                            <a:pt x="266" y="341"/>
                          </a:lnTo>
                          <a:lnTo>
                            <a:pt x="248" y="351"/>
                          </a:lnTo>
                          <a:lnTo>
                            <a:pt x="230" y="358"/>
                          </a:lnTo>
                          <a:lnTo>
                            <a:pt x="210" y="365"/>
                          </a:lnTo>
                          <a:lnTo>
                            <a:pt x="189" y="369"/>
                          </a:lnTo>
                          <a:lnTo>
                            <a:pt x="164" y="365"/>
                          </a:lnTo>
                          <a:lnTo>
                            <a:pt x="143" y="365"/>
                          </a:lnTo>
                          <a:lnTo>
                            <a:pt x="126" y="358"/>
                          </a:lnTo>
                          <a:lnTo>
                            <a:pt x="105" y="351"/>
                          </a:lnTo>
                          <a:lnTo>
                            <a:pt x="87" y="341"/>
                          </a:lnTo>
                          <a:lnTo>
                            <a:pt x="74" y="330"/>
                          </a:lnTo>
                          <a:lnTo>
                            <a:pt x="60" y="320"/>
                          </a:lnTo>
                          <a:lnTo>
                            <a:pt x="35" y="288"/>
                          </a:lnTo>
                          <a:lnTo>
                            <a:pt x="18" y="257"/>
                          </a:lnTo>
                          <a:lnTo>
                            <a:pt x="5" y="219"/>
                          </a:lnTo>
                          <a:lnTo>
                            <a:pt x="0" y="180"/>
                          </a:lnTo>
                          <a:lnTo>
                            <a:pt x="5" y="163"/>
                          </a:lnTo>
                          <a:lnTo>
                            <a:pt x="8" y="142"/>
                          </a:lnTo>
                          <a:lnTo>
                            <a:pt x="15" y="111"/>
                          </a:lnTo>
                          <a:lnTo>
                            <a:pt x="29" y="87"/>
                          </a:lnTo>
                          <a:lnTo>
                            <a:pt x="45" y="61"/>
                          </a:lnTo>
                          <a:lnTo>
                            <a:pt x="63" y="41"/>
                          </a:lnTo>
                          <a:lnTo>
                            <a:pt x="87" y="27"/>
                          </a:lnTo>
                          <a:lnTo>
                            <a:pt x="112" y="13"/>
                          </a:lnTo>
                          <a:lnTo>
                            <a:pt x="137" y="6"/>
                          </a:lnTo>
                          <a:lnTo>
                            <a:pt x="161" y="0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43" name="Freeform 1144">
                      <a:extLst>
                        <a:ext uri="{FF2B5EF4-FFF2-40B4-BE49-F238E27FC236}">
                          <a16:creationId xmlns:a16="http://schemas.microsoft.com/office/drawing/2014/main" id="{F8E9C4BD-3CDB-4940-AC3C-966485A2A58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55207">
                      <a:off x="2961168" y="3471247"/>
                      <a:ext cx="16732" cy="14149"/>
                    </a:xfrm>
                    <a:custGeom>
                      <a:avLst/>
                      <a:gdLst>
                        <a:gd name="T0" fmla="*/ 2147483646 w 258"/>
                        <a:gd name="T1" fmla="*/ 0 h 279"/>
                        <a:gd name="T2" fmla="*/ 2147483646 w 258"/>
                        <a:gd name="T3" fmla="*/ 0 h 279"/>
                        <a:gd name="T4" fmla="*/ 2147483646 w 258"/>
                        <a:gd name="T5" fmla="*/ 2147483646 h 279"/>
                        <a:gd name="T6" fmla="*/ 2147483646 w 258"/>
                        <a:gd name="T7" fmla="*/ 2147483646 h 279"/>
                        <a:gd name="T8" fmla="*/ 2147483646 w 258"/>
                        <a:gd name="T9" fmla="*/ 2147483646 h 279"/>
                        <a:gd name="T10" fmla="*/ 2147483646 w 258"/>
                        <a:gd name="T11" fmla="*/ 2147483646 h 279"/>
                        <a:gd name="T12" fmla="*/ 2147483646 w 258"/>
                        <a:gd name="T13" fmla="*/ 2147483646 h 279"/>
                        <a:gd name="T14" fmla="*/ 2147483646 w 258"/>
                        <a:gd name="T15" fmla="*/ 2147483646 h 279"/>
                        <a:gd name="T16" fmla="*/ 2147483646 w 258"/>
                        <a:gd name="T17" fmla="*/ 2147483646 h 279"/>
                        <a:gd name="T18" fmla="*/ 2147483646 w 258"/>
                        <a:gd name="T19" fmla="*/ 2147483646 h 279"/>
                        <a:gd name="T20" fmla="*/ 2147483646 w 258"/>
                        <a:gd name="T21" fmla="*/ 2147483646 h 279"/>
                        <a:gd name="T22" fmla="*/ 2147483646 w 258"/>
                        <a:gd name="T23" fmla="*/ 2147483646 h 279"/>
                        <a:gd name="T24" fmla="*/ 2147483646 w 258"/>
                        <a:gd name="T25" fmla="*/ 2147483646 h 279"/>
                        <a:gd name="T26" fmla="*/ 2147483646 w 258"/>
                        <a:gd name="T27" fmla="*/ 2147483646 h 279"/>
                        <a:gd name="T28" fmla="*/ 2147483646 w 258"/>
                        <a:gd name="T29" fmla="*/ 2147483646 h 279"/>
                        <a:gd name="T30" fmla="*/ 2147483646 w 258"/>
                        <a:gd name="T31" fmla="*/ 2147483646 h 279"/>
                        <a:gd name="T32" fmla="*/ 2147483646 w 258"/>
                        <a:gd name="T33" fmla="*/ 2147483646 h 279"/>
                        <a:gd name="T34" fmla="*/ 2147483646 w 258"/>
                        <a:gd name="T35" fmla="*/ 2147483646 h 279"/>
                        <a:gd name="T36" fmla="*/ 2147483646 w 258"/>
                        <a:gd name="T37" fmla="*/ 2147483646 h 279"/>
                        <a:gd name="T38" fmla="*/ 2147483646 w 258"/>
                        <a:gd name="T39" fmla="*/ 2147483646 h 279"/>
                        <a:gd name="T40" fmla="*/ 2147483646 w 258"/>
                        <a:gd name="T41" fmla="*/ 2147483646 h 279"/>
                        <a:gd name="T42" fmla="*/ 2147483646 w 258"/>
                        <a:gd name="T43" fmla="*/ 2147483646 h 279"/>
                        <a:gd name="T44" fmla="*/ 2147483646 w 258"/>
                        <a:gd name="T45" fmla="*/ 2147483646 h 279"/>
                        <a:gd name="T46" fmla="*/ 2147483646 w 258"/>
                        <a:gd name="T47" fmla="*/ 2147483646 h 279"/>
                        <a:gd name="T48" fmla="*/ 2147483646 w 258"/>
                        <a:gd name="T49" fmla="*/ 2147483646 h 279"/>
                        <a:gd name="T50" fmla="*/ 0 w 258"/>
                        <a:gd name="T51" fmla="*/ 2147483646 h 279"/>
                        <a:gd name="T52" fmla="*/ 2147483646 w 258"/>
                        <a:gd name="T53" fmla="*/ 2147483646 h 279"/>
                        <a:gd name="T54" fmla="*/ 2147483646 w 258"/>
                        <a:gd name="T55" fmla="*/ 2147483646 h 279"/>
                        <a:gd name="T56" fmla="*/ 2147483646 w 258"/>
                        <a:gd name="T57" fmla="*/ 2147483646 h 279"/>
                        <a:gd name="T58" fmla="*/ 2147483646 w 258"/>
                        <a:gd name="T59" fmla="*/ 2147483646 h 279"/>
                        <a:gd name="T60" fmla="*/ 2147483646 w 258"/>
                        <a:gd name="T61" fmla="*/ 2147483646 h 279"/>
                        <a:gd name="T62" fmla="*/ 2147483646 w 258"/>
                        <a:gd name="T63" fmla="*/ 2147483646 h 279"/>
                        <a:gd name="T64" fmla="*/ 2147483646 w 258"/>
                        <a:gd name="T65" fmla="*/ 2147483646 h 279"/>
                        <a:gd name="T66" fmla="*/ 2147483646 w 258"/>
                        <a:gd name="T67" fmla="*/ 2147483646 h 279"/>
                        <a:gd name="T68" fmla="*/ 2147483646 w 258"/>
                        <a:gd name="T69" fmla="*/ 0 h 279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</a:gdLst>
                      <a:ahLst/>
                      <a:cxnLst>
                        <a:cxn ang="T70">
                          <a:pos x="T0" y="T1"/>
                        </a:cxn>
                        <a:cxn ang="T71">
                          <a:pos x="T2" y="T3"/>
                        </a:cxn>
                        <a:cxn ang="T72">
                          <a:pos x="T4" y="T5"/>
                        </a:cxn>
                        <a:cxn ang="T73">
                          <a:pos x="T6" y="T7"/>
                        </a:cxn>
                        <a:cxn ang="T74">
                          <a:pos x="T8" y="T9"/>
                        </a:cxn>
                        <a:cxn ang="T75">
                          <a:pos x="T10" y="T11"/>
                        </a:cxn>
                        <a:cxn ang="T76">
                          <a:pos x="T12" y="T13"/>
                        </a:cxn>
                        <a:cxn ang="T77">
                          <a:pos x="T14" y="T15"/>
                        </a:cxn>
                        <a:cxn ang="T78">
                          <a:pos x="T16" y="T17"/>
                        </a:cxn>
                        <a:cxn ang="T79">
                          <a:pos x="T18" y="T19"/>
                        </a:cxn>
                        <a:cxn ang="T80">
                          <a:pos x="T20" y="T21"/>
                        </a:cxn>
                        <a:cxn ang="T81">
                          <a:pos x="T22" y="T23"/>
                        </a:cxn>
                        <a:cxn ang="T82">
                          <a:pos x="T24" y="T25"/>
                        </a:cxn>
                        <a:cxn ang="T83">
                          <a:pos x="T26" y="T27"/>
                        </a:cxn>
                        <a:cxn ang="T84">
                          <a:pos x="T28" y="T29"/>
                        </a:cxn>
                        <a:cxn ang="T85">
                          <a:pos x="T30" y="T31"/>
                        </a:cxn>
                        <a:cxn ang="T86">
                          <a:pos x="T32" y="T33"/>
                        </a:cxn>
                        <a:cxn ang="T87">
                          <a:pos x="T34" y="T35"/>
                        </a:cxn>
                        <a:cxn ang="T88">
                          <a:pos x="T36" y="T37"/>
                        </a:cxn>
                        <a:cxn ang="T89">
                          <a:pos x="T38" y="T39"/>
                        </a:cxn>
                        <a:cxn ang="T90">
                          <a:pos x="T40" y="T41"/>
                        </a:cxn>
                        <a:cxn ang="T91">
                          <a:pos x="T42" y="T43"/>
                        </a:cxn>
                        <a:cxn ang="T92">
                          <a:pos x="T44" y="T45"/>
                        </a:cxn>
                        <a:cxn ang="T93">
                          <a:pos x="T46" y="T47"/>
                        </a:cxn>
                        <a:cxn ang="T94">
                          <a:pos x="T48" y="T49"/>
                        </a:cxn>
                        <a:cxn ang="T95">
                          <a:pos x="T50" y="T51"/>
                        </a:cxn>
                        <a:cxn ang="T96">
                          <a:pos x="T52" y="T53"/>
                        </a:cxn>
                        <a:cxn ang="T97">
                          <a:pos x="T54" y="T55"/>
                        </a:cxn>
                        <a:cxn ang="T98">
                          <a:pos x="T56" y="T57"/>
                        </a:cxn>
                        <a:cxn ang="T99">
                          <a:pos x="T58" y="T59"/>
                        </a:cxn>
                        <a:cxn ang="T100">
                          <a:pos x="T60" y="T61"/>
                        </a:cxn>
                        <a:cxn ang="T101">
                          <a:pos x="T62" y="T63"/>
                        </a:cxn>
                        <a:cxn ang="T102">
                          <a:pos x="T64" y="T65"/>
                        </a:cxn>
                        <a:cxn ang="T103">
                          <a:pos x="T66" y="T67"/>
                        </a:cxn>
                        <a:cxn ang="T104">
                          <a:pos x="T68" y="T69"/>
                        </a:cxn>
                      </a:cxnLst>
                      <a:rect l="0" t="0" r="r" b="b"/>
                      <a:pathLst>
                        <a:path w="258" h="279">
                          <a:moveTo>
                            <a:pt x="119" y="0"/>
                          </a:moveTo>
                          <a:lnTo>
                            <a:pt x="144" y="0"/>
                          </a:lnTo>
                          <a:lnTo>
                            <a:pt x="165" y="4"/>
                          </a:lnTo>
                          <a:lnTo>
                            <a:pt x="185" y="11"/>
                          </a:lnTo>
                          <a:lnTo>
                            <a:pt x="206" y="21"/>
                          </a:lnTo>
                          <a:lnTo>
                            <a:pt x="224" y="35"/>
                          </a:lnTo>
                          <a:lnTo>
                            <a:pt x="237" y="53"/>
                          </a:lnTo>
                          <a:lnTo>
                            <a:pt x="248" y="77"/>
                          </a:lnTo>
                          <a:lnTo>
                            <a:pt x="255" y="105"/>
                          </a:lnTo>
                          <a:lnTo>
                            <a:pt x="258" y="137"/>
                          </a:lnTo>
                          <a:lnTo>
                            <a:pt x="255" y="171"/>
                          </a:lnTo>
                          <a:lnTo>
                            <a:pt x="245" y="199"/>
                          </a:lnTo>
                          <a:lnTo>
                            <a:pt x="231" y="227"/>
                          </a:lnTo>
                          <a:lnTo>
                            <a:pt x="210" y="251"/>
                          </a:lnTo>
                          <a:lnTo>
                            <a:pt x="185" y="269"/>
                          </a:lnTo>
                          <a:lnTo>
                            <a:pt x="171" y="272"/>
                          </a:lnTo>
                          <a:lnTo>
                            <a:pt x="158" y="279"/>
                          </a:lnTo>
                          <a:lnTo>
                            <a:pt x="140" y="279"/>
                          </a:lnTo>
                          <a:lnTo>
                            <a:pt x="123" y="279"/>
                          </a:lnTo>
                          <a:lnTo>
                            <a:pt x="95" y="272"/>
                          </a:lnTo>
                          <a:lnTo>
                            <a:pt x="67" y="262"/>
                          </a:lnTo>
                          <a:lnTo>
                            <a:pt x="47" y="245"/>
                          </a:lnTo>
                          <a:lnTo>
                            <a:pt x="26" y="220"/>
                          </a:lnTo>
                          <a:lnTo>
                            <a:pt x="11" y="195"/>
                          </a:lnTo>
                          <a:lnTo>
                            <a:pt x="5" y="168"/>
                          </a:lnTo>
                          <a:lnTo>
                            <a:pt x="0" y="140"/>
                          </a:lnTo>
                          <a:lnTo>
                            <a:pt x="5" y="108"/>
                          </a:lnTo>
                          <a:lnTo>
                            <a:pt x="11" y="84"/>
                          </a:lnTo>
                          <a:lnTo>
                            <a:pt x="21" y="66"/>
                          </a:lnTo>
                          <a:lnTo>
                            <a:pt x="36" y="50"/>
                          </a:lnTo>
                          <a:lnTo>
                            <a:pt x="50" y="32"/>
                          </a:lnTo>
                          <a:lnTo>
                            <a:pt x="67" y="21"/>
                          </a:lnTo>
                          <a:lnTo>
                            <a:pt x="84" y="11"/>
                          </a:lnTo>
                          <a:lnTo>
                            <a:pt x="102" y="4"/>
                          </a:lnTo>
                          <a:lnTo>
                            <a:pt x="119" y="0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44" name="Freeform 1145">
                      <a:extLst>
                        <a:ext uri="{FF2B5EF4-FFF2-40B4-BE49-F238E27FC236}">
                          <a16:creationId xmlns:a16="http://schemas.microsoft.com/office/drawing/2014/main" id="{88B73989-A4A0-48A2-AD69-8D44C0AA79A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55207">
                      <a:off x="2963558" y="3474076"/>
                      <a:ext cx="9562" cy="8491"/>
                    </a:xfrm>
                    <a:custGeom>
                      <a:avLst/>
                      <a:gdLst>
                        <a:gd name="T0" fmla="*/ 2147483646 w 163"/>
                        <a:gd name="T1" fmla="*/ 0 h 180"/>
                        <a:gd name="T2" fmla="*/ 2147483646 w 163"/>
                        <a:gd name="T3" fmla="*/ 0 h 180"/>
                        <a:gd name="T4" fmla="*/ 2147483646 w 163"/>
                        <a:gd name="T5" fmla="*/ 2147483646 h 180"/>
                        <a:gd name="T6" fmla="*/ 2147483646 w 163"/>
                        <a:gd name="T7" fmla="*/ 2147483646 h 180"/>
                        <a:gd name="T8" fmla="*/ 2147483646 w 163"/>
                        <a:gd name="T9" fmla="*/ 2147483646 h 180"/>
                        <a:gd name="T10" fmla="*/ 2147483646 w 163"/>
                        <a:gd name="T11" fmla="*/ 2147483646 h 180"/>
                        <a:gd name="T12" fmla="*/ 2147483646 w 163"/>
                        <a:gd name="T13" fmla="*/ 2147483646 h 180"/>
                        <a:gd name="T14" fmla="*/ 2147483646 w 163"/>
                        <a:gd name="T15" fmla="*/ 2147483646 h 180"/>
                        <a:gd name="T16" fmla="*/ 2147483646 w 163"/>
                        <a:gd name="T17" fmla="*/ 2147483646 h 180"/>
                        <a:gd name="T18" fmla="*/ 2147483646 w 163"/>
                        <a:gd name="T19" fmla="*/ 2147483646 h 180"/>
                        <a:gd name="T20" fmla="*/ 2147483646 w 163"/>
                        <a:gd name="T21" fmla="*/ 2147483646 h 180"/>
                        <a:gd name="T22" fmla="*/ 2147483646 w 163"/>
                        <a:gd name="T23" fmla="*/ 2147483646 h 180"/>
                        <a:gd name="T24" fmla="*/ 2147483646 w 163"/>
                        <a:gd name="T25" fmla="*/ 2147483646 h 180"/>
                        <a:gd name="T26" fmla="*/ 2147483646 w 163"/>
                        <a:gd name="T27" fmla="*/ 2147483646 h 180"/>
                        <a:gd name="T28" fmla="*/ 2147483646 w 163"/>
                        <a:gd name="T29" fmla="*/ 2147483646 h 180"/>
                        <a:gd name="T30" fmla="*/ 2147483646 w 163"/>
                        <a:gd name="T31" fmla="*/ 2147483646 h 180"/>
                        <a:gd name="T32" fmla="*/ 2147483646 w 163"/>
                        <a:gd name="T33" fmla="*/ 2147483646 h 180"/>
                        <a:gd name="T34" fmla="*/ 2147483646 w 163"/>
                        <a:gd name="T35" fmla="*/ 2147483646 h 180"/>
                        <a:gd name="T36" fmla="*/ 2147483646 w 163"/>
                        <a:gd name="T37" fmla="*/ 2147483646 h 180"/>
                        <a:gd name="T38" fmla="*/ 2147483646 w 163"/>
                        <a:gd name="T39" fmla="*/ 2147483646 h 180"/>
                        <a:gd name="T40" fmla="*/ 2147483646 w 163"/>
                        <a:gd name="T41" fmla="*/ 2147483646 h 180"/>
                        <a:gd name="T42" fmla="*/ 2147483646 w 163"/>
                        <a:gd name="T43" fmla="*/ 2147483646 h 180"/>
                        <a:gd name="T44" fmla="*/ 0 w 163"/>
                        <a:gd name="T45" fmla="*/ 2147483646 h 180"/>
                        <a:gd name="T46" fmla="*/ 0 w 163"/>
                        <a:gd name="T47" fmla="*/ 2147483646 h 180"/>
                        <a:gd name="T48" fmla="*/ 0 w 163"/>
                        <a:gd name="T49" fmla="*/ 2147483646 h 180"/>
                        <a:gd name="T50" fmla="*/ 2147483646 w 163"/>
                        <a:gd name="T51" fmla="*/ 2147483646 h 180"/>
                        <a:gd name="T52" fmla="*/ 2147483646 w 163"/>
                        <a:gd name="T53" fmla="*/ 2147483646 h 180"/>
                        <a:gd name="T54" fmla="*/ 2147483646 w 163"/>
                        <a:gd name="T55" fmla="*/ 2147483646 h 180"/>
                        <a:gd name="T56" fmla="*/ 2147483646 w 163"/>
                        <a:gd name="T57" fmla="*/ 2147483646 h 180"/>
                        <a:gd name="T58" fmla="*/ 2147483646 w 163"/>
                        <a:gd name="T59" fmla="*/ 2147483646 h 180"/>
                        <a:gd name="T60" fmla="*/ 2147483646 w 163"/>
                        <a:gd name="T61" fmla="*/ 0 h 180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</a:gdLst>
                      <a:ahLst/>
                      <a:cxnLst>
                        <a:cxn ang="T62">
                          <a:pos x="T0" y="T1"/>
                        </a:cxn>
                        <a:cxn ang="T63">
                          <a:pos x="T2" y="T3"/>
                        </a:cxn>
                        <a:cxn ang="T64">
                          <a:pos x="T4" y="T5"/>
                        </a:cxn>
                        <a:cxn ang="T65">
                          <a:pos x="T6" y="T7"/>
                        </a:cxn>
                        <a:cxn ang="T66">
                          <a:pos x="T8" y="T9"/>
                        </a:cxn>
                        <a:cxn ang="T67">
                          <a:pos x="T10" y="T11"/>
                        </a:cxn>
                        <a:cxn ang="T68">
                          <a:pos x="T12" y="T13"/>
                        </a:cxn>
                        <a:cxn ang="T69">
                          <a:pos x="T14" y="T15"/>
                        </a:cxn>
                        <a:cxn ang="T70">
                          <a:pos x="T16" y="T17"/>
                        </a:cxn>
                        <a:cxn ang="T71">
                          <a:pos x="T18" y="T19"/>
                        </a:cxn>
                        <a:cxn ang="T72">
                          <a:pos x="T20" y="T21"/>
                        </a:cxn>
                        <a:cxn ang="T73">
                          <a:pos x="T22" y="T23"/>
                        </a:cxn>
                        <a:cxn ang="T74">
                          <a:pos x="T24" y="T25"/>
                        </a:cxn>
                        <a:cxn ang="T75">
                          <a:pos x="T26" y="T27"/>
                        </a:cxn>
                        <a:cxn ang="T76">
                          <a:pos x="T28" y="T29"/>
                        </a:cxn>
                        <a:cxn ang="T77">
                          <a:pos x="T30" y="T31"/>
                        </a:cxn>
                        <a:cxn ang="T78">
                          <a:pos x="T32" y="T33"/>
                        </a:cxn>
                        <a:cxn ang="T79">
                          <a:pos x="T34" y="T35"/>
                        </a:cxn>
                        <a:cxn ang="T80">
                          <a:pos x="T36" y="T37"/>
                        </a:cxn>
                        <a:cxn ang="T81">
                          <a:pos x="T38" y="T39"/>
                        </a:cxn>
                        <a:cxn ang="T82">
                          <a:pos x="T40" y="T41"/>
                        </a:cxn>
                        <a:cxn ang="T83">
                          <a:pos x="T42" y="T43"/>
                        </a:cxn>
                        <a:cxn ang="T84">
                          <a:pos x="T44" y="T45"/>
                        </a:cxn>
                        <a:cxn ang="T85">
                          <a:pos x="T46" y="T47"/>
                        </a:cxn>
                        <a:cxn ang="T86">
                          <a:pos x="T48" y="T49"/>
                        </a:cxn>
                        <a:cxn ang="T87">
                          <a:pos x="T50" y="T51"/>
                        </a:cxn>
                        <a:cxn ang="T88">
                          <a:pos x="T52" y="T53"/>
                        </a:cxn>
                        <a:cxn ang="T89">
                          <a:pos x="T54" y="T55"/>
                        </a:cxn>
                        <a:cxn ang="T90">
                          <a:pos x="T56" y="T57"/>
                        </a:cxn>
                        <a:cxn ang="T91">
                          <a:pos x="T58" y="T59"/>
                        </a:cxn>
                        <a:cxn ang="T92">
                          <a:pos x="T60" y="T61"/>
                        </a:cxn>
                      </a:cxnLst>
                      <a:rect l="0" t="0" r="r" b="b"/>
                      <a:pathLst>
                        <a:path w="163" h="180">
                          <a:moveTo>
                            <a:pt x="76" y="0"/>
                          </a:moveTo>
                          <a:lnTo>
                            <a:pt x="90" y="0"/>
                          </a:lnTo>
                          <a:lnTo>
                            <a:pt x="104" y="3"/>
                          </a:lnTo>
                          <a:lnTo>
                            <a:pt x="118" y="6"/>
                          </a:lnTo>
                          <a:lnTo>
                            <a:pt x="129" y="13"/>
                          </a:lnTo>
                          <a:lnTo>
                            <a:pt x="139" y="24"/>
                          </a:lnTo>
                          <a:lnTo>
                            <a:pt x="150" y="34"/>
                          </a:lnTo>
                          <a:lnTo>
                            <a:pt x="156" y="51"/>
                          </a:lnTo>
                          <a:lnTo>
                            <a:pt x="163" y="69"/>
                          </a:lnTo>
                          <a:lnTo>
                            <a:pt x="163" y="90"/>
                          </a:lnTo>
                          <a:lnTo>
                            <a:pt x="160" y="111"/>
                          </a:lnTo>
                          <a:lnTo>
                            <a:pt x="153" y="128"/>
                          </a:lnTo>
                          <a:lnTo>
                            <a:pt x="145" y="145"/>
                          </a:lnTo>
                          <a:lnTo>
                            <a:pt x="132" y="159"/>
                          </a:lnTo>
                          <a:lnTo>
                            <a:pt x="118" y="174"/>
                          </a:lnTo>
                          <a:lnTo>
                            <a:pt x="97" y="180"/>
                          </a:lnTo>
                          <a:lnTo>
                            <a:pt x="76" y="180"/>
                          </a:lnTo>
                          <a:lnTo>
                            <a:pt x="58" y="177"/>
                          </a:lnTo>
                          <a:lnTo>
                            <a:pt x="42" y="166"/>
                          </a:lnTo>
                          <a:lnTo>
                            <a:pt x="28" y="156"/>
                          </a:lnTo>
                          <a:lnTo>
                            <a:pt x="13" y="142"/>
                          </a:lnTo>
                          <a:lnTo>
                            <a:pt x="7" y="124"/>
                          </a:lnTo>
                          <a:lnTo>
                            <a:pt x="0" y="108"/>
                          </a:lnTo>
                          <a:lnTo>
                            <a:pt x="0" y="90"/>
                          </a:lnTo>
                          <a:lnTo>
                            <a:pt x="0" y="69"/>
                          </a:lnTo>
                          <a:lnTo>
                            <a:pt x="7" y="55"/>
                          </a:lnTo>
                          <a:lnTo>
                            <a:pt x="10" y="41"/>
                          </a:lnTo>
                          <a:lnTo>
                            <a:pt x="21" y="30"/>
                          </a:lnTo>
                          <a:lnTo>
                            <a:pt x="28" y="21"/>
                          </a:lnTo>
                          <a:lnTo>
                            <a:pt x="52" y="6"/>
                          </a:lnTo>
                          <a:lnTo>
                            <a:pt x="76" y="0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45" name="Freeform 1146">
                      <a:extLst>
                        <a:ext uri="{FF2B5EF4-FFF2-40B4-BE49-F238E27FC236}">
                          <a16:creationId xmlns:a16="http://schemas.microsoft.com/office/drawing/2014/main" id="{80BA4B97-D24D-4674-830A-145635F9C4F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55207">
                      <a:off x="3095031" y="3476907"/>
                      <a:ext cx="19123" cy="22640"/>
                    </a:xfrm>
                    <a:custGeom>
                      <a:avLst/>
                      <a:gdLst>
                        <a:gd name="T0" fmla="*/ 2147483646 w 341"/>
                        <a:gd name="T1" fmla="*/ 0 h 366"/>
                        <a:gd name="T2" fmla="*/ 2147483646 w 341"/>
                        <a:gd name="T3" fmla="*/ 0 h 366"/>
                        <a:gd name="T4" fmla="*/ 2147483646 w 341"/>
                        <a:gd name="T5" fmla="*/ 2147483646 h 366"/>
                        <a:gd name="T6" fmla="*/ 2147483646 w 341"/>
                        <a:gd name="T7" fmla="*/ 2147483646 h 366"/>
                        <a:gd name="T8" fmla="*/ 2147483646 w 341"/>
                        <a:gd name="T9" fmla="*/ 2147483646 h 366"/>
                        <a:gd name="T10" fmla="*/ 2147483646 w 341"/>
                        <a:gd name="T11" fmla="*/ 2147483646 h 366"/>
                        <a:gd name="T12" fmla="*/ 2147483646 w 341"/>
                        <a:gd name="T13" fmla="*/ 2147483646 h 366"/>
                        <a:gd name="T14" fmla="*/ 2147483646 w 341"/>
                        <a:gd name="T15" fmla="*/ 2147483646 h 366"/>
                        <a:gd name="T16" fmla="*/ 2147483646 w 341"/>
                        <a:gd name="T17" fmla="*/ 2147483646 h 366"/>
                        <a:gd name="T18" fmla="*/ 2147483646 w 341"/>
                        <a:gd name="T19" fmla="*/ 2147483646 h 366"/>
                        <a:gd name="T20" fmla="*/ 2147483646 w 341"/>
                        <a:gd name="T21" fmla="*/ 2147483646 h 366"/>
                        <a:gd name="T22" fmla="*/ 2147483646 w 341"/>
                        <a:gd name="T23" fmla="*/ 2147483646 h 366"/>
                        <a:gd name="T24" fmla="*/ 2147483646 w 341"/>
                        <a:gd name="T25" fmla="*/ 2147483646 h 366"/>
                        <a:gd name="T26" fmla="*/ 2147483646 w 341"/>
                        <a:gd name="T27" fmla="*/ 2147483646 h 366"/>
                        <a:gd name="T28" fmla="*/ 2147483646 w 341"/>
                        <a:gd name="T29" fmla="*/ 2147483646 h 366"/>
                        <a:gd name="T30" fmla="*/ 2147483646 w 341"/>
                        <a:gd name="T31" fmla="*/ 2147483646 h 366"/>
                        <a:gd name="T32" fmla="*/ 2147483646 w 341"/>
                        <a:gd name="T33" fmla="*/ 2147483646 h 366"/>
                        <a:gd name="T34" fmla="*/ 2147483646 w 341"/>
                        <a:gd name="T35" fmla="*/ 2147483646 h 366"/>
                        <a:gd name="T36" fmla="*/ 2147483646 w 341"/>
                        <a:gd name="T37" fmla="*/ 2147483646 h 366"/>
                        <a:gd name="T38" fmla="*/ 2147483646 w 341"/>
                        <a:gd name="T39" fmla="*/ 2147483646 h 366"/>
                        <a:gd name="T40" fmla="*/ 2147483646 w 341"/>
                        <a:gd name="T41" fmla="*/ 2147483646 h 366"/>
                        <a:gd name="T42" fmla="*/ 2147483646 w 341"/>
                        <a:gd name="T43" fmla="*/ 2147483646 h 366"/>
                        <a:gd name="T44" fmla="*/ 2147483646 w 341"/>
                        <a:gd name="T45" fmla="*/ 2147483646 h 366"/>
                        <a:gd name="T46" fmla="*/ 2147483646 w 341"/>
                        <a:gd name="T47" fmla="*/ 2147483646 h 366"/>
                        <a:gd name="T48" fmla="*/ 2147483646 w 341"/>
                        <a:gd name="T49" fmla="*/ 2147483646 h 366"/>
                        <a:gd name="T50" fmla="*/ 2147483646 w 341"/>
                        <a:gd name="T51" fmla="*/ 2147483646 h 366"/>
                        <a:gd name="T52" fmla="*/ 2147483646 w 341"/>
                        <a:gd name="T53" fmla="*/ 2147483646 h 366"/>
                        <a:gd name="T54" fmla="*/ 2147483646 w 341"/>
                        <a:gd name="T55" fmla="*/ 2147483646 h 366"/>
                        <a:gd name="T56" fmla="*/ 2147483646 w 341"/>
                        <a:gd name="T57" fmla="*/ 2147483646 h 366"/>
                        <a:gd name="T58" fmla="*/ 2147483646 w 341"/>
                        <a:gd name="T59" fmla="*/ 2147483646 h 366"/>
                        <a:gd name="T60" fmla="*/ 2147483646 w 341"/>
                        <a:gd name="T61" fmla="*/ 2147483646 h 366"/>
                        <a:gd name="T62" fmla="*/ 0 w 341"/>
                        <a:gd name="T63" fmla="*/ 2147483646 h 366"/>
                        <a:gd name="T64" fmla="*/ 0 w 341"/>
                        <a:gd name="T65" fmla="*/ 2147483646 h 366"/>
                        <a:gd name="T66" fmla="*/ 2147483646 w 341"/>
                        <a:gd name="T67" fmla="*/ 2147483646 h 366"/>
                        <a:gd name="T68" fmla="*/ 2147483646 w 341"/>
                        <a:gd name="T69" fmla="*/ 2147483646 h 366"/>
                        <a:gd name="T70" fmla="*/ 2147483646 w 341"/>
                        <a:gd name="T71" fmla="*/ 2147483646 h 366"/>
                        <a:gd name="T72" fmla="*/ 2147483646 w 341"/>
                        <a:gd name="T73" fmla="*/ 2147483646 h 366"/>
                        <a:gd name="T74" fmla="*/ 2147483646 w 341"/>
                        <a:gd name="T75" fmla="*/ 2147483646 h 366"/>
                        <a:gd name="T76" fmla="*/ 2147483646 w 341"/>
                        <a:gd name="T77" fmla="*/ 2147483646 h 366"/>
                        <a:gd name="T78" fmla="*/ 2147483646 w 341"/>
                        <a:gd name="T79" fmla="*/ 2147483646 h 366"/>
                        <a:gd name="T80" fmla="*/ 2147483646 w 341"/>
                        <a:gd name="T81" fmla="*/ 2147483646 h 366"/>
                        <a:gd name="T82" fmla="*/ 2147483646 w 341"/>
                        <a:gd name="T83" fmla="*/ 0 h 36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</a:gdLst>
                      <a:ahLst/>
                      <a:cxnLst>
                        <a:cxn ang="T84">
                          <a:pos x="T0" y="T1"/>
                        </a:cxn>
                        <a:cxn ang="T85">
                          <a:pos x="T2" y="T3"/>
                        </a:cxn>
                        <a:cxn ang="T86">
                          <a:pos x="T4" y="T5"/>
                        </a:cxn>
                        <a:cxn ang="T87">
                          <a:pos x="T6" y="T7"/>
                        </a:cxn>
                        <a:cxn ang="T88">
                          <a:pos x="T8" y="T9"/>
                        </a:cxn>
                        <a:cxn ang="T89">
                          <a:pos x="T10" y="T11"/>
                        </a:cxn>
                        <a:cxn ang="T90">
                          <a:pos x="T12" y="T13"/>
                        </a:cxn>
                        <a:cxn ang="T91">
                          <a:pos x="T14" y="T15"/>
                        </a:cxn>
                        <a:cxn ang="T92">
                          <a:pos x="T16" y="T17"/>
                        </a:cxn>
                        <a:cxn ang="T93">
                          <a:pos x="T18" y="T19"/>
                        </a:cxn>
                        <a:cxn ang="T94">
                          <a:pos x="T20" y="T21"/>
                        </a:cxn>
                        <a:cxn ang="T95">
                          <a:pos x="T22" y="T23"/>
                        </a:cxn>
                        <a:cxn ang="T96">
                          <a:pos x="T24" y="T25"/>
                        </a:cxn>
                        <a:cxn ang="T97">
                          <a:pos x="T26" y="T27"/>
                        </a:cxn>
                        <a:cxn ang="T98">
                          <a:pos x="T28" y="T29"/>
                        </a:cxn>
                        <a:cxn ang="T99">
                          <a:pos x="T30" y="T31"/>
                        </a:cxn>
                        <a:cxn ang="T100">
                          <a:pos x="T32" y="T33"/>
                        </a:cxn>
                        <a:cxn ang="T101">
                          <a:pos x="T34" y="T35"/>
                        </a:cxn>
                        <a:cxn ang="T102">
                          <a:pos x="T36" y="T37"/>
                        </a:cxn>
                        <a:cxn ang="T103">
                          <a:pos x="T38" y="T39"/>
                        </a:cxn>
                        <a:cxn ang="T104">
                          <a:pos x="T40" y="T41"/>
                        </a:cxn>
                        <a:cxn ang="T105">
                          <a:pos x="T42" y="T43"/>
                        </a:cxn>
                        <a:cxn ang="T106">
                          <a:pos x="T44" y="T45"/>
                        </a:cxn>
                        <a:cxn ang="T107">
                          <a:pos x="T46" y="T47"/>
                        </a:cxn>
                        <a:cxn ang="T108">
                          <a:pos x="T48" y="T49"/>
                        </a:cxn>
                        <a:cxn ang="T109">
                          <a:pos x="T50" y="T51"/>
                        </a:cxn>
                        <a:cxn ang="T110">
                          <a:pos x="T52" y="T53"/>
                        </a:cxn>
                        <a:cxn ang="T111">
                          <a:pos x="T54" y="T55"/>
                        </a:cxn>
                        <a:cxn ang="T112">
                          <a:pos x="T56" y="T57"/>
                        </a:cxn>
                        <a:cxn ang="T113">
                          <a:pos x="T58" y="T59"/>
                        </a:cxn>
                        <a:cxn ang="T114">
                          <a:pos x="T60" y="T61"/>
                        </a:cxn>
                        <a:cxn ang="T115">
                          <a:pos x="T62" y="T63"/>
                        </a:cxn>
                        <a:cxn ang="T116">
                          <a:pos x="T64" y="T65"/>
                        </a:cxn>
                        <a:cxn ang="T117">
                          <a:pos x="T66" y="T67"/>
                        </a:cxn>
                        <a:cxn ang="T118">
                          <a:pos x="T68" y="T69"/>
                        </a:cxn>
                        <a:cxn ang="T119">
                          <a:pos x="T70" y="T71"/>
                        </a:cxn>
                        <a:cxn ang="T120">
                          <a:pos x="T72" y="T73"/>
                        </a:cxn>
                        <a:cxn ang="T121">
                          <a:pos x="T74" y="T75"/>
                        </a:cxn>
                        <a:cxn ang="T122">
                          <a:pos x="T76" y="T77"/>
                        </a:cxn>
                        <a:cxn ang="T123">
                          <a:pos x="T78" y="T79"/>
                        </a:cxn>
                        <a:cxn ang="T124">
                          <a:pos x="T80" y="T81"/>
                        </a:cxn>
                        <a:cxn ang="T125">
                          <a:pos x="T82" y="T83"/>
                        </a:cxn>
                      </a:cxnLst>
                      <a:rect l="0" t="0" r="r" b="b"/>
                      <a:pathLst>
                        <a:path w="341" h="366">
                          <a:moveTo>
                            <a:pt x="159" y="0"/>
                          </a:moveTo>
                          <a:lnTo>
                            <a:pt x="188" y="0"/>
                          </a:lnTo>
                          <a:lnTo>
                            <a:pt x="219" y="4"/>
                          </a:lnTo>
                          <a:lnTo>
                            <a:pt x="246" y="10"/>
                          </a:lnTo>
                          <a:lnTo>
                            <a:pt x="272" y="25"/>
                          </a:lnTo>
                          <a:lnTo>
                            <a:pt x="296" y="46"/>
                          </a:lnTo>
                          <a:lnTo>
                            <a:pt x="317" y="70"/>
                          </a:lnTo>
                          <a:lnTo>
                            <a:pt x="330" y="101"/>
                          </a:lnTo>
                          <a:lnTo>
                            <a:pt x="341" y="139"/>
                          </a:lnTo>
                          <a:lnTo>
                            <a:pt x="341" y="181"/>
                          </a:lnTo>
                          <a:lnTo>
                            <a:pt x="338" y="223"/>
                          </a:lnTo>
                          <a:lnTo>
                            <a:pt x="323" y="265"/>
                          </a:lnTo>
                          <a:lnTo>
                            <a:pt x="317" y="283"/>
                          </a:lnTo>
                          <a:lnTo>
                            <a:pt x="306" y="299"/>
                          </a:lnTo>
                          <a:lnTo>
                            <a:pt x="293" y="313"/>
                          </a:lnTo>
                          <a:lnTo>
                            <a:pt x="278" y="331"/>
                          </a:lnTo>
                          <a:lnTo>
                            <a:pt x="264" y="341"/>
                          </a:lnTo>
                          <a:lnTo>
                            <a:pt x="246" y="352"/>
                          </a:lnTo>
                          <a:lnTo>
                            <a:pt x="225" y="359"/>
                          </a:lnTo>
                          <a:lnTo>
                            <a:pt x="205" y="366"/>
                          </a:lnTo>
                          <a:lnTo>
                            <a:pt x="185" y="366"/>
                          </a:lnTo>
                          <a:lnTo>
                            <a:pt x="164" y="366"/>
                          </a:lnTo>
                          <a:lnTo>
                            <a:pt x="143" y="366"/>
                          </a:lnTo>
                          <a:lnTo>
                            <a:pt x="122" y="359"/>
                          </a:lnTo>
                          <a:lnTo>
                            <a:pt x="104" y="352"/>
                          </a:lnTo>
                          <a:lnTo>
                            <a:pt x="87" y="341"/>
                          </a:lnTo>
                          <a:lnTo>
                            <a:pt x="69" y="331"/>
                          </a:lnTo>
                          <a:lnTo>
                            <a:pt x="56" y="320"/>
                          </a:lnTo>
                          <a:lnTo>
                            <a:pt x="31" y="289"/>
                          </a:lnTo>
                          <a:lnTo>
                            <a:pt x="14" y="257"/>
                          </a:lnTo>
                          <a:lnTo>
                            <a:pt x="3" y="220"/>
                          </a:lnTo>
                          <a:lnTo>
                            <a:pt x="0" y="181"/>
                          </a:lnTo>
                          <a:lnTo>
                            <a:pt x="0" y="160"/>
                          </a:lnTo>
                          <a:lnTo>
                            <a:pt x="3" y="143"/>
                          </a:lnTo>
                          <a:lnTo>
                            <a:pt x="14" y="112"/>
                          </a:lnTo>
                          <a:lnTo>
                            <a:pt x="27" y="88"/>
                          </a:lnTo>
                          <a:lnTo>
                            <a:pt x="45" y="62"/>
                          </a:lnTo>
                          <a:lnTo>
                            <a:pt x="62" y="41"/>
                          </a:lnTo>
                          <a:lnTo>
                            <a:pt x="83" y="28"/>
                          </a:lnTo>
                          <a:lnTo>
                            <a:pt x="107" y="14"/>
                          </a:lnTo>
                          <a:lnTo>
                            <a:pt x="132" y="7"/>
                          </a:lnTo>
                          <a:lnTo>
                            <a:pt x="159" y="0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46" name="Freeform 1147">
                      <a:extLst>
                        <a:ext uri="{FF2B5EF4-FFF2-40B4-BE49-F238E27FC236}">
                          <a16:creationId xmlns:a16="http://schemas.microsoft.com/office/drawing/2014/main" id="{EA34B889-5DED-463C-B158-3CD786DB1A3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55207">
                      <a:off x="3097420" y="3479736"/>
                      <a:ext cx="14342" cy="16980"/>
                    </a:xfrm>
                    <a:custGeom>
                      <a:avLst/>
                      <a:gdLst>
                        <a:gd name="T0" fmla="*/ 2147483646 w 257"/>
                        <a:gd name="T1" fmla="*/ 0 h 279"/>
                        <a:gd name="T2" fmla="*/ 2147483646 w 257"/>
                        <a:gd name="T3" fmla="*/ 0 h 279"/>
                        <a:gd name="T4" fmla="*/ 2147483646 w 257"/>
                        <a:gd name="T5" fmla="*/ 2147483646 h 279"/>
                        <a:gd name="T6" fmla="*/ 2147483646 w 257"/>
                        <a:gd name="T7" fmla="*/ 2147483646 h 279"/>
                        <a:gd name="T8" fmla="*/ 2147483646 w 257"/>
                        <a:gd name="T9" fmla="*/ 2147483646 h 279"/>
                        <a:gd name="T10" fmla="*/ 2147483646 w 257"/>
                        <a:gd name="T11" fmla="*/ 2147483646 h 279"/>
                        <a:gd name="T12" fmla="*/ 2147483646 w 257"/>
                        <a:gd name="T13" fmla="*/ 2147483646 h 279"/>
                        <a:gd name="T14" fmla="*/ 2147483646 w 257"/>
                        <a:gd name="T15" fmla="*/ 2147483646 h 279"/>
                        <a:gd name="T16" fmla="*/ 2147483646 w 257"/>
                        <a:gd name="T17" fmla="*/ 2147483646 h 279"/>
                        <a:gd name="T18" fmla="*/ 2147483646 w 257"/>
                        <a:gd name="T19" fmla="*/ 2147483646 h 279"/>
                        <a:gd name="T20" fmla="*/ 2147483646 w 257"/>
                        <a:gd name="T21" fmla="*/ 2147483646 h 279"/>
                        <a:gd name="T22" fmla="*/ 2147483646 w 257"/>
                        <a:gd name="T23" fmla="*/ 2147483646 h 279"/>
                        <a:gd name="T24" fmla="*/ 2147483646 w 257"/>
                        <a:gd name="T25" fmla="*/ 2147483646 h 279"/>
                        <a:gd name="T26" fmla="*/ 2147483646 w 257"/>
                        <a:gd name="T27" fmla="*/ 2147483646 h 279"/>
                        <a:gd name="T28" fmla="*/ 2147483646 w 257"/>
                        <a:gd name="T29" fmla="*/ 2147483646 h 279"/>
                        <a:gd name="T30" fmla="*/ 2147483646 w 257"/>
                        <a:gd name="T31" fmla="*/ 2147483646 h 279"/>
                        <a:gd name="T32" fmla="*/ 2147483646 w 257"/>
                        <a:gd name="T33" fmla="*/ 2147483646 h 279"/>
                        <a:gd name="T34" fmla="*/ 2147483646 w 257"/>
                        <a:gd name="T35" fmla="*/ 2147483646 h 279"/>
                        <a:gd name="T36" fmla="*/ 2147483646 w 257"/>
                        <a:gd name="T37" fmla="*/ 2147483646 h 279"/>
                        <a:gd name="T38" fmla="*/ 2147483646 w 257"/>
                        <a:gd name="T39" fmla="*/ 2147483646 h 279"/>
                        <a:gd name="T40" fmla="*/ 2147483646 w 257"/>
                        <a:gd name="T41" fmla="*/ 2147483646 h 279"/>
                        <a:gd name="T42" fmla="*/ 2147483646 w 257"/>
                        <a:gd name="T43" fmla="*/ 2147483646 h 279"/>
                        <a:gd name="T44" fmla="*/ 2147483646 w 257"/>
                        <a:gd name="T45" fmla="*/ 2147483646 h 279"/>
                        <a:gd name="T46" fmla="*/ 2147483646 w 257"/>
                        <a:gd name="T47" fmla="*/ 2147483646 h 279"/>
                        <a:gd name="T48" fmla="*/ 2147483646 w 257"/>
                        <a:gd name="T49" fmla="*/ 2147483646 h 279"/>
                        <a:gd name="T50" fmla="*/ 0 w 257"/>
                        <a:gd name="T51" fmla="*/ 2147483646 h 279"/>
                        <a:gd name="T52" fmla="*/ 2147483646 w 257"/>
                        <a:gd name="T53" fmla="*/ 2147483646 h 279"/>
                        <a:gd name="T54" fmla="*/ 2147483646 w 257"/>
                        <a:gd name="T55" fmla="*/ 2147483646 h 279"/>
                        <a:gd name="T56" fmla="*/ 2147483646 w 257"/>
                        <a:gd name="T57" fmla="*/ 2147483646 h 279"/>
                        <a:gd name="T58" fmla="*/ 2147483646 w 257"/>
                        <a:gd name="T59" fmla="*/ 2147483646 h 279"/>
                        <a:gd name="T60" fmla="*/ 2147483646 w 257"/>
                        <a:gd name="T61" fmla="*/ 2147483646 h 279"/>
                        <a:gd name="T62" fmla="*/ 2147483646 w 257"/>
                        <a:gd name="T63" fmla="*/ 2147483646 h 279"/>
                        <a:gd name="T64" fmla="*/ 2147483646 w 257"/>
                        <a:gd name="T65" fmla="*/ 2147483646 h 279"/>
                        <a:gd name="T66" fmla="*/ 2147483646 w 257"/>
                        <a:gd name="T67" fmla="*/ 2147483646 h 279"/>
                        <a:gd name="T68" fmla="*/ 2147483646 w 257"/>
                        <a:gd name="T69" fmla="*/ 0 h 279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</a:gdLst>
                      <a:ahLst/>
                      <a:cxnLst>
                        <a:cxn ang="T70">
                          <a:pos x="T0" y="T1"/>
                        </a:cxn>
                        <a:cxn ang="T71">
                          <a:pos x="T2" y="T3"/>
                        </a:cxn>
                        <a:cxn ang="T72">
                          <a:pos x="T4" y="T5"/>
                        </a:cxn>
                        <a:cxn ang="T73">
                          <a:pos x="T6" y="T7"/>
                        </a:cxn>
                        <a:cxn ang="T74">
                          <a:pos x="T8" y="T9"/>
                        </a:cxn>
                        <a:cxn ang="T75">
                          <a:pos x="T10" y="T11"/>
                        </a:cxn>
                        <a:cxn ang="T76">
                          <a:pos x="T12" y="T13"/>
                        </a:cxn>
                        <a:cxn ang="T77">
                          <a:pos x="T14" y="T15"/>
                        </a:cxn>
                        <a:cxn ang="T78">
                          <a:pos x="T16" y="T17"/>
                        </a:cxn>
                        <a:cxn ang="T79">
                          <a:pos x="T18" y="T19"/>
                        </a:cxn>
                        <a:cxn ang="T80">
                          <a:pos x="T20" y="T21"/>
                        </a:cxn>
                        <a:cxn ang="T81">
                          <a:pos x="T22" y="T23"/>
                        </a:cxn>
                        <a:cxn ang="T82">
                          <a:pos x="T24" y="T25"/>
                        </a:cxn>
                        <a:cxn ang="T83">
                          <a:pos x="T26" y="T27"/>
                        </a:cxn>
                        <a:cxn ang="T84">
                          <a:pos x="T28" y="T29"/>
                        </a:cxn>
                        <a:cxn ang="T85">
                          <a:pos x="T30" y="T31"/>
                        </a:cxn>
                        <a:cxn ang="T86">
                          <a:pos x="T32" y="T33"/>
                        </a:cxn>
                        <a:cxn ang="T87">
                          <a:pos x="T34" y="T35"/>
                        </a:cxn>
                        <a:cxn ang="T88">
                          <a:pos x="T36" y="T37"/>
                        </a:cxn>
                        <a:cxn ang="T89">
                          <a:pos x="T38" y="T39"/>
                        </a:cxn>
                        <a:cxn ang="T90">
                          <a:pos x="T40" y="T41"/>
                        </a:cxn>
                        <a:cxn ang="T91">
                          <a:pos x="T42" y="T43"/>
                        </a:cxn>
                        <a:cxn ang="T92">
                          <a:pos x="T44" y="T45"/>
                        </a:cxn>
                        <a:cxn ang="T93">
                          <a:pos x="T46" y="T47"/>
                        </a:cxn>
                        <a:cxn ang="T94">
                          <a:pos x="T48" y="T49"/>
                        </a:cxn>
                        <a:cxn ang="T95">
                          <a:pos x="T50" y="T51"/>
                        </a:cxn>
                        <a:cxn ang="T96">
                          <a:pos x="T52" y="T53"/>
                        </a:cxn>
                        <a:cxn ang="T97">
                          <a:pos x="T54" y="T55"/>
                        </a:cxn>
                        <a:cxn ang="T98">
                          <a:pos x="T56" y="T57"/>
                        </a:cxn>
                        <a:cxn ang="T99">
                          <a:pos x="T58" y="T59"/>
                        </a:cxn>
                        <a:cxn ang="T100">
                          <a:pos x="T60" y="T61"/>
                        </a:cxn>
                        <a:cxn ang="T101">
                          <a:pos x="T62" y="T63"/>
                        </a:cxn>
                        <a:cxn ang="T102">
                          <a:pos x="T64" y="T65"/>
                        </a:cxn>
                        <a:cxn ang="T103">
                          <a:pos x="T66" y="T67"/>
                        </a:cxn>
                        <a:cxn ang="T104">
                          <a:pos x="T68" y="T69"/>
                        </a:cxn>
                      </a:cxnLst>
                      <a:rect l="0" t="0" r="r" b="b"/>
                      <a:pathLst>
                        <a:path w="257" h="279">
                          <a:moveTo>
                            <a:pt x="119" y="0"/>
                          </a:moveTo>
                          <a:lnTo>
                            <a:pt x="140" y="0"/>
                          </a:lnTo>
                          <a:lnTo>
                            <a:pt x="164" y="3"/>
                          </a:lnTo>
                          <a:lnTo>
                            <a:pt x="185" y="11"/>
                          </a:lnTo>
                          <a:lnTo>
                            <a:pt x="201" y="21"/>
                          </a:lnTo>
                          <a:lnTo>
                            <a:pt x="219" y="35"/>
                          </a:lnTo>
                          <a:lnTo>
                            <a:pt x="237" y="53"/>
                          </a:lnTo>
                          <a:lnTo>
                            <a:pt x="248" y="77"/>
                          </a:lnTo>
                          <a:lnTo>
                            <a:pt x="254" y="105"/>
                          </a:lnTo>
                          <a:lnTo>
                            <a:pt x="257" y="137"/>
                          </a:lnTo>
                          <a:lnTo>
                            <a:pt x="251" y="171"/>
                          </a:lnTo>
                          <a:lnTo>
                            <a:pt x="243" y="199"/>
                          </a:lnTo>
                          <a:lnTo>
                            <a:pt x="230" y="227"/>
                          </a:lnTo>
                          <a:lnTo>
                            <a:pt x="209" y="251"/>
                          </a:lnTo>
                          <a:lnTo>
                            <a:pt x="185" y="269"/>
                          </a:lnTo>
                          <a:lnTo>
                            <a:pt x="170" y="272"/>
                          </a:lnTo>
                          <a:lnTo>
                            <a:pt x="153" y="279"/>
                          </a:lnTo>
                          <a:lnTo>
                            <a:pt x="140" y="279"/>
                          </a:lnTo>
                          <a:lnTo>
                            <a:pt x="122" y="279"/>
                          </a:lnTo>
                          <a:lnTo>
                            <a:pt x="90" y="272"/>
                          </a:lnTo>
                          <a:lnTo>
                            <a:pt x="66" y="261"/>
                          </a:lnTo>
                          <a:lnTo>
                            <a:pt x="42" y="245"/>
                          </a:lnTo>
                          <a:lnTo>
                            <a:pt x="24" y="219"/>
                          </a:lnTo>
                          <a:lnTo>
                            <a:pt x="11" y="195"/>
                          </a:lnTo>
                          <a:lnTo>
                            <a:pt x="3" y="167"/>
                          </a:lnTo>
                          <a:lnTo>
                            <a:pt x="0" y="140"/>
                          </a:lnTo>
                          <a:lnTo>
                            <a:pt x="3" y="108"/>
                          </a:lnTo>
                          <a:lnTo>
                            <a:pt x="11" y="84"/>
                          </a:lnTo>
                          <a:lnTo>
                            <a:pt x="21" y="66"/>
                          </a:lnTo>
                          <a:lnTo>
                            <a:pt x="32" y="50"/>
                          </a:lnTo>
                          <a:lnTo>
                            <a:pt x="48" y="32"/>
                          </a:lnTo>
                          <a:lnTo>
                            <a:pt x="62" y="21"/>
                          </a:lnTo>
                          <a:lnTo>
                            <a:pt x="80" y="11"/>
                          </a:lnTo>
                          <a:lnTo>
                            <a:pt x="101" y="3"/>
                          </a:lnTo>
                          <a:lnTo>
                            <a:pt x="119" y="0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47" name="Freeform 1148">
                      <a:extLst>
                        <a:ext uri="{FF2B5EF4-FFF2-40B4-BE49-F238E27FC236}">
                          <a16:creationId xmlns:a16="http://schemas.microsoft.com/office/drawing/2014/main" id="{2CEFDD47-02E2-40F0-9471-FB253DC6807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55207">
                      <a:off x="3099811" y="3482567"/>
                      <a:ext cx="9562" cy="11320"/>
                    </a:xfrm>
                    <a:custGeom>
                      <a:avLst/>
                      <a:gdLst>
                        <a:gd name="T0" fmla="*/ 2147483646 w 167"/>
                        <a:gd name="T1" fmla="*/ 0 h 180"/>
                        <a:gd name="T2" fmla="*/ 2147483646 w 167"/>
                        <a:gd name="T3" fmla="*/ 0 h 180"/>
                        <a:gd name="T4" fmla="*/ 2147483646 w 167"/>
                        <a:gd name="T5" fmla="*/ 2147483646 h 180"/>
                        <a:gd name="T6" fmla="*/ 2147483646 w 167"/>
                        <a:gd name="T7" fmla="*/ 2147483646 h 180"/>
                        <a:gd name="T8" fmla="*/ 2147483646 w 167"/>
                        <a:gd name="T9" fmla="*/ 2147483646 h 180"/>
                        <a:gd name="T10" fmla="*/ 2147483646 w 167"/>
                        <a:gd name="T11" fmla="*/ 2147483646 h 180"/>
                        <a:gd name="T12" fmla="*/ 2147483646 w 167"/>
                        <a:gd name="T13" fmla="*/ 2147483646 h 180"/>
                        <a:gd name="T14" fmla="*/ 2147483646 w 167"/>
                        <a:gd name="T15" fmla="*/ 2147483646 h 180"/>
                        <a:gd name="T16" fmla="*/ 2147483646 w 167"/>
                        <a:gd name="T17" fmla="*/ 2147483646 h 180"/>
                        <a:gd name="T18" fmla="*/ 2147483646 w 167"/>
                        <a:gd name="T19" fmla="*/ 2147483646 h 180"/>
                        <a:gd name="T20" fmla="*/ 2147483646 w 167"/>
                        <a:gd name="T21" fmla="*/ 2147483646 h 180"/>
                        <a:gd name="T22" fmla="*/ 2147483646 w 167"/>
                        <a:gd name="T23" fmla="*/ 2147483646 h 180"/>
                        <a:gd name="T24" fmla="*/ 2147483646 w 167"/>
                        <a:gd name="T25" fmla="*/ 2147483646 h 180"/>
                        <a:gd name="T26" fmla="*/ 2147483646 w 167"/>
                        <a:gd name="T27" fmla="*/ 2147483646 h 180"/>
                        <a:gd name="T28" fmla="*/ 2147483646 w 167"/>
                        <a:gd name="T29" fmla="*/ 2147483646 h 180"/>
                        <a:gd name="T30" fmla="*/ 2147483646 w 167"/>
                        <a:gd name="T31" fmla="*/ 2147483646 h 180"/>
                        <a:gd name="T32" fmla="*/ 2147483646 w 167"/>
                        <a:gd name="T33" fmla="*/ 2147483646 h 180"/>
                        <a:gd name="T34" fmla="*/ 2147483646 w 167"/>
                        <a:gd name="T35" fmla="*/ 2147483646 h 180"/>
                        <a:gd name="T36" fmla="*/ 2147483646 w 167"/>
                        <a:gd name="T37" fmla="*/ 2147483646 h 180"/>
                        <a:gd name="T38" fmla="*/ 2147483646 w 167"/>
                        <a:gd name="T39" fmla="*/ 2147483646 h 180"/>
                        <a:gd name="T40" fmla="*/ 2147483646 w 167"/>
                        <a:gd name="T41" fmla="*/ 2147483646 h 180"/>
                        <a:gd name="T42" fmla="*/ 2147483646 w 167"/>
                        <a:gd name="T43" fmla="*/ 2147483646 h 180"/>
                        <a:gd name="T44" fmla="*/ 2147483646 w 167"/>
                        <a:gd name="T45" fmla="*/ 2147483646 h 180"/>
                        <a:gd name="T46" fmla="*/ 0 w 167"/>
                        <a:gd name="T47" fmla="*/ 2147483646 h 180"/>
                        <a:gd name="T48" fmla="*/ 2147483646 w 167"/>
                        <a:gd name="T49" fmla="*/ 2147483646 h 180"/>
                        <a:gd name="T50" fmla="*/ 2147483646 w 167"/>
                        <a:gd name="T51" fmla="*/ 2147483646 h 180"/>
                        <a:gd name="T52" fmla="*/ 2147483646 w 167"/>
                        <a:gd name="T53" fmla="*/ 2147483646 h 180"/>
                        <a:gd name="T54" fmla="*/ 2147483646 w 167"/>
                        <a:gd name="T55" fmla="*/ 2147483646 h 180"/>
                        <a:gd name="T56" fmla="*/ 2147483646 w 167"/>
                        <a:gd name="T57" fmla="*/ 2147483646 h 180"/>
                        <a:gd name="T58" fmla="*/ 2147483646 w 167"/>
                        <a:gd name="T59" fmla="*/ 2147483646 h 180"/>
                        <a:gd name="T60" fmla="*/ 2147483646 w 167"/>
                        <a:gd name="T61" fmla="*/ 0 h 180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</a:gdLst>
                      <a:ahLst/>
                      <a:cxnLst>
                        <a:cxn ang="T62">
                          <a:pos x="T0" y="T1"/>
                        </a:cxn>
                        <a:cxn ang="T63">
                          <a:pos x="T2" y="T3"/>
                        </a:cxn>
                        <a:cxn ang="T64">
                          <a:pos x="T4" y="T5"/>
                        </a:cxn>
                        <a:cxn ang="T65">
                          <a:pos x="T6" y="T7"/>
                        </a:cxn>
                        <a:cxn ang="T66">
                          <a:pos x="T8" y="T9"/>
                        </a:cxn>
                        <a:cxn ang="T67">
                          <a:pos x="T10" y="T11"/>
                        </a:cxn>
                        <a:cxn ang="T68">
                          <a:pos x="T12" y="T13"/>
                        </a:cxn>
                        <a:cxn ang="T69">
                          <a:pos x="T14" y="T15"/>
                        </a:cxn>
                        <a:cxn ang="T70">
                          <a:pos x="T16" y="T17"/>
                        </a:cxn>
                        <a:cxn ang="T71">
                          <a:pos x="T18" y="T19"/>
                        </a:cxn>
                        <a:cxn ang="T72">
                          <a:pos x="T20" y="T21"/>
                        </a:cxn>
                        <a:cxn ang="T73">
                          <a:pos x="T22" y="T23"/>
                        </a:cxn>
                        <a:cxn ang="T74">
                          <a:pos x="T24" y="T25"/>
                        </a:cxn>
                        <a:cxn ang="T75">
                          <a:pos x="T26" y="T27"/>
                        </a:cxn>
                        <a:cxn ang="T76">
                          <a:pos x="T28" y="T29"/>
                        </a:cxn>
                        <a:cxn ang="T77">
                          <a:pos x="T30" y="T31"/>
                        </a:cxn>
                        <a:cxn ang="T78">
                          <a:pos x="T32" y="T33"/>
                        </a:cxn>
                        <a:cxn ang="T79">
                          <a:pos x="T34" y="T35"/>
                        </a:cxn>
                        <a:cxn ang="T80">
                          <a:pos x="T36" y="T37"/>
                        </a:cxn>
                        <a:cxn ang="T81">
                          <a:pos x="T38" y="T39"/>
                        </a:cxn>
                        <a:cxn ang="T82">
                          <a:pos x="T40" y="T41"/>
                        </a:cxn>
                        <a:cxn ang="T83">
                          <a:pos x="T42" y="T43"/>
                        </a:cxn>
                        <a:cxn ang="T84">
                          <a:pos x="T44" y="T45"/>
                        </a:cxn>
                        <a:cxn ang="T85">
                          <a:pos x="T46" y="T47"/>
                        </a:cxn>
                        <a:cxn ang="T86">
                          <a:pos x="T48" y="T49"/>
                        </a:cxn>
                        <a:cxn ang="T87">
                          <a:pos x="T50" y="T51"/>
                        </a:cxn>
                        <a:cxn ang="T88">
                          <a:pos x="T52" y="T53"/>
                        </a:cxn>
                        <a:cxn ang="T89">
                          <a:pos x="T54" y="T55"/>
                        </a:cxn>
                        <a:cxn ang="T90">
                          <a:pos x="T56" y="T57"/>
                        </a:cxn>
                        <a:cxn ang="T91">
                          <a:pos x="T58" y="T59"/>
                        </a:cxn>
                        <a:cxn ang="T92">
                          <a:pos x="T60" y="T61"/>
                        </a:cxn>
                      </a:cxnLst>
                      <a:rect l="0" t="0" r="r" b="b"/>
                      <a:pathLst>
                        <a:path w="167" h="180">
                          <a:moveTo>
                            <a:pt x="77" y="0"/>
                          </a:moveTo>
                          <a:lnTo>
                            <a:pt x="90" y="0"/>
                          </a:lnTo>
                          <a:lnTo>
                            <a:pt x="105" y="3"/>
                          </a:lnTo>
                          <a:lnTo>
                            <a:pt x="119" y="6"/>
                          </a:lnTo>
                          <a:lnTo>
                            <a:pt x="132" y="13"/>
                          </a:lnTo>
                          <a:lnTo>
                            <a:pt x="143" y="24"/>
                          </a:lnTo>
                          <a:lnTo>
                            <a:pt x="153" y="34"/>
                          </a:lnTo>
                          <a:lnTo>
                            <a:pt x="161" y="51"/>
                          </a:lnTo>
                          <a:lnTo>
                            <a:pt x="164" y="69"/>
                          </a:lnTo>
                          <a:lnTo>
                            <a:pt x="167" y="90"/>
                          </a:lnTo>
                          <a:lnTo>
                            <a:pt x="164" y="111"/>
                          </a:lnTo>
                          <a:lnTo>
                            <a:pt x="156" y="128"/>
                          </a:lnTo>
                          <a:lnTo>
                            <a:pt x="146" y="145"/>
                          </a:lnTo>
                          <a:lnTo>
                            <a:pt x="135" y="159"/>
                          </a:lnTo>
                          <a:lnTo>
                            <a:pt x="119" y="174"/>
                          </a:lnTo>
                          <a:lnTo>
                            <a:pt x="101" y="177"/>
                          </a:lnTo>
                          <a:lnTo>
                            <a:pt x="80" y="180"/>
                          </a:lnTo>
                          <a:lnTo>
                            <a:pt x="59" y="177"/>
                          </a:lnTo>
                          <a:lnTo>
                            <a:pt x="42" y="166"/>
                          </a:lnTo>
                          <a:lnTo>
                            <a:pt x="28" y="156"/>
                          </a:lnTo>
                          <a:lnTo>
                            <a:pt x="17" y="142"/>
                          </a:lnTo>
                          <a:lnTo>
                            <a:pt x="8" y="124"/>
                          </a:lnTo>
                          <a:lnTo>
                            <a:pt x="3" y="108"/>
                          </a:lnTo>
                          <a:lnTo>
                            <a:pt x="0" y="90"/>
                          </a:lnTo>
                          <a:lnTo>
                            <a:pt x="3" y="69"/>
                          </a:lnTo>
                          <a:lnTo>
                            <a:pt x="8" y="55"/>
                          </a:lnTo>
                          <a:lnTo>
                            <a:pt x="14" y="40"/>
                          </a:lnTo>
                          <a:lnTo>
                            <a:pt x="21" y="30"/>
                          </a:lnTo>
                          <a:lnTo>
                            <a:pt x="32" y="19"/>
                          </a:lnTo>
                          <a:lnTo>
                            <a:pt x="53" y="6"/>
                          </a:lnTo>
                          <a:lnTo>
                            <a:pt x="77" y="0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48" name="Freeform 1149">
                      <a:extLst>
                        <a:ext uri="{FF2B5EF4-FFF2-40B4-BE49-F238E27FC236}">
                          <a16:creationId xmlns:a16="http://schemas.microsoft.com/office/drawing/2014/main" id="{984104E4-159A-483B-8D73-B07793C6FE4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55207">
                      <a:off x="3013757" y="3488227"/>
                      <a:ext cx="23904" cy="45279"/>
                    </a:xfrm>
                    <a:custGeom>
                      <a:avLst/>
                      <a:gdLst>
                        <a:gd name="T0" fmla="*/ 2147483646 w 407"/>
                        <a:gd name="T1" fmla="*/ 2147483646 h 787"/>
                        <a:gd name="T2" fmla="*/ 2147483646 w 407"/>
                        <a:gd name="T3" fmla="*/ 2147483646 h 787"/>
                        <a:gd name="T4" fmla="*/ 2147483646 w 407"/>
                        <a:gd name="T5" fmla="*/ 2147483646 h 787"/>
                        <a:gd name="T6" fmla="*/ 2147483646 w 407"/>
                        <a:gd name="T7" fmla="*/ 2147483646 h 787"/>
                        <a:gd name="T8" fmla="*/ 2147483646 w 407"/>
                        <a:gd name="T9" fmla="*/ 2147483646 h 787"/>
                        <a:gd name="T10" fmla="*/ 2147483646 w 407"/>
                        <a:gd name="T11" fmla="*/ 2147483646 h 787"/>
                        <a:gd name="T12" fmla="*/ 2147483646 w 407"/>
                        <a:gd name="T13" fmla="*/ 2147483646 h 787"/>
                        <a:gd name="T14" fmla="*/ 2147483646 w 407"/>
                        <a:gd name="T15" fmla="*/ 2147483646 h 787"/>
                        <a:gd name="T16" fmla="*/ 2147483646 w 407"/>
                        <a:gd name="T17" fmla="*/ 2147483646 h 787"/>
                        <a:gd name="T18" fmla="*/ 2147483646 w 407"/>
                        <a:gd name="T19" fmla="*/ 2147483646 h 787"/>
                        <a:gd name="T20" fmla="*/ 2147483646 w 407"/>
                        <a:gd name="T21" fmla="*/ 2147483646 h 787"/>
                        <a:gd name="T22" fmla="*/ 2147483646 w 407"/>
                        <a:gd name="T23" fmla="*/ 2147483646 h 787"/>
                        <a:gd name="T24" fmla="*/ 2147483646 w 407"/>
                        <a:gd name="T25" fmla="*/ 2147483646 h 787"/>
                        <a:gd name="T26" fmla="*/ 2147483646 w 407"/>
                        <a:gd name="T27" fmla="*/ 2147483646 h 787"/>
                        <a:gd name="T28" fmla="*/ 2147483646 w 407"/>
                        <a:gd name="T29" fmla="*/ 2147483646 h 787"/>
                        <a:gd name="T30" fmla="*/ 2147483646 w 407"/>
                        <a:gd name="T31" fmla="*/ 2147483646 h 787"/>
                        <a:gd name="T32" fmla="*/ 2147483646 w 407"/>
                        <a:gd name="T33" fmla="*/ 2147483646 h 787"/>
                        <a:gd name="T34" fmla="*/ 2147483646 w 407"/>
                        <a:gd name="T35" fmla="*/ 2147483646 h 787"/>
                        <a:gd name="T36" fmla="*/ 2147483646 w 407"/>
                        <a:gd name="T37" fmla="*/ 2147483646 h 787"/>
                        <a:gd name="T38" fmla="*/ 2147483646 w 407"/>
                        <a:gd name="T39" fmla="*/ 2147483646 h 787"/>
                        <a:gd name="T40" fmla="*/ 2147483646 w 407"/>
                        <a:gd name="T41" fmla="*/ 2147483646 h 787"/>
                        <a:gd name="T42" fmla="*/ 2147483646 w 407"/>
                        <a:gd name="T43" fmla="*/ 2147483646 h 787"/>
                        <a:gd name="T44" fmla="*/ 2147483646 w 407"/>
                        <a:gd name="T45" fmla="*/ 2147483646 h 787"/>
                        <a:gd name="T46" fmla="*/ 2147483646 w 407"/>
                        <a:gd name="T47" fmla="*/ 2147483646 h 787"/>
                        <a:gd name="T48" fmla="*/ 2147483646 w 407"/>
                        <a:gd name="T49" fmla="*/ 2147483646 h 787"/>
                        <a:gd name="T50" fmla="*/ 2147483646 w 407"/>
                        <a:gd name="T51" fmla="*/ 2147483646 h 787"/>
                        <a:gd name="T52" fmla="*/ 2147483646 w 407"/>
                        <a:gd name="T53" fmla="*/ 2147483646 h 787"/>
                        <a:gd name="T54" fmla="*/ 2147483646 w 407"/>
                        <a:gd name="T55" fmla="*/ 2147483646 h 787"/>
                        <a:gd name="T56" fmla="*/ 2147483646 w 407"/>
                        <a:gd name="T57" fmla="*/ 2147483646 h 787"/>
                        <a:gd name="T58" fmla="*/ 2147483646 w 407"/>
                        <a:gd name="T59" fmla="*/ 2147483646 h 787"/>
                        <a:gd name="T60" fmla="*/ 2147483646 w 407"/>
                        <a:gd name="T61" fmla="*/ 2147483646 h 787"/>
                        <a:gd name="T62" fmla="*/ 2147483646 w 407"/>
                        <a:gd name="T63" fmla="*/ 2147483646 h 787"/>
                        <a:gd name="T64" fmla="*/ 2147483646 w 407"/>
                        <a:gd name="T65" fmla="*/ 2147483646 h 787"/>
                        <a:gd name="T66" fmla="*/ 2147483646 w 407"/>
                        <a:gd name="T67" fmla="*/ 2147483646 h 787"/>
                        <a:gd name="T68" fmla="*/ 2147483646 w 407"/>
                        <a:gd name="T69" fmla="*/ 2147483646 h 787"/>
                        <a:gd name="T70" fmla="*/ 2147483646 w 407"/>
                        <a:gd name="T71" fmla="*/ 2147483646 h 787"/>
                        <a:gd name="T72" fmla="*/ 2147483646 w 407"/>
                        <a:gd name="T73" fmla="*/ 2147483646 h 787"/>
                        <a:gd name="T74" fmla="*/ 2147483646 w 407"/>
                        <a:gd name="T75" fmla="*/ 0 h 787"/>
                        <a:gd name="T76" fmla="*/ 2147483646 w 407"/>
                        <a:gd name="T77" fmla="*/ 2147483646 h 787"/>
                        <a:gd name="T78" fmla="*/ 2147483646 w 407"/>
                        <a:gd name="T79" fmla="*/ 2147483646 h 787"/>
                        <a:gd name="T80" fmla="*/ 0 w 407"/>
                        <a:gd name="T81" fmla="*/ 2147483646 h 787"/>
                        <a:gd name="T82" fmla="*/ 0 w 407"/>
                        <a:gd name="T83" fmla="*/ 2147483646 h 787"/>
                        <a:gd name="T84" fmla="*/ 0 w 407"/>
                        <a:gd name="T85" fmla="*/ 2147483646 h 787"/>
                        <a:gd name="T86" fmla="*/ 2147483646 w 407"/>
                        <a:gd name="T87" fmla="*/ 2147483646 h 787"/>
                        <a:gd name="T88" fmla="*/ 2147483646 w 407"/>
                        <a:gd name="T89" fmla="*/ 2147483646 h 787"/>
                        <a:gd name="T90" fmla="*/ 2147483646 w 407"/>
                        <a:gd name="T91" fmla="*/ 2147483646 h 787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</a:gdLst>
                      <a:ahLst/>
                      <a:cxnLst>
                        <a:cxn ang="T92">
                          <a:pos x="T0" y="T1"/>
                        </a:cxn>
                        <a:cxn ang="T93">
                          <a:pos x="T2" y="T3"/>
                        </a:cxn>
                        <a:cxn ang="T94">
                          <a:pos x="T4" y="T5"/>
                        </a:cxn>
                        <a:cxn ang="T95">
                          <a:pos x="T6" y="T7"/>
                        </a:cxn>
                        <a:cxn ang="T96">
                          <a:pos x="T8" y="T9"/>
                        </a:cxn>
                        <a:cxn ang="T97">
                          <a:pos x="T10" y="T11"/>
                        </a:cxn>
                        <a:cxn ang="T98">
                          <a:pos x="T12" y="T13"/>
                        </a:cxn>
                        <a:cxn ang="T99">
                          <a:pos x="T14" y="T15"/>
                        </a:cxn>
                        <a:cxn ang="T100">
                          <a:pos x="T16" y="T17"/>
                        </a:cxn>
                        <a:cxn ang="T101">
                          <a:pos x="T18" y="T19"/>
                        </a:cxn>
                        <a:cxn ang="T102">
                          <a:pos x="T20" y="T21"/>
                        </a:cxn>
                        <a:cxn ang="T103">
                          <a:pos x="T22" y="T23"/>
                        </a:cxn>
                        <a:cxn ang="T104">
                          <a:pos x="T24" y="T25"/>
                        </a:cxn>
                        <a:cxn ang="T105">
                          <a:pos x="T26" y="T27"/>
                        </a:cxn>
                        <a:cxn ang="T106">
                          <a:pos x="T28" y="T29"/>
                        </a:cxn>
                        <a:cxn ang="T107">
                          <a:pos x="T30" y="T31"/>
                        </a:cxn>
                        <a:cxn ang="T108">
                          <a:pos x="T32" y="T33"/>
                        </a:cxn>
                        <a:cxn ang="T109">
                          <a:pos x="T34" y="T35"/>
                        </a:cxn>
                        <a:cxn ang="T110">
                          <a:pos x="T36" y="T37"/>
                        </a:cxn>
                        <a:cxn ang="T111">
                          <a:pos x="T38" y="T39"/>
                        </a:cxn>
                        <a:cxn ang="T112">
                          <a:pos x="T40" y="T41"/>
                        </a:cxn>
                        <a:cxn ang="T113">
                          <a:pos x="T42" y="T43"/>
                        </a:cxn>
                        <a:cxn ang="T114">
                          <a:pos x="T44" y="T45"/>
                        </a:cxn>
                        <a:cxn ang="T115">
                          <a:pos x="T46" y="T47"/>
                        </a:cxn>
                        <a:cxn ang="T116">
                          <a:pos x="T48" y="T49"/>
                        </a:cxn>
                        <a:cxn ang="T117">
                          <a:pos x="T50" y="T51"/>
                        </a:cxn>
                        <a:cxn ang="T118">
                          <a:pos x="T52" y="T53"/>
                        </a:cxn>
                        <a:cxn ang="T119">
                          <a:pos x="T54" y="T55"/>
                        </a:cxn>
                        <a:cxn ang="T120">
                          <a:pos x="T56" y="T57"/>
                        </a:cxn>
                        <a:cxn ang="T121">
                          <a:pos x="T58" y="T59"/>
                        </a:cxn>
                        <a:cxn ang="T122">
                          <a:pos x="T60" y="T61"/>
                        </a:cxn>
                        <a:cxn ang="T123">
                          <a:pos x="T62" y="T63"/>
                        </a:cxn>
                        <a:cxn ang="T124">
                          <a:pos x="T64" y="T65"/>
                        </a:cxn>
                        <a:cxn ang="T125">
                          <a:pos x="T66" y="T67"/>
                        </a:cxn>
                        <a:cxn ang="T126">
                          <a:pos x="T68" y="T69"/>
                        </a:cxn>
                        <a:cxn ang="T127">
                          <a:pos x="T70" y="T71"/>
                        </a:cxn>
                        <a:cxn ang="T128">
                          <a:pos x="T72" y="T73"/>
                        </a:cxn>
                        <a:cxn ang="T129">
                          <a:pos x="T74" y="T75"/>
                        </a:cxn>
                        <a:cxn ang="T130">
                          <a:pos x="T76" y="T77"/>
                        </a:cxn>
                        <a:cxn ang="T131">
                          <a:pos x="T78" y="T79"/>
                        </a:cxn>
                        <a:cxn ang="T132">
                          <a:pos x="T80" y="T81"/>
                        </a:cxn>
                        <a:cxn ang="T133">
                          <a:pos x="T82" y="T83"/>
                        </a:cxn>
                        <a:cxn ang="T134">
                          <a:pos x="T84" y="T85"/>
                        </a:cxn>
                        <a:cxn ang="T135">
                          <a:pos x="T86" y="T87"/>
                        </a:cxn>
                        <a:cxn ang="T136">
                          <a:pos x="T88" y="T89"/>
                        </a:cxn>
                        <a:cxn ang="T137">
                          <a:pos x="T90" y="T91"/>
                        </a:cxn>
                      </a:cxnLst>
                      <a:rect l="0" t="0" r="r" b="b"/>
                      <a:pathLst>
                        <a:path w="407" h="787">
                          <a:moveTo>
                            <a:pt x="21" y="627"/>
                          </a:moveTo>
                          <a:lnTo>
                            <a:pt x="28" y="661"/>
                          </a:lnTo>
                          <a:lnTo>
                            <a:pt x="38" y="690"/>
                          </a:lnTo>
                          <a:lnTo>
                            <a:pt x="56" y="718"/>
                          </a:lnTo>
                          <a:lnTo>
                            <a:pt x="74" y="738"/>
                          </a:lnTo>
                          <a:lnTo>
                            <a:pt x="95" y="756"/>
                          </a:lnTo>
                          <a:lnTo>
                            <a:pt x="122" y="770"/>
                          </a:lnTo>
                          <a:lnTo>
                            <a:pt x="150" y="780"/>
                          </a:lnTo>
                          <a:lnTo>
                            <a:pt x="185" y="787"/>
                          </a:lnTo>
                          <a:lnTo>
                            <a:pt x="241" y="787"/>
                          </a:lnTo>
                          <a:lnTo>
                            <a:pt x="272" y="787"/>
                          </a:lnTo>
                          <a:lnTo>
                            <a:pt x="303" y="780"/>
                          </a:lnTo>
                          <a:lnTo>
                            <a:pt x="335" y="774"/>
                          </a:lnTo>
                          <a:lnTo>
                            <a:pt x="362" y="763"/>
                          </a:lnTo>
                          <a:lnTo>
                            <a:pt x="387" y="749"/>
                          </a:lnTo>
                          <a:lnTo>
                            <a:pt x="407" y="732"/>
                          </a:lnTo>
                          <a:lnTo>
                            <a:pt x="383" y="732"/>
                          </a:lnTo>
                          <a:lnTo>
                            <a:pt x="328" y="728"/>
                          </a:lnTo>
                          <a:lnTo>
                            <a:pt x="241" y="718"/>
                          </a:lnTo>
                          <a:lnTo>
                            <a:pt x="195" y="703"/>
                          </a:lnTo>
                          <a:lnTo>
                            <a:pt x="174" y="693"/>
                          </a:lnTo>
                          <a:lnTo>
                            <a:pt x="157" y="682"/>
                          </a:lnTo>
                          <a:lnTo>
                            <a:pt x="140" y="669"/>
                          </a:lnTo>
                          <a:lnTo>
                            <a:pt x="125" y="655"/>
                          </a:lnTo>
                          <a:lnTo>
                            <a:pt x="112" y="637"/>
                          </a:lnTo>
                          <a:lnTo>
                            <a:pt x="101" y="616"/>
                          </a:lnTo>
                          <a:lnTo>
                            <a:pt x="84" y="574"/>
                          </a:lnTo>
                          <a:lnTo>
                            <a:pt x="74" y="537"/>
                          </a:lnTo>
                          <a:lnTo>
                            <a:pt x="67" y="495"/>
                          </a:lnTo>
                          <a:lnTo>
                            <a:pt x="63" y="453"/>
                          </a:lnTo>
                          <a:lnTo>
                            <a:pt x="56" y="366"/>
                          </a:lnTo>
                          <a:lnTo>
                            <a:pt x="56" y="282"/>
                          </a:lnTo>
                          <a:lnTo>
                            <a:pt x="56" y="216"/>
                          </a:lnTo>
                          <a:lnTo>
                            <a:pt x="53" y="136"/>
                          </a:lnTo>
                          <a:lnTo>
                            <a:pt x="49" y="97"/>
                          </a:lnTo>
                          <a:lnTo>
                            <a:pt x="46" y="59"/>
                          </a:lnTo>
                          <a:lnTo>
                            <a:pt x="35" y="28"/>
                          </a:lnTo>
                          <a:lnTo>
                            <a:pt x="21" y="0"/>
                          </a:lnTo>
                          <a:lnTo>
                            <a:pt x="14" y="76"/>
                          </a:lnTo>
                          <a:lnTo>
                            <a:pt x="7" y="153"/>
                          </a:lnTo>
                          <a:lnTo>
                            <a:pt x="0" y="233"/>
                          </a:lnTo>
                          <a:lnTo>
                            <a:pt x="0" y="313"/>
                          </a:lnTo>
                          <a:lnTo>
                            <a:pt x="0" y="394"/>
                          </a:lnTo>
                          <a:lnTo>
                            <a:pt x="4" y="474"/>
                          </a:lnTo>
                          <a:lnTo>
                            <a:pt x="11" y="550"/>
                          </a:lnTo>
                          <a:lnTo>
                            <a:pt x="21" y="627"/>
                          </a:lnTo>
                          <a:close/>
                        </a:path>
                      </a:pathLst>
                    </a:custGeom>
                    <a:solidFill>
                      <a:srgbClr val="946343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49" name="Freeform 1156">
                      <a:extLst>
                        <a:ext uri="{FF2B5EF4-FFF2-40B4-BE49-F238E27FC236}">
                          <a16:creationId xmlns:a16="http://schemas.microsoft.com/office/drawing/2014/main" id="{B43A78E5-7041-4311-91F7-1DD164950A7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55207">
                      <a:off x="2961168" y="3425968"/>
                      <a:ext cx="26294" cy="11320"/>
                    </a:xfrm>
                    <a:custGeom>
                      <a:avLst/>
                      <a:gdLst>
                        <a:gd name="T0" fmla="*/ 2147483646 w 431"/>
                        <a:gd name="T1" fmla="*/ 2147483646 h 209"/>
                        <a:gd name="T2" fmla="*/ 2147483646 w 431"/>
                        <a:gd name="T3" fmla="*/ 2147483646 h 209"/>
                        <a:gd name="T4" fmla="*/ 2147483646 w 431"/>
                        <a:gd name="T5" fmla="*/ 2147483646 h 209"/>
                        <a:gd name="T6" fmla="*/ 2147483646 w 431"/>
                        <a:gd name="T7" fmla="*/ 2147483646 h 209"/>
                        <a:gd name="T8" fmla="*/ 2147483646 w 431"/>
                        <a:gd name="T9" fmla="*/ 2147483646 h 209"/>
                        <a:gd name="T10" fmla="*/ 2147483646 w 431"/>
                        <a:gd name="T11" fmla="*/ 2147483646 h 209"/>
                        <a:gd name="T12" fmla="*/ 2147483646 w 431"/>
                        <a:gd name="T13" fmla="*/ 2147483646 h 209"/>
                        <a:gd name="T14" fmla="*/ 2147483646 w 431"/>
                        <a:gd name="T15" fmla="*/ 2147483646 h 209"/>
                        <a:gd name="T16" fmla="*/ 2147483646 w 431"/>
                        <a:gd name="T17" fmla="*/ 2147483646 h 209"/>
                        <a:gd name="T18" fmla="*/ 2147483646 w 431"/>
                        <a:gd name="T19" fmla="*/ 2147483646 h 209"/>
                        <a:gd name="T20" fmla="*/ 2147483646 w 431"/>
                        <a:gd name="T21" fmla="*/ 2147483646 h 209"/>
                        <a:gd name="T22" fmla="*/ 2147483646 w 431"/>
                        <a:gd name="T23" fmla="*/ 2147483646 h 209"/>
                        <a:gd name="T24" fmla="*/ 2147483646 w 431"/>
                        <a:gd name="T25" fmla="*/ 2147483646 h 209"/>
                        <a:gd name="T26" fmla="*/ 2147483646 w 431"/>
                        <a:gd name="T27" fmla="*/ 2147483646 h 209"/>
                        <a:gd name="T28" fmla="*/ 2147483646 w 431"/>
                        <a:gd name="T29" fmla="*/ 2147483646 h 209"/>
                        <a:gd name="T30" fmla="*/ 2147483646 w 431"/>
                        <a:gd name="T31" fmla="*/ 2147483646 h 209"/>
                        <a:gd name="T32" fmla="*/ 2147483646 w 431"/>
                        <a:gd name="T33" fmla="*/ 2147483646 h 209"/>
                        <a:gd name="T34" fmla="*/ 2147483646 w 431"/>
                        <a:gd name="T35" fmla="*/ 2147483646 h 209"/>
                        <a:gd name="T36" fmla="*/ 0 w 431"/>
                        <a:gd name="T37" fmla="*/ 2147483646 h 209"/>
                        <a:gd name="T38" fmla="*/ 2147483646 w 431"/>
                        <a:gd name="T39" fmla="*/ 2147483646 h 209"/>
                        <a:gd name="T40" fmla="*/ 2147483646 w 431"/>
                        <a:gd name="T41" fmla="*/ 2147483646 h 209"/>
                        <a:gd name="T42" fmla="*/ 2147483646 w 431"/>
                        <a:gd name="T43" fmla="*/ 2147483646 h 209"/>
                        <a:gd name="T44" fmla="*/ 2147483646 w 431"/>
                        <a:gd name="T45" fmla="*/ 2147483646 h 209"/>
                        <a:gd name="T46" fmla="*/ 2147483646 w 431"/>
                        <a:gd name="T47" fmla="*/ 2147483646 h 209"/>
                        <a:gd name="T48" fmla="*/ 2147483646 w 431"/>
                        <a:gd name="T49" fmla="*/ 2147483646 h 209"/>
                        <a:gd name="T50" fmla="*/ 2147483646 w 431"/>
                        <a:gd name="T51" fmla="*/ 2147483646 h 209"/>
                        <a:gd name="T52" fmla="*/ 2147483646 w 431"/>
                        <a:gd name="T53" fmla="*/ 2147483646 h 209"/>
                        <a:gd name="T54" fmla="*/ 2147483646 w 431"/>
                        <a:gd name="T55" fmla="*/ 2147483646 h 209"/>
                        <a:gd name="T56" fmla="*/ 2147483646 w 431"/>
                        <a:gd name="T57" fmla="*/ 0 h 209"/>
                        <a:gd name="T58" fmla="*/ 2147483646 w 431"/>
                        <a:gd name="T59" fmla="*/ 0 h 209"/>
                        <a:gd name="T60" fmla="*/ 2147483646 w 431"/>
                        <a:gd name="T61" fmla="*/ 0 h 209"/>
                        <a:gd name="T62" fmla="*/ 2147483646 w 431"/>
                        <a:gd name="T63" fmla="*/ 2147483646 h 209"/>
                        <a:gd name="T64" fmla="*/ 2147483646 w 431"/>
                        <a:gd name="T65" fmla="*/ 2147483646 h 209"/>
                        <a:gd name="T66" fmla="*/ 2147483646 w 431"/>
                        <a:gd name="T67" fmla="*/ 2147483646 h 209"/>
                        <a:gd name="T68" fmla="*/ 2147483646 w 431"/>
                        <a:gd name="T69" fmla="*/ 2147483646 h 209"/>
                        <a:gd name="T70" fmla="*/ 2147483646 w 431"/>
                        <a:gd name="T71" fmla="*/ 2147483646 h 209"/>
                        <a:gd name="T72" fmla="*/ 2147483646 w 431"/>
                        <a:gd name="T73" fmla="*/ 2147483646 h 209"/>
                        <a:gd name="T74" fmla="*/ 2147483646 w 431"/>
                        <a:gd name="T75" fmla="*/ 2147483646 h 209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31" h="209">
                          <a:moveTo>
                            <a:pt x="431" y="83"/>
                          </a:moveTo>
                          <a:lnTo>
                            <a:pt x="431" y="108"/>
                          </a:lnTo>
                          <a:lnTo>
                            <a:pt x="428" y="125"/>
                          </a:lnTo>
                          <a:lnTo>
                            <a:pt x="414" y="146"/>
                          </a:lnTo>
                          <a:lnTo>
                            <a:pt x="400" y="160"/>
                          </a:lnTo>
                          <a:lnTo>
                            <a:pt x="375" y="174"/>
                          </a:lnTo>
                          <a:lnTo>
                            <a:pt x="351" y="184"/>
                          </a:lnTo>
                          <a:lnTo>
                            <a:pt x="323" y="191"/>
                          </a:lnTo>
                          <a:lnTo>
                            <a:pt x="296" y="199"/>
                          </a:lnTo>
                          <a:lnTo>
                            <a:pt x="233" y="205"/>
                          </a:lnTo>
                          <a:lnTo>
                            <a:pt x="170" y="209"/>
                          </a:lnTo>
                          <a:lnTo>
                            <a:pt x="118" y="202"/>
                          </a:lnTo>
                          <a:lnTo>
                            <a:pt x="83" y="195"/>
                          </a:lnTo>
                          <a:lnTo>
                            <a:pt x="62" y="188"/>
                          </a:lnTo>
                          <a:lnTo>
                            <a:pt x="45" y="174"/>
                          </a:lnTo>
                          <a:lnTo>
                            <a:pt x="27" y="160"/>
                          </a:lnTo>
                          <a:lnTo>
                            <a:pt x="14" y="142"/>
                          </a:lnTo>
                          <a:lnTo>
                            <a:pt x="3" y="122"/>
                          </a:lnTo>
                          <a:lnTo>
                            <a:pt x="0" y="104"/>
                          </a:lnTo>
                          <a:lnTo>
                            <a:pt x="3" y="83"/>
                          </a:lnTo>
                          <a:lnTo>
                            <a:pt x="10" y="73"/>
                          </a:lnTo>
                          <a:lnTo>
                            <a:pt x="17" y="59"/>
                          </a:lnTo>
                          <a:lnTo>
                            <a:pt x="30" y="49"/>
                          </a:lnTo>
                          <a:lnTo>
                            <a:pt x="51" y="34"/>
                          </a:lnTo>
                          <a:lnTo>
                            <a:pt x="77" y="25"/>
                          </a:lnTo>
                          <a:lnTo>
                            <a:pt x="104" y="14"/>
                          </a:lnTo>
                          <a:lnTo>
                            <a:pt x="135" y="7"/>
                          </a:lnTo>
                          <a:lnTo>
                            <a:pt x="170" y="4"/>
                          </a:lnTo>
                          <a:lnTo>
                            <a:pt x="205" y="0"/>
                          </a:lnTo>
                          <a:lnTo>
                            <a:pt x="240" y="0"/>
                          </a:lnTo>
                          <a:lnTo>
                            <a:pt x="275" y="0"/>
                          </a:lnTo>
                          <a:lnTo>
                            <a:pt x="306" y="4"/>
                          </a:lnTo>
                          <a:lnTo>
                            <a:pt x="338" y="10"/>
                          </a:lnTo>
                          <a:lnTo>
                            <a:pt x="365" y="17"/>
                          </a:lnTo>
                          <a:lnTo>
                            <a:pt x="390" y="31"/>
                          </a:lnTo>
                          <a:lnTo>
                            <a:pt x="410" y="45"/>
                          </a:lnTo>
                          <a:lnTo>
                            <a:pt x="425" y="62"/>
                          </a:lnTo>
                          <a:lnTo>
                            <a:pt x="431" y="83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50" name="Freeform 1157">
                      <a:extLst>
                        <a:ext uri="{FF2B5EF4-FFF2-40B4-BE49-F238E27FC236}">
                          <a16:creationId xmlns:a16="http://schemas.microsoft.com/office/drawing/2014/main" id="{BFBDAC6D-B5A7-4FC2-98FE-35C367DE3A4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55207">
                      <a:off x="3095031" y="3425968"/>
                      <a:ext cx="26294" cy="14149"/>
                    </a:xfrm>
                    <a:custGeom>
                      <a:avLst/>
                      <a:gdLst>
                        <a:gd name="T0" fmla="*/ 2147483646 w 435"/>
                        <a:gd name="T1" fmla="*/ 2147483646 h 209"/>
                        <a:gd name="T2" fmla="*/ 2147483646 w 435"/>
                        <a:gd name="T3" fmla="*/ 2147483646 h 209"/>
                        <a:gd name="T4" fmla="*/ 2147483646 w 435"/>
                        <a:gd name="T5" fmla="*/ 2147483646 h 209"/>
                        <a:gd name="T6" fmla="*/ 2147483646 w 435"/>
                        <a:gd name="T7" fmla="*/ 2147483646 h 209"/>
                        <a:gd name="T8" fmla="*/ 2147483646 w 435"/>
                        <a:gd name="T9" fmla="*/ 2147483646 h 209"/>
                        <a:gd name="T10" fmla="*/ 2147483646 w 435"/>
                        <a:gd name="T11" fmla="*/ 2147483646 h 209"/>
                        <a:gd name="T12" fmla="*/ 2147483646 w 435"/>
                        <a:gd name="T13" fmla="*/ 2147483646 h 209"/>
                        <a:gd name="T14" fmla="*/ 2147483646 w 435"/>
                        <a:gd name="T15" fmla="*/ 2147483646 h 209"/>
                        <a:gd name="T16" fmla="*/ 2147483646 w 435"/>
                        <a:gd name="T17" fmla="*/ 2147483646 h 209"/>
                        <a:gd name="T18" fmla="*/ 2147483646 w 435"/>
                        <a:gd name="T19" fmla="*/ 2147483646 h 209"/>
                        <a:gd name="T20" fmla="*/ 2147483646 w 435"/>
                        <a:gd name="T21" fmla="*/ 2147483646 h 209"/>
                        <a:gd name="T22" fmla="*/ 2147483646 w 435"/>
                        <a:gd name="T23" fmla="*/ 2147483646 h 209"/>
                        <a:gd name="T24" fmla="*/ 2147483646 w 435"/>
                        <a:gd name="T25" fmla="*/ 2147483646 h 209"/>
                        <a:gd name="T26" fmla="*/ 2147483646 w 435"/>
                        <a:gd name="T27" fmla="*/ 2147483646 h 209"/>
                        <a:gd name="T28" fmla="*/ 2147483646 w 435"/>
                        <a:gd name="T29" fmla="*/ 2147483646 h 209"/>
                        <a:gd name="T30" fmla="*/ 2147483646 w 435"/>
                        <a:gd name="T31" fmla="*/ 2147483646 h 209"/>
                        <a:gd name="T32" fmla="*/ 2147483646 w 435"/>
                        <a:gd name="T33" fmla="*/ 2147483646 h 209"/>
                        <a:gd name="T34" fmla="*/ 2147483646 w 435"/>
                        <a:gd name="T35" fmla="*/ 2147483646 h 209"/>
                        <a:gd name="T36" fmla="*/ 0 w 435"/>
                        <a:gd name="T37" fmla="*/ 2147483646 h 209"/>
                        <a:gd name="T38" fmla="*/ 2147483646 w 435"/>
                        <a:gd name="T39" fmla="*/ 2147483646 h 209"/>
                        <a:gd name="T40" fmla="*/ 2147483646 w 435"/>
                        <a:gd name="T41" fmla="*/ 2147483646 h 209"/>
                        <a:gd name="T42" fmla="*/ 2147483646 w 435"/>
                        <a:gd name="T43" fmla="*/ 2147483646 h 209"/>
                        <a:gd name="T44" fmla="*/ 2147483646 w 435"/>
                        <a:gd name="T45" fmla="*/ 2147483646 h 209"/>
                        <a:gd name="T46" fmla="*/ 2147483646 w 435"/>
                        <a:gd name="T47" fmla="*/ 2147483646 h 209"/>
                        <a:gd name="T48" fmla="*/ 2147483646 w 435"/>
                        <a:gd name="T49" fmla="*/ 2147483646 h 209"/>
                        <a:gd name="T50" fmla="*/ 2147483646 w 435"/>
                        <a:gd name="T51" fmla="*/ 2147483646 h 209"/>
                        <a:gd name="T52" fmla="*/ 2147483646 w 435"/>
                        <a:gd name="T53" fmla="*/ 2147483646 h 209"/>
                        <a:gd name="T54" fmla="*/ 2147483646 w 435"/>
                        <a:gd name="T55" fmla="*/ 2147483646 h 209"/>
                        <a:gd name="T56" fmla="*/ 2147483646 w 435"/>
                        <a:gd name="T57" fmla="*/ 0 h 209"/>
                        <a:gd name="T58" fmla="*/ 2147483646 w 435"/>
                        <a:gd name="T59" fmla="*/ 0 h 209"/>
                        <a:gd name="T60" fmla="*/ 2147483646 w 435"/>
                        <a:gd name="T61" fmla="*/ 0 h 209"/>
                        <a:gd name="T62" fmla="*/ 2147483646 w 435"/>
                        <a:gd name="T63" fmla="*/ 2147483646 h 209"/>
                        <a:gd name="T64" fmla="*/ 2147483646 w 435"/>
                        <a:gd name="T65" fmla="*/ 2147483646 h 209"/>
                        <a:gd name="T66" fmla="*/ 2147483646 w 435"/>
                        <a:gd name="T67" fmla="*/ 2147483646 h 209"/>
                        <a:gd name="T68" fmla="*/ 2147483646 w 435"/>
                        <a:gd name="T69" fmla="*/ 2147483646 h 209"/>
                        <a:gd name="T70" fmla="*/ 2147483646 w 435"/>
                        <a:gd name="T71" fmla="*/ 2147483646 h 209"/>
                        <a:gd name="T72" fmla="*/ 2147483646 w 435"/>
                        <a:gd name="T73" fmla="*/ 2147483646 h 209"/>
                        <a:gd name="T74" fmla="*/ 2147483646 w 435"/>
                        <a:gd name="T75" fmla="*/ 2147483646 h 209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35" h="209">
                          <a:moveTo>
                            <a:pt x="432" y="83"/>
                          </a:moveTo>
                          <a:lnTo>
                            <a:pt x="435" y="108"/>
                          </a:lnTo>
                          <a:lnTo>
                            <a:pt x="429" y="125"/>
                          </a:lnTo>
                          <a:lnTo>
                            <a:pt x="418" y="146"/>
                          </a:lnTo>
                          <a:lnTo>
                            <a:pt x="400" y="160"/>
                          </a:lnTo>
                          <a:lnTo>
                            <a:pt x="379" y="174"/>
                          </a:lnTo>
                          <a:lnTo>
                            <a:pt x="355" y="185"/>
                          </a:lnTo>
                          <a:lnTo>
                            <a:pt x="327" y="191"/>
                          </a:lnTo>
                          <a:lnTo>
                            <a:pt x="295" y="198"/>
                          </a:lnTo>
                          <a:lnTo>
                            <a:pt x="234" y="206"/>
                          </a:lnTo>
                          <a:lnTo>
                            <a:pt x="174" y="209"/>
                          </a:lnTo>
                          <a:lnTo>
                            <a:pt x="121" y="206"/>
                          </a:lnTo>
                          <a:lnTo>
                            <a:pt x="84" y="195"/>
                          </a:lnTo>
                          <a:lnTo>
                            <a:pt x="66" y="188"/>
                          </a:lnTo>
                          <a:lnTo>
                            <a:pt x="45" y="174"/>
                          </a:lnTo>
                          <a:lnTo>
                            <a:pt x="28" y="160"/>
                          </a:lnTo>
                          <a:lnTo>
                            <a:pt x="13" y="143"/>
                          </a:lnTo>
                          <a:lnTo>
                            <a:pt x="3" y="125"/>
                          </a:lnTo>
                          <a:lnTo>
                            <a:pt x="0" y="104"/>
                          </a:lnTo>
                          <a:lnTo>
                            <a:pt x="7" y="83"/>
                          </a:lnTo>
                          <a:lnTo>
                            <a:pt x="10" y="72"/>
                          </a:lnTo>
                          <a:lnTo>
                            <a:pt x="18" y="59"/>
                          </a:lnTo>
                          <a:lnTo>
                            <a:pt x="34" y="48"/>
                          </a:lnTo>
                          <a:lnTo>
                            <a:pt x="55" y="35"/>
                          </a:lnTo>
                          <a:lnTo>
                            <a:pt x="80" y="24"/>
                          </a:lnTo>
                          <a:lnTo>
                            <a:pt x="108" y="14"/>
                          </a:lnTo>
                          <a:lnTo>
                            <a:pt x="139" y="6"/>
                          </a:lnTo>
                          <a:lnTo>
                            <a:pt x="174" y="3"/>
                          </a:lnTo>
                          <a:lnTo>
                            <a:pt x="205" y="0"/>
                          </a:lnTo>
                          <a:lnTo>
                            <a:pt x="240" y="0"/>
                          </a:lnTo>
                          <a:lnTo>
                            <a:pt x="274" y="0"/>
                          </a:lnTo>
                          <a:lnTo>
                            <a:pt x="310" y="3"/>
                          </a:lnTo>
                          <a:lnTo>
                            <a:pt x="341" y="11"/>
                          </a:lnTo>
                          <a:lnTo>
                            <a:pt x="369" y="17"/>
                          </a:lnTo>
                          <a:lnTo>
                            <a:pt x="390" y="32"/>
                          </a:lnTo>
                          <a:lnTo>
                            <a:pt x="411" y="45"/>
                          </a:lnTo>
                          <a:lnTo>
                            <a:pt x="424" y="62"/>
                          </a:lnTo>
                          <a:lnTo>
                            <a:pt x="432" y="83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51" name="Oval 520">
                      <a:extLst>
                        <a:ext uri="{FF2B5EF4-FFF2-40B4-BE49-F238E27FC236}">
                          <a16:creationId xmlns:a16="http://schemas.microsoft.com/office/drawing/2014/main" id="{AC397F03-7786-4C5E-99E2-A7FA39361D5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178694" y="3425968"/>
                      <a:ext cx="52589" cy="62259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52" name="Oval 521">
                      <a:extLst>
                        <a:ext uri="{FF2B5EF4-FFF2-40B4-BE49-F238E27FC236}">
                          <a16:creationId xmlns:a16="http://schemas.microsoft.com/office/drawing/2014/main" id="{6EFCBF13-88BB-43C2-94BF-50079AED673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138058" y="3437287"/>
                      <a:ext cx="43027" cy="56599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grpSp>
                  <p:nvGrpSpPr>
                    <p:cNvPr id="153" name="Group 522">
                      <a:extLst>
                        <a:ext uri="{FF2B5EF4-FFF2-40B4-BE49-F238E27FC236}">
                          <a16:creationId xmlns:a16="http://schemas.microsoft.com/office/drawing/2014/main" id="{B5A78257-8366-43CA-9619-0EE56A31556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 rot="548112" flipH="1">
                      <a:off x="3158139" y="3456121"/>
                      <a:ext cx="35947" cy="63415"/>
                      <a:chOff x="1817648" y="9101170"/>
                      <a:chExt cx="278816" cy="489311"/>
                    </a:xfrm>
                  </p:grpSpPr>
                  <p:sp>
                    <p:nvSpPr>
                      <p:cNvPr id="170" name="Freeform 97">
                        <a:extLst>
                          <a:ext uri="{FF2B5EF4-FFF2-40B4-BE49-F238E27FC236}">
                            <a16:creationId xmlns:a16="http://schemas.microsoft.com/office/drawing/2014/main" id="{45EED4F8-9861-4264-A736-F4A9D6FB08EE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gray">
                      <a:xfrm flipH="1">
                        <a:off x="2284226" y="8247486"/>
                        <a:ext cx="259569" cy="982625"/>
                      </a:xfrm>
                      <a:custGeom>
                        <a:avLst/>
                        <a:gdLst>
                          <a:gd name="T0" fmla="*/ 2147483646 w 789"/>
                          <a:gd name="T1" fmla="*/ 2147483646 h 1226"/>
                          <a:gd name="T2" fmla="*/ 2147483646 w 789"/>
                          <a:gd name="T3" fmla="*/ 2147483646 h 1226"/>
                          <a:gd name="T4" fmla="*/ 2147483646 w 789"/>
                          <a:gd name="T5" fmla="*/ 2147483646 h 1226"/>
                          <a:gd name="T6" fmla="*/ 2147483646 w 789"/>
                          <a:gd name="T7" fmla="*/ 2147483646 h 1226"/>
                          <a:gd name="T8" fmla="*/ 2147483646 w 789"/>
                          <a:gd name="T9" fmla="*/ 2147483646 h 1226"/>
                          <a:gd name="T10" fmla="*/ 2147483646 w 789"/>
                          <a:gd name="T11" fmla="*/ 2147483646 h 1226"/>
                          <a:gd name="T12" fmla="*/ 2147483646 w 789"/>
                          <a:gd name="T13" fmla="*/ 2147483646 h 1226"/>
                          <a:gd name="T14" fmla="*/ 2147483646 w 789"/>
                          <a:gd name="T15" fmla="*/ 2147483646 h 1226"/>
                          <a:gd name="T16" fmla="*/ 2147483646 w 789"/>
                          <a:gd name="T17" fmla="*/ 2147483646 h 1226"/>
                          <a:gd name="T18" fmla="*/ 2147483646 w 789"/>
                          <a:gd name="T19" fmla="*/ 2147483646 h 1226"/>
                          <a:gd name="T20" fmla="*/ 2147483646 w 789"/>
                          <a:gd name="T21" fmla="*/ 2147483646 h 1226"/>
                          <a:gd name="T22" fmla="*/ 2147483646 w 789"/>
                          <a:gd name="T23" fmla="*/ 2147483646 h 1226"/>
                          <a:gd name="T24" fmla="*/ 2147483646 w 789"/>
                          <a:gd name="T25" fmla="*/ 2147483646 h 1226"/>
                          <a:gd name="T26" fmla="*/ 2147483646 w 789"/>
                          <a:gd name="T27" fmla="*/ 2147483646 h 1226"/>
                          <a:gd name="T28" fmla="*/ 2147483646 w 789"/>
                          <a:gd name="T29" fmla="*/ 2147483646 h 1226"/>
                          <a:gd name="T30" fmla="*/ 2147483646 w 789"/>
                          <a:gd name="T31" fmla="*/ 2147483646 h 1226"/>
                          <a:gd name="T32" fmla="*/ 2147483646 w 789"/>
                          <a:gd name="T33" fmla="*/ 2147483646 h 1226"/>
                          <a:gd name="T34" fmla="*/ 2147483646 w 789"/>
                          <a:gd name="T35" fmla="*/ 2147483646 h 1226"/>
                          <a:gd name="T36" fmla="*/ 2147483646 w 789"/>
                          <a:gd name="T37" fmla="*/ 2147483646 h 1226"/>
                          <a:gd name="T38" fmla="*/ 2147483646 w 789"/>
                          <a:gd name="T39" fmla="*/ 2147483646 h 1226"/>
                          <a:gd name="T40" fmla="*/ 2147483646 w 789"/>
                          <a:gd name="T41" fmla="*/ 2147483646 h 1226"/>
                          <a:gd name="T42" fmla="*/ 2147483646 w 789"/>
                          <a:gd name="T43" fmla="*/ 2147483646 h 1226"/>
                          <a:gd name="T44" fmla="*/ 2147483646 w 789"/>
                          <a:gd name="T45" fmla="*/ 2147483646 h 1226"/>
                          <a:gd name="T46" fmla="*/ 2147483646 w 789"/>
                          <a:gd name="T47" fmla="*/ 2147483646 h 1226"/>
                          <a:gd name="T48" fmla="*/ 2147483646 w 789"/>
                          <a:gd name="T49" fmla="*/ 2147483646 h 1226"/>
                          <a:gd name="T50" fmla="*/ 2147483646 w 789"/>
                          <a:gd name="T51" fmla="*/ 2147483646 h 1226"/>
                          <a:gd name="T52" fmla="*/ 2147483646 w 789"/>
                          <a:gd name="T53" fmla="*/ 2147483646 h 1226"/>
                          <a:gd name="T54" fmla="*/ 2147483646 w 789"/>
                          <a:gd name="T55" fmla="*/ 2147483646 h 1226"/>
                          <a:gd name="T56" fmla="*/ 2147483646 w 789"/>
                          <a:gd name="T57" fmla="*/ 2147483646 h 1226"/>
                          <a:gd name="T58" fmla="*/ 2147483646 w 789"/>
                          <a:gd name="T59" fmla="*/ 2147483646 h 1226"/>
                          <a:gd name="T60" fmla="*/ 2147483646 w 789"/>
                          <a:gd name="T61" fmla="*/ 2147483646 h 1226"/>
                          <a:gd name="T62" fmla="*/ 2147483646 w 789"/>
                          <a:gd name="T63" fmla="*/ 2147483646 h 1226"/>
                          <a:gd name="T64" fmla="*/ 0 w 789"/>
                          <a:gd name="T65" fmla="*/ 2147483646 h 1226"/>
                          <a:gd name="T66" fmla="*/ 0 w 789"/>
                          <a:gd name="T67" fmla="*/ 2147483646 h 1226"/>
                          <a:gd name="T68" fmla="*/ 2147483646 w 789"/>
                          <a:gd name="T69" fmla="*/ 2147483646 h 1226"/>
                          <a:gd name="T70" fmla="*/ 2147483646 w 789"/>
                          <a:gd name="T71" fmla="*/ 2147483646 h 1226"/>
                          <a:gd name="T72" fmla="*/ 2147483646 w 789"/>
                          <a:gd name="T73" fmla="*/ 2147483646 h 1226"/>
                          <a:gd name="T74" fmla="*/ 2147483646 w 789"/>
                          <a:gd name="T75" fmla="*/ 2147483646 h 1226"/>
                          <a:gd name="T76" fmla="*/ 2147483646 w 789"/>
                          <a:gd name="T77" fmla="*/ 2147483646 h 1226"/>
                          <a:gd name="T78" fmla="*/ 2147483646 w 789"/>
                          <a:gd name="T79" fmla="*/ 2147483646 h 1226"/>
                          <a:gd name="T80" fmla="*/ 2147483646 w 789"/>
                          <a:gd name="T81" fmla="*/ 2147483646 h 1226"/>
                          <a:gd name="T82" fmla="*/ 2147483646 w 789"/>
                          <a:gd name="T83" fmla="*/ 2147483646 h 1226"/>
                          <a:gd name="T84" fmla="*/ 2147483646 w 789"/>
                          <a:gd name="T85" fmla="*/ 2147483646 h 1226"/>
                          <a:gd name="T86" fmla="*/ 2147483646 w 789"/>
                          <a:gd name="T87" fmla="*/ 2147483646 h 1226"/>
                          <a:gd name="T88" fmla="*/ 2147483646 w 789"/>
                          <a:gd name="T89" fmla="*/ 2147483646 h 1226"/>
                          <a:gd name="T90" fmla="*/ 2147483646 w 789"/>
                          <a:gd name="T91" fmla="*/ 2147483646 h 1226"/>
                          <a:gd name="T92" fmla="*/ 2147483646 w 789"/>
                          <a:gd name="T93" fmla="*/ 2147483646 h 1226"/>
                          <a:gd name="T94" fmla="*/ 2147483646 w 789"/>
                          <a:gd name="T95" fmla="*/ 2147483646 h 1226"/>
                          <a:gd name="T96" fmla="*/ 2147483646 w 789"/>
                          <a:gd name="T97" fmla="*/ 0 h 1226"/>
                          <a:gd name="T98" fmla="*/ 2147483646 w 789"/>
                          <a:gd name="T99" fmla="*/ 2147483646 h 1226"/>
                          <a:gd name="T100" fmla="*/ 2147483646 w 789"/>
                          <a:gd name="T101" fmla="*/ 2147483646 h 1226"/>
                          <a:gd name="T102" fmla="*/ 2147483646 w 789"/>
                          <a:gd name="T103" fmla="*/ 2147483646 h 1226"/>
                          <a:gd name="T104" fmla="*/ 2147483646 w 789"/>
                          <a:gd name="T105" fmla="*/ 2147483646 h 1226"/>
                          <a:gd name="T106" fmla="*/ 2147483646 w 789"/>
                          <a:gd name="T107" fmla="*/ 2147483646 h 122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</a:gdLst>
                        <a:ahLst/>
                        <a:cxnLst>
                          <a:cxn ang="T108">
                            <a:pos x="T0" y="T1"/>
                          </a:cxn>
                          <a:cxn ang="T109">
                            <a:pos x="T2" y="T3"/>
                          </a:cxn>
                          <a:cxn ang="T110">
                            <a:pos x="T4" y="T5"/>
                          </a:cxn>
                          <a:cxn ang="T111">
                            <a:pos x="T6" y="T7"/>
                          </a:cxn>
                          <a:cxn ang="T112">
                            <a:pos x="T8" y="T9"/>
                          </a:cxn>
                          <a:cxn ang="T113">
                            <a:pos x="T10" y="T11"/>
                          </a:cxn>
                          <a:cxn ang="T114">
                            <a:pos x="T12" y="T13"/>
                          </a:cxn>
                          <a:cxn ang="T115">
                            <a:pos x="T14" y="T15"/>
                          </a:cxn>
                          <a:cxn ang="T116">
                            <a:pos x="T16" y="T17"/>
                          </a:cxn>
                          <a:cxn ang="T117">
                            <a:pos x="T18" y="T19"/>
                          </a:cxn>
                          <a:cxn ang="T118">
                            <a:pos x="T20" y="T21"/>
                          </a:cxn>
                          <a:cxn ang="T119">
                            <a:pos x="T22" y="T23"/>
                          </a:cxn>
                          <a:cxn ang="T120">
                            <a:pos x="T24" y="T25"/>
                          </a:cxn>
                          <a:cxn ang="T121">
                            <a:pos x="T26" y="T27"/>
                          </a:cxn>
                          <a:cxn ang="T122">
                            <a:pos x="T28" y="T29"/>
                          </a:cxn>
                          <a:cxn ang="T123">
                            <a:pos x="T30" y="T31"/>
                          </a:cxn>
                          <a:cxn ang="T124">
                            <a:pos x="T32" y="T33"/>
                          </a:cxn>
                          <a:cxn ang="T125">
                            <a:pos x="T34" y="T35"/>
                          </a:cxn>
                          <a:cxn ang="T126">
                            <a:pos x="T36" y="T37"/>
                          </a:cxn>
                          <a:cxn ang="T127">
                            <a:pos x="T38" y="T39"/>
                          </a:cxn>
                          <a:cxn ang="T128">
                            <a:pos x="T40" y="T41"/>
                          </a:cxn>
                          <a:cxn ang="T129">
                            <a:pos x="T42" y="T43"/>
                          </a:cxn>
                          <a:cxn ang="T130">
                            <a:pos x="T44" y="T45"/>
                          </a:cxn>
                          <a:cxn ang="T131">
                            <a:pos x="T46" y="T47"/>
                          </a:cxn>
                          <a:cxn ang="T132">
                            <a:pos x="T48" y="T49"/>
                          </a:cxn>
                          <a:cxn ang="T133">
                            <a:pos x="T50" y="T51"/>
                          </a:cxn>
                          <a:cxn ang="T134">
                            <a:pos x="T52" y="T53"/>
                          </a:cxn>
                          <a:cxn ang="T135">
                            <a:pos x="T54" y="T55"/>
                          </a:cxn>
                          <a:cxn ang="T136">
                            <a:pos x="T56" y="T57"/>
                          </a:cxn>
                          <a:cxn ang="T137">
                            <a:pos x="T58" y="T59"/>
                          </a:cxn>
                          <a:cxn ang="T138">
                            <a:pos x="T60" y="T61"/>
                          </a:cxn>
                          <a:cxn ang="T139">
                            <a:pos x="T62" y="T63"/>
                          </a:cxn>
                          <a:cxn ang="T140">
                            <a:pos x="T64" y="T65"/>
                          </a:cxn>
                          <a:cxn ang="T141">
                            <a:pos x="T66" y="T67"/>
                          </a:cxn>
                          <a:cxn ang="T142">
                            <a:pos x="T68" y="T69"/>
                          </a:cxn>
                          <a:cxn ang="T143">
                            <a:pos x="T70" y="T71"/>
                          </a:cxn>
                          <a:cxn ang="T144">
                            <a:pos x="T72" y="T73"/>
                          </a:cxn>
                          <a:cxn ang="T145">
                            <a:pos x="T74" y="T75"/>
                          </a:cxn>
                          <a:cxn ang="T146">
                            <a:pos x="T76" y="T77"/>
                          </a:cxn>
                          <a:cxn ang="T147">
                            <a:pos x="T78" y="T79"/>
                          </a:cxn>
                          <a:cxn ang="T148">
                            <a:pos x="T80" y="T81"/>
                          </a:cxn>
                          <a:cxn ang="T149">
                            <a:pos x="T82" y="T83"/>
                          </a:cxn>
                          <a:cxn ang="T150">
                            <a:pos x="T84" y="T85"/>
                          </a:cxn>
                          <a:cxn ang="T151">
                            <a:pos x="T86" y="T87"/>
                          </a:cxn>
                          <a:cxn ang="T152">
                            <a:pos x="T88" y="T89"/>
                          </a:cxn>
                          <a:cxn ang="T153">
                            <a:pos x="T90" y="T91"/>
                          </a:cxn>
                          <a:cxn ang="T154">
                            <a:pos x="T92" y="T93"/>
                          </a:cxn>
                          <a:cxn ang="T155">
                            <a:pos x="T94" y="T95"/>
                          </a:cxn>
                          <a:cxn ang="T156">
                            <a:pos x="T96" y="T97"/>
                          </a:cxn>
                          <a:cxn ang="T157">
                            <a:pos x="T98" y="T99"/>
                          </a:cxn>
                          <a:cxn ang="T158">
                            <a:pos x="T100" y="T101"/>
                          </a:cxn>
                          <a:cxn ang="T159">
                            <a:pos x="T102" y="T103"/>
                          </a:cxn>
                          <a:cxn ang="T160">
                            <a:pos x="T104" y="T105"/>
                          </a:cxn>
                          <a:cxn ang="T161">
                            <a:pos x="T106" y="T107"/>
                          </a:cxn>
                        </a:cxnLst>
                        <a:rect l="0" t="0" r="r" b="b"/>
                        <a:pathLst>
                          <a:path w="789" h="1226">
                            <a:moveTo>
                              <a:pt x="704" y="148"/>
                            </a:moveTo>
                            <a:lnTo>
                              <a:pt x="738" y="210"/>
                            </a:lnTo>
                            <a:lnTo>
                              <a:pt x="767" y="279"/>
                            </a:lnTo>
                            <a:lnTo>
                              <a:pt x="784" y="353"/>
                            </a:lnTo>
                            <a:lnTo>
                              <a:pt x="789" y="426"/>
                            </a:lnTo>
                            <a:lnTo>
                              <a:pt x="789" y="500"/>
                            </a:lnTo>
                            <a:lnTo>
                              <a:pt x="784" y="574"/>
                            </a:lnTo>
                            <a:lnTo>
                              <a:pt x="767" y="648"/>
                            </a:lnTo>
                            <a:lnTo>
                              <a:pt x="749" y="715"/>
                            </a:lnTo>
                            <a:lnTo>
                              <a:pt x="721" y="789"/>
                            </a:lnTo>
                            <a:lnTo>
                              <a:pt x="693" y="857"/>
                            </a:lnTo>
                            <a:lnTo>
                              <a:pt x="659" y="919"/>
                            </a:lnTo>
                            <a:lnTo>
                              <a:pt x="619" y="982"/>
                            </a:lnTo>
                            <a:lnTo>
                              <a:pt x="574" y="1033"/>
                            </a:lnTo>
                            <a:lnTo>
                              <a:pt x="529" y="1084"/>
                            </a:lnTo>
                            <a:lnTo>
                              <a:pt x="482" y="1129"/>
                            </a:lnTo>
                            <a:lnTo>
                              <a:pt x="431" y="1163"/>
                            </a:lnTo>
                            <a:lnTo>
                              <a:pt x="397" y="1187"/>
                            </a:lnTo>
                            <a:lnTo>
                              <a:pt x="357" y="1203"/>
                            </a:lnTo>
                            <a:lnTo>
                              <a:pt x="323" y="1221"/>
                            </a:lnTo>
                            <a:lnTo>
                              <a:pt x="296" y="1226"/>
                            </a:lnTo>
                            <a:lnTo>
                              <a:pt x="261" y="1226"/>
                            </a:lnTo>
                            <a:lnTo>
                              <a:pt x="233" y="1226"/>
                            </a:lnTo>
                            <a:lnTo>
                              <a:pt x="205" y="1221"/>
                            </a:lnTo>
                            <a:lnTo>
                              <a:pt x="182" y="1215"/>
                            </a:lnTo>
                            <a:lnTo>
                              <a:pt x="153" y="1198"/>
                            </a:lnTo>
                            <a:lnTo>
                              <a:pt x="131" y="1181"/>
                            </a:lnTo>
                            <a:lnTo>
                              <a:pt x="97" y="1141"/>
                            </a:lnTo>
                            <a:lnTo>
                              <a:pt x="63" y="1084"/>
                            </a:lnTo>
                            <a:lnTo>
                              <a:pt x="34" y="1022"/>
                            </a:lnTo>
                            <a:lnTo>
                              <a:pt x="17" y="954"/>
                            </a:lnTo>
                            <a:lnTo>
                              <a:pt x="6" y="880"/>
                            </a:lnTo>
                            <a:lnTo>
                              <a:pt x="0" y="795"/>
                            </a:lnTo>
                            <a:lnTo>
                              <a:pt x="0" y="715"/>
                            </a:lnTo>
                            <a:lnTo>
                              <a:pt x="6" y="630"/>
                            </a:lnTo>
                            <a:lnTo>
                              <a:pt x="23" y="551"/>
                            </a:lnTo>
                            <a:lnTo>
                              <a:pt x="39" y="471"/>
                            </a:lnTo>
                            <a:lnTo>
                              <a:pt x="68" y="398"/>
                            </a:lnTo>
                            <a:lnTo>
                              <a:pt x="91" y="353"/>
                            </a:lnTo>
                            <a:lnTo>
                              <a:pt x="119" y="301"/>
                            </a:lnTo>
                            <a:lnTo>
                              <a:pt x="153" y="250"/>
                            </a:lnTo>
                            <a:lnTo>
                              <a:pt x="187" y="205"/>
                            </a:lnTo>
                            <a:lnTo>
                              <a:pt x="222" y="159"/>
                            </a:lnTo>
                            <a:lnTo>
                              <a:pt x="267" y="114"/>
                            </a:lnTo>
                            <a:lnTo>
                              <a:pt x="307" y="80"/>
                            </a:lnTo>
                            <a:lnTo>
                              <a:pt x="352" y="46"/>
                            </a:lnTo>
                            <a:lnTo>
                              <a:pt x="397" y="24"/>
                            </a:lnTo>
                            <a:lnTo>
                              <a:pt x="442" y="6"/>
                            </a:lnTo>
                            <a:lnTo>
                              <a:pt x="489" y="0"/>
                            </a:lnTo>
                            <a:lnTo>
                              <a:pt x="534" y="6"/>
                            </a:lnTo>
                            <a:lnTo>
                              <a:pt x="579" y="24"/>
                            </a:lnTo>
                            <a:lnTo>
                              <a:pt x="625" y="51"/>
                            </a:lnTo>
                            <a:lnTo>
                              <a:pt x="664" y="91"/>
                            </a:lnTo>
                            <a:lnTo>
                              <a:pt x="704" y="148"/>
                            </a:lnTo>
                            <a:close/>
                          </a:path>
                        </a:pathLst>
                      </a:custGeom>
                      <a:solidFill>
                        <a:srgbClr val="6B4923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335721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ZA" sz="13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171" name="Freeform 98">
                        <a:extLst>
                          <a:ext uri="{FF2B5EF4-FFF2-40B4-BE49-F238E27FC236}">
                            <a16:creationId xmlns:a16="http://schemas.microsoft.com/office/drawing/2014/main" id="{107D5329-3D07-430C-83FA-7412546BD4C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gray">
                      <a:xfrm flipH="1">
                        <a:off x="2321592" y="8560199"/>
                        <a:ext cx="241034" cy="633245"/>
                      </a:xfrm>
                      <a:custGeom>
                        <a:avLst/>
                        <a:gdLst>
                          <a:gd name="T0" fmla="*/ 2147483646 w 670"/>
                          <a:gd name="T1" fmla="*/ 2147483646 h 880"/>
                          <a:gd name="T2" fmla="*/ 2147483646 w 670"/>
                          <a:gd name="T3" fmla="*/ 2147483646 h 880"/>
                          <a:gd name="T4" fmla="*/ 2147483646 w 670"/>
                          <a:gd name="T5" fmla="*/ 2147483646 h 880"/>
                          <a:gd name="T6" fmla="*/ 2147483646 w 670"/>
                          <a:gd name="T7" fmla="*/ 2147483646 h 880"/>
                          <a:gd name="T8" fmla="*/ 2147483646 w 670"/>
                          <a:gd name="T9" fmla="*/ 2147483646 h 880"/>
                          <a:gd name="T10" fmla="*/ 2147483646 w 670"/>
                          <a:gd name="T11" fmla="*/ 2147483646 h 880"/>
                          <a:gd name="T12" fmla="*/ 2147483646 w 670"/>
                          <a:gd name="T13" fmla="*/ 2147483646 h 880"/>
                          <a:gd name="T14" fmla="*/ 2147483646 w 670"/>
                          <a:gd name="T15" fmla="*/ 2147483646 h 880"/>
                          <a:gd name="T16" fmla="*/ 2147483646 w 670"/>
                          <a:gd name="T17" fmla="*/ 2147483646 h 880"/>
                          <a:gd name="T18" fmla="*/ 2147483646 w 670"/>
                          <a:gd name="T19" fmla="*/ 2147483646 h 880"/>
                          <a:gd name="T20" fmla="*/ 2147483646 w 670"/>
                          <a:gd name="T21" fmla="*/ 0 h 880"/>
                          <a:gd name="T22" fmla="*/ 2147483646 w 670"/>
                          <a:gd name="T23" fmla="*/ 2147483646 h 880"/>
                          <a:gd name="T24" fmla="*/ 2147483646 w 670"/>
                          <a:gd name="T25" fmla="*/ 2147483646 h 880"/>
                          <a:gd name="T26" fmla="*/ 2147483646 w 670"/>
                          <a:gd name="T27" fmla="*/ 2147483646 h 880"/>
                          <a:gd name="T28" fmla="*/ 2147483646 w 670"/>
                          <a:gd name="T29" fmla="*/ 2147483646 h 880"/>
                          <a:gd name="T30" fmla="*/ 2147483646 w 670"/>
                          <a:gd name="T31" fmla="*/ 2147483646 h 880"/>
                          <a:gd name="T32" fmla="*/ 2147483646 w 670"/>
                          <a:gd name="T33" fmla="*/ 2147483646 h 880"/>
                          <a:gd name="T34" fmla="*/ 2147483646 w 670"/>
                          <a:gd name="T35" fmla="*/ 2147483646 h 880"/>
                          <a:gd name="T36" fmla="*/ 2147483646 w 670"/>
                          <a:gd name="T37" fmla="*/ 2147483646 h 880"/>
                          <a:gd name="T38" fmla="*/ 2147483646 w 670"/>
                          <a:gd name="T39" fmla="*/ 2147483646 h 880"/>
                          <a:gd name="T40" fmla="*/ 2147483646 w 670"/>
                          <a:gd name="T41" fmla="*/ 2147483646 h 880"/>
                          <a:gd name="T42" fmla="*/ 2147483646 w 670"/>
                          <a:gd name="T43" fmla="*/ 2147483646 h 880"/>
                          <a:gd name="T44" fmla="*/ 2147483646 w 670"/>
                          <a:gd name="T45" fmla="*/ 2147483646 h 880"/>
                          <a:gd name="T46" fmla="*/ 2147483646 w 670"/>
                          <a:gd name="T47" fmla="*/ 2147483646 h 880"/>
                          <a:gd name="T48" fmla="*/ 2147483646 w 670"/>
                          <a:gd name="T49" fmla="*/ 2147483646 h 880"/>
                          <a:gd name="T50" fmla="*/ 2147483646 w 670"/>
                          <a:gd name="T51" fmla="*/ 2147483646 h 880"/>
                          <a:gd name="T52" fmla="*/ 2147483646 w 670"/>
                          <a:gd name="T53" fmla="*/ 2147483646 h 880"/>
                          <a:gd name="T54" fmla="*/ 2147483646 w 670"/>
                          <a:gd name="T55" fmla="*/ 2147483646 h 880"/>
                          <a:gd name="T56" fmla="*/ 2147483646 w 670"/>
                          <a:gd name="T57" fmla="*/ 2147483646 h 880"/>
                          <a:gd name="T58" fmla="*/ 2147483646 w 670"/>
                          <a:gd name="T59" fmla="*/ 2147483646 h 880"/>
                          <a:gd name="T60" fmla="*/ 2147483646 w 670"/>
                          <a:gd name="T61" fmla="*/ 2147483646 h 880"/>
                          <a:gd name="T62" fmla="*/ 2147483646 w 670"/>
                          <a:gd name="T63" fmla="*/ 2147483646 h 880"/>
                          <a:gd name="T64" fmla="*/ 2147483646 w 670"/>
                          <a:gd name="T65" fmla="*/ 2147483646 h 880"/>
                          <a:gd name="T66" fmla="*/ 2147483646 w 670"/>
                          <a:gd name="T67" fmla="*/ 2147483646 h 880"/>
                          <a:gd name="T68" fmla="*/ 0 w 670"/>
                          <a:gd name="T69" fmla="*/ 2147483646 h 880"/>
                          <a:gd name="T70" fmla="*/ 2147483646 w 670"/>
                          <a:gd name="T71" fmla="*/ 2147483646 h 880"/>
                          <a:gd name="T72" fmla="*/ 2147483646 w 670"/>
                          <a:gd name="T73" fmla="*/ 2147483646 h 880"/>
                          <a:gd name="T74" fmla="*/ 2147483646 w 670"/>
                          <a:gd name="T75" fmla="*/ 2147483646 h 880"/>
                          <a:gd name="T76" fmla="*/ 2147483646 w 670"/>
                          <a:gd name="T77" fmla="*/ 2147483646 h 880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</a:gdLst>
                        <a:ahLst/>
                        <a:cxnLst>
                          <a:cxn ang="T78">
                            <a:pos x="T0" y="T1"/>
                          </a:cxn>
                          <a:cxn ang="T79">
                            <a:pos x="T2" y="T3"/>
                          </a:cxn>
                          <a:cxn ang="T80">
                            <a:pos x="T4" y="T5"/>
                          </a:cxn>
                          <a:cxn ang="T81">
                            <a:pos x="T6" y="T7"/>
                          </a:cxn>
                          <a:cxn ang="T82">
                            <a:pos x="T8" y="T9"/>
                          </a:cxn>
                          <a:cxn ang="T83">
                            <a:pos x="T10" y="T11"/>
                          </a:cxn>
                          <a:cxn ang="T84">
                            <a:pos x="T12" y="T13"/>
                          </a:cxn>
                          <a:cxn ang="T85">
                            <a:pos x="T14" y="T15"/>
                          </a:cxn>
                          <a:cxn ang="T86">
                            <a:pos x="T16" y="T17"/>
                          </a:cxn>
                          <a:cxn ang="T87">
                            <a:pos x="T18" y="T19"/>
                          </a:cxn>
                          <a:cxn ang="T88">
                            <a:pos x="T20" y="T21"/>
                          </a:cxn>
                          <a:cxn ang="T89">
                            <a:pos x="T22" y="T23"/>
                          </a:cxn>
                          <a:cxn ang="T90">
                            <a:pos x="T24" y="T25"/>
                          </a:cxn>
                          <a:cxn ang="T91">
                            <a:pos x="T26" y="T27"/>
                          </a:cxn>
                          <a:cxn ang="T92">
                            <a:pos x="T28" y="T29"/>
                          </a:cxn>
                          <a:cxn ang="T93">
                            <a:pos x="T30" y="T31"/>
                          </a:cxn>
                          <a:cxn ang="T94">
                            <a:pos x="T32" y="T33"/>
                          </a:cxn>
                          <a:cxn ang="T95">
                            <a:pos x="T34" y="T35"/>
                          </a:cxn>
                          <a:cxn ang="T96">
                            <a:pos x="T36" y="T37"/>
                          </a:cxn>
                          <a:cxn ang="T97">
                            <a:pos x="T38" y="T39"/>
                          </a:cxn>
                          <a:cxn ang="T98">
                            <a:pos x="T40" y="T41"/>
                          </a:cxn>
                          <a:cxn ang="T99">
                            <a:pos x="T42" y="T43"/>
                          </a:cxn>
                          <a:cxn ang="T100">
                            <a:pos x="T44" y="T45"/>
                          </a:cxn>
                          <a:cxn ang="T101">
                            <a:pos x="T46" y="T47"/>
                          </a:cxn>
                          <a:cxn ang="T102">
                            <a:pos x="T48" y="T49"/>
                          </a:cxn>
                          <a:cxn ang="T103">
                            <a:pos x="T50" y="T51"/>
                          </a:cxn>
                          <a:cxn ang="T104">
                            <a:pos x="T52" y="T53"/>
                          </a:cxn>
                          <a:cxn ang="T105">
                            <a:pos x="T54" y="T55"/>
                          </a:cxn>
                          <a:cxn ang="T106">
                            <a:pos x="T56" y="T57"/>
                          </a:cxn>
                          <a:cxn ang="T107">
                            <a:pos x="T58" y="T59"/>
                          </a:cxn>
                          <a:cxn ang="T108">
                            <a:pos x="T60" y="T61"/>
                          </a:cxn>
                          <a:cxn ang="T109">
                            <a:pos x="T62" y="T63"/>
                          </a:cxn>
                          <a:cxn ang="T110">
                            <a:pos x="T64" y="T65"/>
                          </a:cxn>
                          <a:cxn ang="T111">
                            <a:pos x="T66" y="T67"/>
                          </a:cxn>
                          <a:cxn ang="T112">
                            <a:pos x="T68" y="T69"/>
                          </a:cxn>
                          <a:cxn ang="T113">
                            <a:pos x="T70" y="T71"/>
                          </a:cxn>
                          <a:cxn ang="T114">
                            <a:pos x="T72" y="T73"/>
                          </a:cxn>
                          <a:cxn ang="T115">
                            <a:pos x="T74" y="T75"/>
                          </a:cxn>
                          <a:cxn ang="T116">
                            <a:pos x="T76" y="T77"/>
                          </a:cxn>
                        </a:cxnLst>
                        <a:rect l="0" t="0" r="r" b="b"/>
                        <a:pathLst>
                          <a:path w="670" h="880">
                            <a:moveTo>
                              <a:pt x="244" y="761"/>
                            </a:moveTo>
                            <a:lnTo>
                              <a:pt x="370" y="608"/>
                            </a:lnTo>
                            <a:lnTo>
                              <a:pt x="437" y="523"/>
                            </a:lnTo>
                            <a:lnTo>
                              <a:pt x="506" y="432"/>
                            </a:lnTo>
                            <a:lnTo>
                              <a:pt x="562" y="336"/>
                            </a:lnTo>
                            <a:lnTo>
                              <a:pt x="591" y="284"/>
                            </a:lnTo>
                            <a:lnTo>
                              <a:pt x="614" y="228"/>
                            </a:lnTo>
                            <a:lnTo>
                              <a:pt x="630" y="177"/>
                            </a:lnTo>
                            <a:lnTo>
                              <a:pt x="648" y="119"/>
                            </a:lnTo>
                            <a:lnTo>
                              <a:pt x="654" y="63"/>
                            </a:lnTo>
                            <a:lnTo>
                              <a:pt x="659" y="0"/>
                            </a:lnTo>
                            <a:lnTo>
                              <a:pt x="670" y="63"/>
                            </a:lnTo>
                            <a:lnTo>
                              <a:pt x="670" y="119"/>
                            </a:lnTo>
                            <a:lnTo>
                              <a:pt x="665" y="182"/>
                            </a:lnTo>
                            <a:lnTo>
                              <a:pt x="659" y="244"/>
                            </a:lnTo>
                            <a:lnTo>
                              <a:pt x="648" y="302"/>
                            </a:lnTo>
                            <a:lnTo>
                              <a:pt x="630" y="363"/>
                            </a:lnTo>
                            <a:lnTo>
                              <a:pt x="614" y="421"/>
                            </a:lnTo>
                            <a:lnTo>
                              <a:pt x="591" y="477"/>
                            </a:lnTo>
                            <a:lnTo>
                              <a:pt x="562" y="528"/>
                            </a:lnTo>
                            <a:lnTo>
                              <a:pt x="534" y="579"/>
                            </a:lnTo>
                            <a:lnTo>
                              <a:pt x="500" y="631"/>
                            </a:lnTo>
                            <a:lnTo>
                              <a:pt x="466" y="676"/>
                            </a:lnTo>
                            <a:lnTo>
                              <a:pt x="432" y="716"/>
                            </a:lnTo>
                            <a:lnTo>
                              <a:pt x="392" y="756"/>
                            </a:lnTo>
                            <a:lnTo>
                              <a:pt x="352" y="790"/>
                            </a:lnTo>
                            <a:lnTo>
                              <a:pt x="312" y="817"/>
                            </a:lnTo>
                            <a:lnTo>
                              <a:pt x="262" y="846"/>
                            </a:lnTo>
                            <a:lnTo>
                              <a:pt x="216" y="869"/>
                            </a:lnTo>
                            <a:lnTo>
                              <a:pt x="171" y="880"/>
                            </a:lnTo>
                            <a:lnTo>
                              <a:pt x="131" y="880"/>
                            </a:lnTo>
                            <a:lnTo>
                              <a:pt x="91" y="875"/>
                            </a:lnTo>
                            <a:lnTo>
                              <a:pt x="57" y="863"/>
                            </a:lnTo>
                            <a:lnTo>
                              <a:pt x="29" y="846"/>
                            </a:lnTo>
                            <a:lnTo>
                              <a:pt x="0" y="817"/>
                            </a:lnTo>
                            <a:lnTo>
                              <a:pt x="52" y="823"/>
                            </a:lnTo>
                            <a:lnTo>
                              <a:pt x="114" y="817"/>
                            </a:lnTo>
                            <a:lnTo>
                              <a:pt x="177" y="795"/>
                            </a:lnTo>
                            <a:lnTo>
                              <a:pt x="244" y="761"/>
                            </a:lnTo>
                            <a:close/>
                          </a:path>
                        </a:pathLst>
                      </a:custGeom>
                      <a:solidFill>
                        <a:srgbClr val="442C14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335721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ZA" sz="13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172" name="Freeform 99">
                        <a:extLst>
                          <a:ext uri="{FF2B5EF4-FFF2-40B4-BE49-F238E27FC236}">
                            <a16:creationId xmlns:a16="http://schemas.microsoft.com/office/drawing/2014/main" id="{9511C504-3F18-4692-944D-4A468512DC4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gray">
                      <a:xfrm flipH="1">
                        <a:off x="2379044" y="8478259"/>
                        <a:ext cx="203953" cy="502227"/>
                      </a:xfrm>
                      <a:custGeom>
                        <a:avLst/>
                        <a:gdLst>
                          <a:gd name="T0" fmla="*/ 2147483646 w 573"/>
                          <a:gd name="T1" fmla="*/ 2147483646 h 631"/>
                          <a:gd name="T2" fmla="*/ 2147483646 w 573"/>
                          <a:gd name="T3" fmla="*/ 2147483646 h 631"/>
                          <a:gd name="T4" fmla="*/ 2147483646 w 573"/>
                          <a:gd name="T5" fmla="*/ 2147483646 h 631"/>
                          <a:gd name="T6" fmla="*/ 2147483646 w 573"/>
                          <a:gd name="T7" fmla="*/ 2147483646 h 631"/>
                          <a:gd name="T8" fmla="*/ 2147483646 w 573"/>
                          <a:gd name="T9" fmla="*/ 2147483646 h 631"/>
                          <a:gd name="T10" fmla="*/ 2147483646 w 573"/>
                          <a:gd name="T11" fmla="*/ 2147483646 h 631"/>
                          <a:gd name="T12" fmla="*/ 2147483646 w 573"/>
                          <a:gd name="T13" fmla="*/ 2147483646 h 631"/>
                          <a:gd name="T14" fmla="*/ 2147483646 w 573"/>
                          <a:gd name="T15" fmla="*/ 2147483646 h 631"/>
                          <a:gd name="T16" fmla="*/ 2147483646 w 573"/>
                          <a:gd name="T17" fmla="*/ 2147483646 h 631"/>
                          <a:gd name="T18" fmla="*/ 2147483646 w 573"/>
                          <a:gd name="T19" fmla="*/ 2147483646 h 631"/>
                          <a:gd name="T20" fmla="*/ 2147483646 w 573"/>
                          <a:gd name="T21" fmla="*/ 2147483646 h 631"/>
                          <a:gd name="T22" fmla="*/ 2147483646 w 573"/>
                          <a:gd name="T23" fmla="*/ 2147483646 h 631"/>
                          <a:gd name="T24" fmla="*/ 2147483646 w 573"/>
                          <a:gd name="T25" fmla="*/ 2147483646 h 631"/>
                          <a:gd name="T26" fmla="*/ 0 w 573"/>
                          <a:gd name="T27" fmla="*/ 2147483646 h 631"/>
                          <a:gd name="T28" fmla="*/ 2147483646 w 573"/>
                          <a:gd name="T29" fmla="*/ 2147483646 h 631"/>
                          <a:gd name="T30" fmla="*/ 2147483646 w 573"/>
                          <a:gd name="T31" fmla="*/ 2147483646 h 631"/>
                          <a:gd name="T32" fmla="*/ 2147483646 w 573"/>
                          <a:gd name="T33" fmla="*/ 2147483646 h 631"/>
                          <a:gd name="T34" fmla="*/ 2147483646 w 573"/>
                          <a:gd name="T35" fmla="*/ 2147483646 h 631"/>
                          <a:gd name="T36" fmla="*/ 2147483646 w 573"/>
                          <a:gd name="T37" fmla="*/ 2147483646 h 631"/>
                          <a:gd name="T38" fmla="*/ 2147483646 w 573"/>
                          <a:gd name="T39" fmla="*/ 2147483646 h 631"/>
                          <a:gd name="T40" fmla="*/ 2147483646 w 573"/>
                          <a:gd name="T41" fmla="*/ 2147483646 h 631"/>
                          <a:gd name="T42" fmla="*/ 2147483646 w 573"/>
                          <a:gd name="T43" fmla="*/ 2147483646 h 631"/>
                          <a:gd name="T44" fmla="*/ 2147483646 w 573"/>
                          <a:gd name="T45" fmla="*/ 2147483646 h 631"/>
                          <a:gd name="T46" fmla="*/ 2147483646 w 573"/>
                          <a:gd name="T47" fmla="*/ 2147483646 h 631"/>
                          <a:gd name="T48" fmla="*/ 2147483646 w 573"/>
                          <a:gd name="T49" fmla="*/ 2147483646 h 631"/>
                          <a:gd name="T50" fmla="*/ 2147483646 w 573"/>
                          <a:gd name="T51" fmla="*/ 0 h 631"/>
                          <a:gd name="T52" fmla="*/ 2147483646 w 573"/>
                          <a:gd name="T53" fmla="*/ 2147483646 h 631"/>
                          <a:gd name="T54" fmla="*/ 2147483646 w 573"/>
                          <a:gd name="T55" fmla="*/ 2147483646 h 631"/>
                          <a:gd name="T56" fmla="*/ 2147483646 w 573"/>
                          <a:gd name="T57" fmla="*/ 2147483646 h 631"/>
                          <a:gd name="T58" fmla="*/ 2147483646 w 573"/>
                          <a:gd name="T59" fmla="*/ 2147483646 h 631"/>
                          <a:gd name="T60" fmla="*/ 2147483646 w 573"/>
                          <a:gd name="T61" fmla="*/ 2147483646 h 631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</a:gdLst>
                        <a:ahLst/>
                        <a:cxnLst>
                          <a:cxn ang="T62">
                            <a:pos x="T0" y="T1"/>
                          </a:cxn>
                          <a:cxn ang="T63">
                            <a:pos x="T2" y="T3"/>
                          </a:cxn>
                          <a:cxn ang="T64">
                            <a:pos x="T4" y="T5"/>
                          </a:cxn>
                          <a:cxn ang="T65">
                            <a:pos x="T6" y="T7"/>
                          </a:cxn>
                          <a:cxn ang="T66">
                            <a:pos x="T8" y="T9"/>
                          </a:cxn>
                          <a:cxn ang="T67">
                            <a:pos x="T10" y="T11"/>
                          </a:cxn>
                          <a:cxn ang="T68">
                            <a:pos x="T12" y="T13"/>
                          </a:cxn>
                          <a:cxn ang="T69">
                            <a:pos x="T14" y="T15"/>
                          </a:cxn>
                          <a:cxn ang="T70">
                            <a:pos x="T16" y="T17"/>
                          </a:cxn>
                          <a:cxn ang="T71">
                            <a:pos x="T18" y="T19"/>
                          </a:cxn>
                          <a:cxn ang="T72">
                            <a:pos x="T20" y="T21"/>
                          </a:cxn>
                          <a:cxn ang="T73">
                            <a:pos x="T22" y="T23"/>
                          </a:cxn>
                          <a:cxn ang="T74">
                            <a:pos x="T24" y="T25"/>
                          </a:cxn>
                          <a:cxn ang="T75">
                            <a:pos x="T26" y="T27"/>
                          </a:cxn>
                          <a:cxn ang="T76">
                            <a:pos x="T28" y="T29"/>
                          </a:cxn>
                          <a:cxn ang="T77">
                            <a:pos x="T30" y="T31"/>
                          </a:cxn>
                          <a:cxn ang="T78">
                            <a:pos x="T32" y="T33"/>
                          </a:cxn>
                          <a:cxn ang="T79">
                            <a:pos x="T34" y="T35"/>
                          </a:cxn>
                          <a:cxn ang="T80">
                            <a:pos x="T36" y="T37"/>
                          </a:cxn>
                          <a:cxn ang="T81">
                            <a:pos x="T38" y="T39"/>
                          </a:cxn>
                          <a:cxn ang="T82">
                            <a:pos x="T40" y="T41"/>
                          </a:cxn>
                          <a:cxn ang="T83">
                            <a:pos x="T42" y="T43"/>
                          </a:cxn>
                          <a:cxn ang="T84">
                            <a:pos x="T44" y="T45"/>
                          </a:cxn>
                          <a:cxn ang="T85">
                            <a:pos x="T46" y="T47"/>
                          </a:cxn>
                          <a:cxn ang="T86">
                            <a:pos x="T48" y="T49"/>
                          </a:cxn>
                          <a:cxn ang="T87">
                            <a:pos x="T50" y="T51"/>
                          </a:cxn>
                          <a:cxn ang="T88">
                            <a:pos x="T52" y="T53"/>
                          </a:cxn>
                          <a:cxn ang="T89">
                            <a:pos x="T54" y="T55"/>
                          </a:cxn>
                          <a:cxn ang="T90">
                            <a:pos x="T56" y="T57"/>
                          </a:cxn>
                          <a:cxn ang="T91">
                            <a:pos x="T58" y="T59"/>
                          </a:cxn>
                          <a:cxn ang="T92">
                            <a:pos x="T60" y="T61"/>
                          </a:cxn>
                        </a:cxnLst>
                        <a:rect l="0" t="0" r="r" b="b"/>
                        <a:pathLst>
                          <a:path w="573" h="631">
                            <a:moveTo>
                              <a:pt x="573" y="103"/>
                            </a:moveTo>
                            <a:lnTo>
                              <a:pt x="533" y="80"/>
                            </a:lnTo>
                            <a:lnTo>
                              <a:pt x="493" y="74"/>
                            </a:lnTo>
                            <a:lnTo>
                              <a:pt x="454" y="74"/>
                            </a:lnTo>
                            <a:lnTo>
                              <a:pt x="414" y="85"/>
                            </a:lnTo>
                            <a:lnTo>
                              <a:pt x="374" y="108"/>
                            </a:lnTo>
                            <a:lnTo>
                              <a:pt x="334" y="137"/>
                            </a:lnTo>
                            <a:lnTo>
                              <a:pt x="295" y="170"/>
                            </a:lnTo>
                            <a:lnTo>
                              <a:pt x="255" y="210"/>
                            </a:lnTo>
                            <a:lnTo>
                              <a:pt x="215" y="256"/>
                            </a:lnTo>
                            <a:lnTo>
                              <a:pt x="175" y="302"/>
                            </a:lnTo>
                            <a:lnTo>
                              <a:pt x="108" y="409"/>
                            </a:lnTo>
                            <a:lnTo>
                              <a:pt x="45" y="517"/>
                            </a:lnTo>
                            <a:lnTo>
                              <a:pt x="0" y="631"/>
                            </a:lnTo>
                            <a:lnTo>
                              <a:pt x="5" y="539"/>
                            </a:lnTo>
                            <a:lnTo>
                              <a:pt x="16" y="448"/>
                            </a:lnTo>
                            <a:lnTo>
                              <a:pt x="40" y="369"/>
                            </a:lnTo>
                            <a:lnTo>
                              <a:pt x="68" y="290"/>
                            </a:lnTo>
                            <a:lnTo>
                              <a:pt x="108" y="204"/>
                            </a:lnTo>
                            <a:lnTo>
                              <a:pt x="164" y="159"/>
                            </a:lnTo>
                            <a:lnTo>
                              <a:pt x="215" y="114"/>
                            </a:lnTo>
                            <a:lnTo>
                              <a:pt x="273" y="69"/>
                            </a:lnTo>
                            <a:lnTo>
                              <a:pt x="334" y="29"/>
                            </a:lnTo>
                            <a:lnTo>
                              <a:pt x="363" y="18"/>
                            </a:lnTo>
                            <a:lnTo>
                              <a:pt x="392" y="6"/>
                            </a:lnTo>
                            <a:lnTo>
                              <a:pt x="419" y="0"/>
                            </a:lnTo>
                            <a:lnTo>
                              <a:pt x="454" y="6"/>
                            </a:lnTo>
                            <a:lnTo>
                              <a:pt x="482" y="18"/>
                            </a:lnTo>
                            <a:lnTo>
                              <a:pt x="511" y="34"/>
                            </a:lnTo>
                            <a:lnTo>
                              <a:pt x="545" y="63"/>
                            </a:lnTo>
                            <a:lnTo>
                              <a:pt x="573" y="103"/>
                            </a:lnTo>
                            <a:close/>
                          </a:path>
                        </a:pathLst>
                      </a:custGeom>
                      <a:solidFill>
                        <a:srgbClr val="442C14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335721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ZA" sz="13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173" name="Freeform 100">
                        <a:extLst>
                          <a:ext uri="{FF2B5EF4-FFF2-40B4-BE49-F238E27FC236}">
                            <a16:creationId xmlns:a16="http://schemas.microsoft.com/office/drawing/2014/main" id="{38FF52BE-F20B-4025-BAF0-FD2690B7AA3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gray">
                      <a:xfrm flipH="1">
                        <a:off x="2438136" y="8700437"/>
                        <a:ext cx="111244" cy="283864"/>
                      </a:xfrm>
                      <a:custGeom>
                        <a:avLst/>
                        <a:gdLst>
                          <a:gd name="T0" fmla="*/ 2147483646 w 284"/>
                          <a:gd name="T1" fmla="*/ 2147483646 h 347"/>
                          <a:gd name="T2" fmla="*/ 2147483646 w 284"/>
                          <a:gd name="T3" fmla="*/ 2147483646 h 347"/>
                          <a:gd name="T4" fmla="*/ 2147483646 w 284"/>
                          <a:gd name="T5" fmla="*/ 2147483646 h 347"/>
                          <a:gd name="T6" fmla="*/ 2147483646 w 284"/>
                          <a:gd name="T7" fmla="*/ 2147483646 h 347"/>
                          <a:gd name="T8" fmla="*/ 2147483646 w 284"/>
                          <a:gd name="T9" fmla="*/ 2147483646 h 347"/>
                          <a:gd name="T10" fmla="*/ 2147483646 w 284"/>
                          <a:gd name="T11" fmla="*/ 2147483646 h 347"/>
                          <a:gd name="T12" fmla="*/ 2147483646 w 284"/>
                          <a:gd name="T13" fmla="*/ 2147483646 h 347"/>
                          <a:gd name="T14" fmla="*/ 2147483646 w 284"/>
                          <a:gd name="T15" fmla="*/ 2147483646 h 347"/>
                          <a:gd name="T16" fmla="*/ 2147483646 w 284"/>
                          <a:gd name="T17" fmla="*/ 2147483646 h 347"/>
                          <a:gd name="T18" fmla="*/ 2147483646 w 284"/>
                          <a:gd name="T19" fmla="*/ 2147483646 h 347"/>
                          <a:gd name="T20" fmla="*/ 2147483646 w 284"/>
                          <a:gd name="T21" fmla="*/ 2147483646 h 347"/>
                          <a:gd name="T22" fmla="*/ 2147483646 w 284"/>
                          <a:gd name="T23" fmla="*/ 2147483646 h 347"/>
                          <a:gd name="T24" fmla="*/ 2147483646 w 284"/>
                          <a:gd name="T25" fmla="*/ 2147483646 h 347"/>
                          <a:gd name="T26" fmla="*/ 2147483646 w 284"/>
                          <a:gd name="T27" fmla="*/ 2147483646 h 347"/>
                          <a:gd name="T28" fmla="*/ 2147483646 w 284"/>
                          <a:gd name="T29" fmla="*/ 2147483646 h 347"/>
                          <a:gd name="T30" fmla="*/ 2147483646 w 284"/>
                          <a:gd name="T31" fmla="*/ 2147483646 h 347"/>
                          <a:gd name="T32" fmla="*/ 2147483646 w 284"/>
                          <a:gd name="T33" fmla="*/ 2147483646 h 347"/>
                          <a:gd name="T34" fmla="*/ 0 w 284"/>
                          <a:gd name="T35" fmla="*/ 2147483646 h 347"/>
                          <a:gd name="T36" fmla="*/ 0 w 284"/>
                          <a:gd name="T37" fmla="*/ 2147483646 h 347"/>
                          <a:gd name="T38" fmla="*/ 2147483646 w 284"/>
                          <a:gd name="T39" fmla="*/ 2147483646 h 347"/>
                          <a:gd name="T40" fmla="*/ 2147483646 w 284"/>
                          <a:gd name="T41" fmla="*/ 2147483646 h 347"/>
                          <a:gd name="T42" fmla="*/ 2147483646 w 284"/>
                          <a:gd name="T43" fmla="*/ 2147483646 h 347"/>
                          <a:gd name="T44" fmla="*/ 2147483646 w 284"/>
                          <a:gd name="T45" fmla="*/ 2147483646 h 347"/>
                          <a:gd name="T46" fmla="*/ 2147483646 w 284"/>
                          <a:gd name="T47" fmla="*/ 2147483646 h 347"/>
                          <a:gd name="T48" fmla="*/ 2147483646 w 284"/>
                          <a:gd name="T49" fmla="*/ 2147483646 h 347"/>
                          <a:gd name="T50" fmla="*/ 2147483646 w 284"/>
                          <a:gd name="T51" fmla="*/ 2147483646 h 347"/>
                          <a:gd name="T52" fmla="*/ 2147483646 w 284"/>
                          <a:gd name="T53" fmla="*/ 0 h 347"/>
                          <a:gd name="T54" fmla="*/ 2147483646 w 284"/>
                          <a:gd name="T55" fmla="*/ 2147483646 h 347"/>
                          <a:gd name="T56" fmla="*/ 2147483646 w 284"/>
                          <a:gd name="T57" fmla="*/ 2147483646 h 347"/>
                          <a:gd name="T58" fmla="*/ 2147483646 w 284"/>
                          <a:gd name="T59" fmla="*/ 2147483646 h 347"/>
                          <a:gd name="T60" fmla="*/ 2147483646 w 284"/>
                          <a:gd name="T61" fmla="*/ 2147483646 h 347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</a:gdLst>
                        <a:ahLst/>
                        <a:cxnLst>
                          <a:cxn ang="T62">
                            <a:pos x="T0" y="T1"/>
                          </a:cxn>
                          <a:cxn ang="T63">
                            <a:pos x="T2" y="T3"/>
                          </a:cxn>
                          <a:cxn ang="T64">
                            <a:pos x="T4" y="T5"/>
                          </a:cxn>
                          <a:cxn ang="T65">
                            <a:pos x="T6" y="T7"/>
                          </a:cxn>
                          <a:cxn ang="T66">
                            <a:pos x="T8" y="T9"/>
                          </a:cxn>
                          <a:cxn ang="T67">
                            <a:pos x="T10" y="T11"/>
                          </a:cxn>
                          <a:cxn ang="T68">
                            <a:pos x="T12" y="T13"/>
                          </a:cxn>
                          <a:cxn ang="T69">
                            <a:pos x="T14" y="T15"/>
                          </a:cxn>
                          <a:cxn ang="T70">
                            <a:pos x="T16" y="T17"/>
                          </a:cxn>
                          <a:cxn ang="T71">
                            <a:pos x="T18" y="T19"/>
                          </a:cxn>
                          <a:cxn ang="T72">
                            <a:pos x="T20" y="T21"/>
                          </a:cxn>
                          <a:cxn ang="T73">
                            <a:pos x="T22" y="T23"/>
                          </a:cxn>
                          <a:cxn ang="T74">
                            <a:pos x="T24" y="T25"/>
                          </a:cxn>
                          <a:cxn ang="T75">
                            <a:pos x="T26" y="T27"/>
                          </a:cxn>
                          <a:cxn ang="T76">
                            <a:pos x="T28" y="T29"/>
                          </a:cxn>
                          <a:cxn ang="T77">
                            <a:pos x="T30" y="T31"/>
                          </a:cxn>
                          <a:cxn ang="T78">
                            <a:pos x="T32" y="T33"/>
                          </a:cxn>
                          <a:cxn ang="T79">
                            <a:pos x="T34" y="T35"/>
                          </a:cxn>
                          <a:cxn ang="T80">
                            <a:pos x="T36" y="T37"/>
                          </a:cxn>
                          <a:cxn ang="T81">
                            <a:pos x="T38" y="T39"/>
                          </a:cxn>
                          <a:cxn ang="T82">
                            <a:pos x="T40" y="T41"/>
                          </a:cxn>
                          <a:cxn ang="T83">
                            <a:pos x="T42" y="T43"/>
                          </a:cxn>
                          <a:cxn ang="T84">
                            <a:pos x="T44" y="T45"/>
                          </a:cxn>
                          <a:cxn ang="T85">
                            <a:pos x="T46" y="T47"/>
                          </a:cxn>
                          <a:cxn ang="T86">
                            <a:pos x="T48" y="T49"/>
                          </a:cxn>
                          <a:cxn ang="T87">
                            <a:pos x="T50" y="T51"/>
                          </a:cxn>
                          <a:cxn ang="T88">
                            <a:pos x="T52" y="T53"/>
                          </a:cxn>
                          <a:cxn ang="T89">
                            <a:pos x="T54" y="T55"/>
                          </a:cxn>
                          <a:cxn ang="T90">
                            <a:pos x="T56" y="T57"/>
                          </a:cxn>
                          <a:cxn ang="T91">
                            <a:pos x="T58" y="T59"/>
                          </a:cxn>
                          <a:cxn ang="T92">
                            <a:pos x="T60" y="T61"/>
                          </a:cxn>
                        </a:cxnLst>
                        <a:rect l="0" t="0" r="r" b="b"/>
                        <a:pathLst>
                          <a:path w="284" h="347">
                            <a:moveTo>
                              <a:pt x="273" y="69"/>
                            </a:moveTo>
                            <a:lnTo>
                              <a:pt x="278" y="109"/>
                            </a:lnTo>
                            <a:lnTo>
                              <a:pt x="284" y="154"/>
                            </a:lnTo>
                            <a:lnTo>
                              <a:pt x="284" y="188"/>
                            </a:lnTo>
                            <a:lnTo>
                              <a:pt x="278" y="216"/>
                            </a:lnTo>
                            <a:lnTo>
                              <a:pt x="262" y="239"/>
                            </a:lnTo>
                            <a:lnTo>
                              <a:pt x="250" y="268"/>
                            </a:lnTo>
                            <a:lnTo>
                              <a:pt x="228" y="290"/>
                            </a:lnTo>
                            <a:lnTo>
                              <a:pt x="204" y="307"/>
                            </a:lnTo>
                            <a:lnTo>
                              <a:pt x="182" y="324"/>
                            </a:lnTo>
                            <a:lnTo>
                              <a:pt x="159" y="335"/>
                            </a:lnTo>
                            <a:lnTo>
                              <a:pt x="125" y="347"/>
                            </a:lnTo>
                            <a:lnTo>
                              <a:pt x="97" y="347"/>
                            </a:lnTo>
                            <a:lnTo>
                              <a:pt x="69" y="335"/>
                            </a:lnTo>
                            <a:lnTo>
                              <a:pt x="45" y="318"/>
                            </a:lnTo>
                            <a:lnTo>
                              <a:pt x="18" y="290"/>
                            </a:lnTo>
                            <a:lnTo>
                              <a:pt x="6" y="256"/>
                            </a:lnTo>
                            <a:lnTo>
                              <a:pt x="0" y="222"/>
                            </a:lnTo>
                            <a:lnTo>
                              <a:pt x="0" y="188"/>
                            </a:lnTo>
                            <a:lnTo>
                              <a:pt x="11" y="148"/>
                            </a:lnTo>
                            <a:lnTo>
                              <a:pt x="23" y="120"/>
                            </a:lnTo>
                            <a:lnTo>
                              <a:pt x="45" y="85"/>
                            </a:lnTo>
                            <a:lnTo>
                              <a:pt x="69" y="58"/>
                            </a:lnTo>
                            <a:lnTo>
                              <a:pt x="97" y="35"/>
                            </a:lnTo>
                            <a:lnTo>
                              <a:pt x="125" y="18"/>
                            </a:lnTo>
                            <a:lnTo>
                              <a:pt x="154" y="6"/>
                            </a:lnTo>
                            <a:lnTo>
                              <a:pt x="182" y="0"/>
                            </a:lnTo>
                            <a:lnTo>
                              <a:pt x="210" y="6"/>
                            </a:lnTo>
                            <a:lnTo>
                              <a:pt x="233" y="18"/>
                            </a:lnTo>
                            <a:lnTo>
                              <a:pt x="255" y="40"/>
                            </a:lnTo>
                            <a:lnTo>
                              <a:pt x="273" y="69"/>
                            </a:lnTo>
                            <a:close/>
                          </a:path>
                        </a:pathLst>
                      </a:custGeom>
                      <a:solidFill>
                        <a:srgbClr val="442C14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335721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ZA" sz="13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+mn-cs"/>
                        </a:endParaRPr>
                      </a:p>
                    </p:txBody>
                  </p:sp>
                </p:grpSp>
                <p:sp>
                  <p:nvSpPr>
                    <p:cNvPr id="154" name="Oval 523">
                      <a:extLst>
                        <a:ext uri="{FF2B5EF4-FFF2-40B4-BE49-F238E27FC236}">
                          <a16:creationId xmlns:a16="http://schemas.microsoft.com/office/drawing/2014/main" id="{50795452-1882-4BCF-8A93-8A262FA655A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159571" y="3403328"/>
                      <a:ext cx="43027" cy="56599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55" name="Oval 190">
                      <a:extLst>
                        <a:ext uri="{FF2B5EF4-FFF2-40B4-BE49-F238E27FC236}">
                          <a16:creationId xmlns:a16="http://schemas.microsoft.com/office/drawing/2014/main" id="{624F3FA3-AC9D-4791-9239-2CED0BE4DF3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48112" flipH="1">
                      <a:off x="2963558" y="3312769"/>
                      <a:ext cx="224697" cy="133007"/>
                    </a:xfrm>
                    <a:custGeom>
                      <a:avLst/>
                      <a:gdLst>
                        <a:gd name="T0" fmla="*/ 0 w 1498618"/>
                        <a:gd name="T1" fmla="*/ 0 h 1028477"/>
                        <a:gd name="T2" fmla="*/ 0 w 1498618"/>
                        <a:gd name="T3" fmla="*/ 0 h 1028477"/>
                        <a:gd name="T4" fmla="*/ 0 w 1498618"/>
                        <a:gd name="T5" fmla="*/ 0 h 1028477"/>
                        <a:gd name="T6" fmla="*/ 0 w 1498618"/>
                        <a:gd name="T7" fmla="*/ 0 h 1028477"/>
                        <a:gd name="T8" fmla="*/ 0 w 1498618"/>
                        <a:gd name="T9" fmla="*/ 0 h 1028477"/>
                        <a:gd name="T10" fmla="*/ 0 w 1498618"/>
                        <a:gd name="T11" fmla="*/ 0 h 1028477"/>
                        <a:gd name="T12" fmla="*/ 0 w 1498618"/>
                        <a:gd name="T13" fmla="*/ 0 h 1028477"/>
                        <a:gd name="T14" fmla="*/ 0 w 1498618"/>
                        <a:gd name="T15" fmla="*/ 0 h 1028477"/>
                        <a:gd name="T16" fmla="*/ 0 w 1498618"/>
                        <a:gd name="T17" fmla="*/ 0 h 1028477"/>
                        <a:gd name="T18" fmla="*/ 0 w 1498618"/>
                        <a:gd name="T19" fmla="*/ 0 h 1028477"/>
                        <a:gd name="T20" fmla="*/ 0 w 1498618"/>
                        <a:gd name="T21" fmla="*/ 0 h 1028477"/>
                        <a:gd name="T22" fmla="*/ 0 w 1498618"/>
                        <a:gd name="T23" fmla="*/ 0 h 1028477"/>
                        <a:gd name="T24" fmla="*/ 0 w 1498618"/>
                        <a:gd name="T25" fmla="*/ 0 h 1028477"/>
                        <a:gd name="T26" fmla="*/ 0 w 1498618"/>
                        <a:gd name="T27" fmla="*/ 0 h 1028477"/>
                        <a:gd name="T28" fmla="*/ 0 w 1498618"/>
                        <a:gd name="T29" fmla="*/ 0 h 1028477"/>
                        <a:gd name="T30" fmla="*/ 0 w 1498618"/>
                        <a:gd name="T31" fmla="*/ 0 h 1028477"/>
                        <a:gd name="T32" fmla="*/ 0 w 1498618"/>
                        <a:gd name="T33" fmla="*/ 0 h 1028477"/>
                        <a:gd name="T34" fmla="*/ 0 w 1498618"/>
                        <a:gd name="T35" fmla="*/ 0 h 1028477"/>
                        <a:gd name="T36" fmla="*/ 0 w 1498618"/>
                        <a:gd name="T37" fmla="*/ 0 h 1028477"/>
                        <a:gd name="T38" fmla="*/ 0 w 1498618"/>
                        <a:gd name="T39" fmla="*/ 0 h 1028477"/>
                        <a:gd name="T40" fmla="*/ 0 w 1498618"/>
                        <a:gd name="T41" fmla="*/ 0 h 1028477"/>
                        <a:gd name="T42" fmla="*/ 0 w 1498618"/>
                        <a:gd name="T43" fmla="*/ 0 h 1028477"/>
                        <a:gd name="T44" fmla="*/ 0 w 1498618"/>
                        <a:gd name="T45" fmla="*/ 0 h 1028477"/>
                        <a:gd name="T46" fmla="*/ 0 w 1498618"/>
                        <a:gd name="T47" fmla="*/ 0 h 1028477"/>
                        <a:gd name="T48" fmla="*/ 0 w 1498618"/>
                        <a:gd name="T49" fmla="*/ 0 h 1028477"/>
                        <a:gd name="T50" fmla="*/ 0 w 1498618"/>
                        <a:gd name="T51" fmla="*/ 0 h 1028477"/>
                        <a:gd name="T52" fmla="*/ 0 w 1498618"/>
                        <a:gd name="T53" fmla="*/ 0 h 1028477"/>
                        <a:gd name="T54" fmla="*/ 0 w 1498618"/>
                        <a:gd name="T55" fmla="*/ 0 h 1028477"/>
                        <a:gd name="T56" fmla="*/ 0 w 1498618"/>
                        <a:gd name="T57" fmla="*/ 0 h 1028477"/>
                        <a:gd name="T58" fmla="*/ 0 w 1498618"/>
                        <a:gd name="T59" fmla="*/ 0 h 1028477"/>
                        <a:gd name="T60" fmla="*/ 0 w 1498618"/>
                        <a:gd name="T61" fmla="*/ 0 h 1028477"/>
                        <a:gd name="T62" fmla="*/ 0 w 1498618"/>
                        <a:gd name="T63" fmla="*/ 0 h 1028477"/>
                        <a:gd name="T64" fmla="*/ 0 w 1498618"/>
                        <a:gd name="T65" fmla="*/ 0 h 1028477"/>
                        <a:gd name="T66" fmla="*/ 0 w 1498618"/>
                        <a:gd name="T67" fmla="*/ 0 h 1028477"/>
                        <a:gd name="T68" fmla="*/ 0 w 1498618"/>
                        <a:gd name="T69" fmla="*/ 0 h 1028477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</a:gdLst>
                      <a:ahLst/>
                      <a:cxnLst>
                        <a:cxn ang="T70">
                          <a:pos x="T0" y="T1"/>
                        </a:cxn>
                        <a:cxn ang="T71">
                          <a:pos x="T2" y="T3"/>
                        </a:cxn>
                        <a:cxn ang="T72">
                          <a:pos x="T4" y="T5"/>
                        </a:cxn>
                        <a:cxn ang="T73">
                          <a:pos x="T6" y="T7"/>
                        </a:cxn>
                        <a:cxn ang="T74">
                          <a:pos x="T8" y="T9"/>
                        </a:cxn>
                        <a:cxn ang="T75">
                          <a:pos x="T10" y="T11"/>
                        </a:cxn>
                        <a:cxn ang="T76">
                          <a:pos x="T12" y="T13"/>
                        </a:cxn>
                        <a:cxn ang="T77">
                          <a:pos x="T14" y="T15"/>
                        </a:cxn>
                        <a:cxn ang="T78">
                          <a:pos x="T16" y="T17"/>
                        </a:cxn>
                        <a:cxn ang="T79">
                          <a:pos x="T18" y="T19"/>
                        </a:cxn>
                        <a:cxn ang="T80">
                          <a:pos x="T20" y="T21"/>
                        </a:cxn>
                        <a:cxn ang="T81">
                          <a:pos x="T22" y="T23"/>
                        </a:cxn>
                        <a:cxn ang="T82">
                          <a:pos x="T24" y="T25"/>
                        </a:cxn>
                        <a:cxn ang="T83">
                          <a:pos x="T26" y="T27"/>
                        </a:cxn>
                        <a:cxn ang="T84">
                          <a:pos x="T28" y="T29"/>
                        </a:cxn>
                        <a:cxn ang="T85">
                          <a:pos x="T30" y="T31"/>
                        </a:cxn>
                        <a:cxn ang="T86">
                          <a:pos x="T32" y="T33"/>
                        </a:cxn>
                        <a:cxn ang="T87">
                          <a:pos x="T34" y="T35"/>
                        </a:cxn>
                        <a:cxn ang="T88">
                          <a:pos x="T36" y="T37"/>
                        </a:cxn>
                        <a:cxn ang="T89">
                          <a:pos x="T38" y="T39"/>
                        </a:cxn>
                        <a:cxn ang="T90">
                          <a:pos x="T40" y="T41"/>
                        </a:cxn>
                        <a:cxn ang="T91">
                          <a:pos x="T42" y="T43"/>
                        </a:cxn>
                        <a:cxn ang="T92">
                          <a:pos x="T44" y="T45"/>
                        </a:cxn>
                        <a:cxn ang="T93">
                          <a:pos x="T46" y="T47"/>
                        </a:cxn>
                        <a:cxn ang="T94">
                          <a:pos x="T48" y="T49"/>
                        </a:cxn>
                        <a:cxn ang="T95">
                          <a:pos x="T50" y="T51"/>
                        </a:cxn>
                        <a:cxn ang="T96">
                          <a:pos x="T52" y="T53"/>
                        </a:cxn>
                        <a:cxn ang="T97">
                          <a:pos x="T54" y="T55"/>
                        </a:cxn>
                        <a:cxn ang="T98">
                          <a:pos x="T56" y="T57"/>
                        </a:cxn>
                        <a:cxn ang="T99">
                          <a:pos x="T58" y="T59"/>
                        </a:cxn>
                        <a:cxn ang="T100">
                          <a:pos x="T60" y="T61"/>
                        </a:cxn>
                        <a:cxn ang="T101">
                          <a:pos x="T62" y="T63"/>
                        </a:cxn>
                        <a:cxn ang="T102">
                          <a:pos x="T64" y="T65"/>
                        </a:cxn>
                        <a:cxn ang="T103">
                          <a:pos x="T66" y="T67"/>
                        </a:cxn>
                        <a:cxn ang="T104">
                          <a:pos x="T68" y="T69"/>
                        </a:cxn>
                      </a:cxnLst>
                      <a:rect l="0" t="0" r="r" b="b"/>
                      <a:pathLst>
                        <a:path w="1498618" h="1028477">
                          <a:moveTo>
                            <a:pt x="970482" y="0"/>
                          </a:moveTo>
                          <a:cubicBezTo>
                            <a:pt x="1034083" y="0"/>
                            <a:pt x="1086191" y="45535"/>
                            <a:pt x="1087542" y="103610"/>
                          </a:cubicBezTo>
                          <a:cubicBezTo>
                            <a:pt x="1108986" y="83537"/>
                            <a:pt x="1138739" y="71419"/>
                            <a:pt x="1171548" y="71419"/>
                          </a:cubicBezTo>
                          <a:cubicBezTo>
                            <a:pt x="1230640" y="71419"/>
                            <a:pt x="1279807" y="110725"/>
                            <a:pt x="1283758" y="164203"/>
                          </a:cubicBezTo>
                          <a:cubicBezTo>
                            <a:pt x="1300615" y="130602"/>
                            <a:pt x="1336900" y="111609"/>
                            <a:pt x="1377977" y="111609"/>
                          </a:cubicBezTo>
                          <a:cubicBezTo>
                            <a:pt x="1444605" y="111609"/>
                            <a:pt x="1498618" y="161579"/>
                            <a:pt x="1498618" y="223217"/>
                          </a:cubicBezTo>
                          <a:cubicBezTo>
                            <a:pt x="1498618" y="284855"/>
                            <a:pt x="1444605" y="334826"/>
                            <a:pt x="1377977" y="334826"/>
                          </a:cubicBezTo>
                          <a:cubicBezTo>
                            <a:pt x="1318884" y="334826"/>
                            <a:pt x="1269718" y="295519"/>
                            <a:pt x="1265766" y="242042"/>
                          </a:cubicBezTo>
                          <a:cubicBezTo>
                            <a:pt x="1248909" y="275642"/>
                            <a:pt x="1212625" y="294636"/>
                            <a:pt x="1171548" y="294636"/>
                          </a:cubicBezTo>
                          <a:cubicBezTo>
                            <a:pt x="1107946" y="294636"/>
                            <a:pt x="1055838" y="249101"/>
                            <a:pt x="1054487" y="191026"/>
                          </a:cubicBezTo>
                          <a:cubicBezTo>
                            <a:pt x="1042760" y="202005"/>
                            <a:pt x="1028549" y="210603"/>
                            <a:pt x="1012468" y="215442"/>
                          </a:cubicBezTo>
                          <a:cubicBezTo>
                            <a:pt x="993846" y="194847"/>
                            <a:pt x="961988" y="182271"/>
                            <a:pt x="926062" y="182271"/>
                          </a:cubicBezTo>
                          <a:cubicBezTo>
                            <a:pt x="871396" y="182271"/>
                            <a:pt x="826150" y="211389"/>
                            <a:pt x="820399" y="249710"/>
                          </a:cubicBezTo>
                          <a:cubicBezTo>
                            <a:pt x="797519" y="228306"/>
                            <a:pt x="765381" y="217797"/>
                            <a:pt x="730544" y="217797"/>
                          </a:cubicBezTo>
                          <a:cubicBezTo>
                            <a:pt x="650306" y="217797"/>
                            <a:pt x="584386" y="273544"/>
                            <a:pt x="579274" y="344997"/>
                          </a:cubicBezTo>
                          <a:cubicBezTo>
                            <a:pt x="540719" y="346719"/>
                            <a:pt x="506230" y="361063"/>
                            <a:pt x="479698" y="382926"/>
                          </a:cubicBezTo>
                          <a:cubicBezTo>
                            <a:pt x="463317" y="377370"/>
                            <a:pt x="445784" y="374849"/>
                            <a:pt x="427665" y="374849"/>
                          </a:cubicBezTo>
                          <a:cubicBezTo>
                            <a:pt x="321431" y="374849"/>
                            <a:pt x="235312" y="461507"/>
                            <a:pt x="235312" y="568404"/>
                          </a:cubicBezTo>
                          <a:cubicBezTo>
                            <a:pt x="235312" y="593603"/>
                            <a:pt x="240098" y="617678"/>
                            <a:pt x="249156" y="639619"/>
                          </a:cubicBezTo>
                          <a:cubicBezTo>
                            <a:pt x="244099" y="708454"/>
                            <a:pt x="196463" y="761585"/>
                            <a:pt x="138636" y="761668"/>
                          </a:cubicBezTo>
                          <a:cubicBezTo>
                            <a:pt x="190714" y="767761"/>
                            <a:pt x="227873" y="822964"/>
                            <a:pt x="227873" y="888801"/>
                          </a:cubicBezTo>
                          <a:cubicBezTo>
                            <a:pt x="227873" y="965941"/>
                            <a:pt x="176863" y="1028477"/>
                            <a:pt x="113937" y="1028477"/>
                          </a:cubicBezTo>
                          <a:cubicBezTo>
                            <a:pt x="51010" y="1028477"/>
                            <a:pt x="0" y="965941"/>
                            <a:pt x="0" y="888801"/>
                          </a:cubicBezTo>
                          <a:cubicBezTo>
                            <a:pt x="0" y="811894"/>
                            <a:pt x="50700" y="749505"/>
                            <a:pt x="113366" y="749414"/>
                          </a:cubicBezTo>
                          <a:cubicBezTo>
                            <a:pt x="61288" y="743321"/>
                            <a:pt x="24129" y="688122"/>
                            <a:pt x="24129" y="622282"/>
                          </a:cubicBezTo>
                          <a:cubicBezTo>
                            <a:pt x="24129" y="552359"/>
                            <a:pt x="66040" y="494435"/>
                            <a:pt x="121759" y="490886"/>
                          </a:cubicBezTo>
                          <a:cubicBezTo>
                            <a:pt x="115352" y="481192"/>
                            <a:pt x="113937" y="469965"/>
                            <a:pt x="113937" y="458459"/>
                          </a:cubicBezTo>
                          <a:cubicBezTo>
                            <a:pt x="113937" y="374264"/>
                            <a:pt x="189812" y="304901"/>
                            <a:pt x="287946" y="302161"/>
                          </a:cubicBezTo>
                          <a:cubicBezTo>
                            <a:pt x="308670" y="274556"/>
                            <a:pt x="338446" y="254262"/>
                            <a:pt x="373734" y="242696"/>
                          </a:cubicBezTo>
                          <a:cubicBezTo>
                            <a:pt x="370063" y="239986"/>
                            <a:pt x="369965" y="236971"/>
                            <a:pt x="369965" y="233938"/>
                          </a:cubicBezTo>
                          <a:cubicBezTo>
                            <a:pt x="369965" y="143461"/>
                            <a:pt x="457584" y="70115"/>
                            <a:pt x="565671" y="70115"/>
                          </a:cubicBezTo>
                          <a:lnTo>
                            <a:pt x="697613" y="115864"/>
                          </a:lnTo>
                          <a:cubicBezTo>
                            <a:pt x="716726" y="87462"/>
                            <a:pt x="750427" y="71419"/>
                            <a:pt x="788181" y="71419"/>
                          </a:cubicBezTo>
                          <a:lnTo>
                            <a:pt x="856170" y="97472"/>
                          </a:lnTo>
                          <a:cubicBezTo>
                            <a:pt x="858892" y="42021"/>
                            <a:pt x="909382" y="0"/>
                            <a:pt x="970482" y="0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56" name="Freeform 124">
                      <a:extLst>
                        <a:ext uri="{FF2B5EF4-FFF2-40B4-BE49-F238E27FC236}">
                          <a16:creationId xmlns:a16="http://schemas.microsoft.com/office/drawing/2014/main" id="{D4EDF50C-E7F5-4E86-9F6D-7918E63C454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48112">
                      <a:off x="3095031" y="3485396"/>
                      <a:ext cx="9562" cy="11320"/>
                    </a:xfrm>
                    <a:custGeom>
                      <a:avLst/>
                      <a:gdLst>
                        <a:gd name="T0" fmla="*/ 2147483646 w 68"/>
                        <a:gd name="T1" fmla="*/ 2147483646 h 69"/>
                        <a:gd name="T2" fmla="*/ 2147483646 w 68"/>
                        <a:gd name="T3" fmla="*/ 2147483646 h 69"/>
                        <a:gd name="T4" fmla="*/ 2147483646 w 68"/>
                        <a:gd name="T5" fmla="*/ 2147483646 h 69"/>
                        <a:gd name="T6" fmla="*/ 2147483646 w 68"/>
                        <a:gd name="T7" fmla="*/ 2147483646 h 69"/>
                        <a:gd name="T8" fmla="*/ 2147483646 w 68"/>
                        <a:gd name="T9" fmla="*/ 2147483646 h 69"/>
                        <a:gd name="T10" fmla="*/ 2147483646 w 68"/>
                        <a:gd name="T11" fmla="*/ 2147483646 h 69"/>
                        <a:gd name="T12" fmla="*/ 2147483646 w 68"/>
                        <a:gd name="T13" fmla="*/ 2147483646 h 69"/>
                        <a:gd name="T14" fmla="*/ 0 w 68"/>
                        <a:gd name="T15" fmla="*/ 2147483646 h 69"/>
                        <a:gd name="T16" fmla="*/ 0 w 68"/>
                        <a:gd name="T17" fmla="*/ 2147483646 h 69"/>
                        <a:gd name="T18" fmla="*/ 0 w 68"/>
                        <a:gd name="T19" fmla="*/ 2147483646 h 69"/>
                        <a:gd name="T20" fmla="*/ 2147483646 w 68"/>
                        <a:gd name="T21" fmla="*/ 2147483646 h 69"/>
                        <a:gd name="T22" fmla="*/ 2147483646 w 68"/>
                        <a:gd name="T23" fmla="*/ 0 h 69"/>
                        <a:gd name="T24" fmla="*/ 2147483646 w 68"/>
                        <a:gd name="T25" fmla="*/ 0 h 69"/>
                        <a:gd name="T26" fmla="*/ 2147483646 w 68"/>
                        <a:gd name="T27" fmla="*/ 0 h 69"/>
                        <a:gd name="T28" fmla="*/ 2147483646 w 68"/>
                        <a:gd name="T29" fmla="*/ 2147483646 h 69"/>
                        <a:gd name="T30" fmla="*/ 2147483646 w 68"/>
                        <a:gd name="T31" fmla="*/ 2147483646 h 69"/>
                        <a:gd name="T32" fmla="*/ 2147483646 w 68"/>
                        <a:gd name="T33" fmla="*/ 2147483646 h 69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0" t="0" r="r" b="b"/>
                      <a:pathLst>
                        <a:path w="68" h="69">
                          <a:moveTo>
                            <a:pt x="68" y="35"/>
                          </a:moveTo>
                          <a:lnTo>
                            <a:pt x="63" y="46"/>
                          </a:lnTo>
                          <a:lnTo>
                            <a:pt x="56" y="57"/>
                          </a:lnTo>
                          <a:lnTo>
                            <a:pt x="45" y="69"/>
                          </a:lnTo>
                          <a:lnTo>
                            <a:pt x="34" y="69"/>
                          </a:lnTo>
                          <a:lnTo>
                            <a:pt x="16" y="69"/>
                          </a:lnTo>
                          <a:lnTo>
                            <a:pt x="5" y="57"/>
                          </a:lnTo>
                          <a:lnTo>
                            <a:pt x="0" y="46"/>
                          </a:lnTo>
                          <a:lnTo>
                            <a:pt x="0" y="35"/>
                          </a:lnTo>
                          <a:lnTo>
                            <a:pt x="0" y="22"/>
                          </a:lnTo>
                          <a:lnTo>
                            <a:pt x="5" y="11"/>
                          </a:lnTo>
                          <a:lnTo>
                            <a:pt x="16" y="0"/>
                          </a:lnTo>
                          <a:lnTo>
                            <a:pt x="34" y="0"/>
                          </a:lnTo>
                          <a:lnTo>
                            <a:pt x="45" y="0"/>
                          </a:lnTo>
                          <a:lnTo>
                            <a:pt x="56" y="11"/>
                          </a:lnTo>
                          <a:lnTo>
                            <a:pt x="63" y="22"/>
                          </a:lnTo>
                          <a:lnTo>
                            <a:pt x="68" y="35"/>
                          </a:lnTo>
                          <a:close/>
                        </a:path>
                      </a:pathLst>
                    </a:custGeom>
                    <a:solidFill>
                      <a:schemeClr val="bg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57" name="Freeform 124">
                      <a:extLst>
                        <a:ext uri="{FF2B5EF4-FFF2-40B4-BE49-F238E27FC236}">
                          <a16:creationId xmlns:a16="http://schemas.microsoft.com/office/drawing/2014/main" id="{5A1A6005-CCFC-45FD-A8F1-033DE71A636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48112">
                      <a:off x="2961168" y="3476907"/>
                      <a:ext cx="9562" cy="11320"/>
                    </a:xfrm>
                    <a:custGeom>
                      <a:avLst/>
                      <a:gdLst>
                        <a:gd name="T0" fmla="*/ 2147483646 w 68"/>
                        <a:gd name="T1" fmla="*/ 2147483646 h 69"/>
                        <a:gd name="T2" fmla="*/ 2147483646 w 68"/>
                        <a:gd name="T3" fmla="*/ 2147483646 h 69"/>
                        <a:gd name="T4" fmla="*/ 2147483646 w 68"/>
                        <a:gd name="T5" fmla="*/ 2147483646 h 69"/>
                        <a:gd name="T6" fmla="*/ 2147483646 w 68"/>
                        <a:gd name="T7" fmla="*/ 2147483646 h 69"/>
                        <a:gd name="T8" fmla="*/ 2147483646 w 68"/>
                        <a:gd name="T9" fmla="*/ 2147483646 h 69"/>
                        <a:gd name="T10" fmla="*/ 2147483646 w 68"/>
                        <a:gd name="T11" fmla="*/ 2147483646 h 69"/>
                        <a:gd name="T12" fmla="*/ 2147483646 w 68"/>
                        <a:gd name="T13" fmla="*/ 2147483646 h 69"/>
                        <a:gd name="T14" fmla="*/ 0 w 68"/>
                        <a:gd name="T15" fmla="*/ 2147483646 h 69"/>
                        <a:gd name="T16" fmla="*/ 0 w 68"/>
                        <a:gd name="T17" fmla="*/ 2147483646 h 69"/>
                        <a:gd name="T18" fmla="*/ 0 w 68"/>
                        <a:gd name="T19" fmla="*/ 2147483646 h 69"/>
                        <a:gd name="T20" fmla="*/ 2147483646 w 68"/>
                        <a:gd name="T21" fmla="*/ 2147483646 h 69"/>
                        <a:gd name="T22" fmla="*/ 2147483646 w 68"/>
                        <a:gd name="T23" fmla="*/ 0 h 69"/>
                        <a:gd name="T24" fmla="*/ 2147483646 w 68"/>
                        <a:gd name="T25" fmla="*/ 0 h 69"/>
                        <a:gd name="T26" fmla="*/ 2147483646 w 68"/>
                        <a:gd name="T27" fmla="*/ 0 h 69"/>
                        <a:gd name="T28" fmla="*/ 2147483646 w 68"/>
                        <a:gd name="T29" fmla="*/ 2147483646 h 69"/>
                        <a:gd name="T30" fmla="*/ 2147483646 w 68"/>
                        <a:gd name="T31" fmla="*/ 2147483646 h 69"/>
                        <a:gd name="T32" fmla="*/ 2147483646 w 68"/>
                        <a:gd name="T33" fmla="*/ 2147483646 h 69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0" t="0" r="r" b="b"/>
                      <a:pathLst>
                        <a:path w="68" h="69">
                          <a:moveTo>
                            <a:pt x="68" y="35"/>
                          </a:moveTo>
                          <a:lnTo>
                            <a:pt x="63" y="46"/>
                          </a:lnTo>
                          <a:lnTo>
                            <a:pt x="56" y="57"/>
                          </a:lnTo>
                          <a:lnTo>
                            <a:pt x="45" y="69"/>
                          </a:lnTo>
                          <a:lnTo>
                            <a:pt x="34" y="69"/>
                          </a:lnTo>
                          <a:lnTo>
                            <a:pt x="16" y="69"/>
                          </a:lnTo>
                          <a:lnTo>
                            <a:pt x="5" y="57"/>
                          </a:lnTo>
                          <a:lnTo>
                            <a:pt x="0" y="46"/>
                          </a:lnTo>
                          <a:lnTo>
                            <a:pt x="0" y="35"/>
                          </a:lnTo>
                          <a:lnTo>
                            <a:pt x="0" y="22"/>
                          </a:lnTo>
                          <a:lnTo>
                            <a:pt x="5" y="11"/>
                          </a:lnTo>
                          <a:lnTo>
                            <a:pt x="16" y="0"/>
                          </a:lnTo>
                          <a:lnTo>
                            <a:pt x="34" y="0"/>
                          </a:lnTo>
                          <a:lnTo>
                            <a:pt x="45" y="0"/>
                          </a:lnTo>
                          <a:lnTo>
                            <a:pt x="56" y="11"/>
                          </a:lnTo>
                          <a:lnTo>
                            <a:pt x="63" y="22"/>
                          </a:lnTo>
                          <a:lnTo>
                            <a:pt x="68" y="35"/>
                          </a:lnTo>
                          <a:close/>
                        </a:path>
                      </a:pathLst>
                    </a:custGeom>
                    <a:solidFill>
                      <a:schemeClr val="bg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58" name="Oval 527">
                      <a:extLst>
                        <a:ext uri="{FF2B5EF4-FFF2-40B4-BE49-F238E27FC236}">
                          <a16:creationId xmlns:a16="http://schemas.microsoft.com/office/drawing/2014/main" id="{39393773-6C16-4721-9443-C3CD9CA949C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200208" y="3414648"/>
                      <a:ext cx="52589" cy="5942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59" name="Oval 528">
                      <a:extLst>
                        <a:ext uri="{FF2B5EF4-FFF2-40B4-BE49-F238E27FC236}">
                          <a16:creationId xmlns:a16="http://schemas.microsoft.com/office/drawing/2014/main" id="{3C69EAD7-752C-4E06-9B2C-E7B120AFC13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188255" y="3468416"/>
                      <a:ext cx="52589" cy="62259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60" name="Oval 529">
                      <a:extLst>
                        <a:ext uri="{FF2B5EF4-FFF2-40B4-BE49-F238E27FC236}">
                          <a16:creationId xmlns:a16="http://schemas.microsoft.com/office/drawing/2014/main" id="{949B1402-A2D3-41D7-A05D-D6B9891E961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200208" y="3417477"/>
                      <a:ext cx="52589" cy="59430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61" name="Oval 530">
                      <a:extLst>
                        <a:ext uri="{FF2B5EF4-FFF2-40B4-BE49-F238E27FC236}">
                          <a16:creationId xmlns:a16="http://schemas.microsoft.com/office/drawing/2014/main" id="{6277F08D-D6E5-4574-97B5-F5722644671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193036" y="3377857"/>
                      <a:ext cx="52589" cy="62259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62" name="Oval 531">
                      <a:extLst>
                        <a:ext uri="{FF2B5EF4-FFF2-40B4-BE49-F238E27FC236}">
                          <a16:creationId xmlns:a16="http://schemas.microsoft.com/office/drawing/2014/main" id="{7AC5EAAD-4772-40E5-91C1-2A4E24688D5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188255" y="3338238"/>
                      <a:ext cx="52589" cy="59430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63" name="Oval 532">
                      <a:extLst>
                        <a:ext uri="{FF2B5EF4-FFF2-40B4-BE49-F238E27FC236}">
                          <a16:creationId xmlns:a16="http://schemas.microsoft.com/office/drawing/2014/main" id="{77EF534D-88F9-4057-86E5-EA801FA7246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181085" y="3290129"/>
                      <a:ext cx="52589" cy="5942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64" name="Oval 533">
                      <a:extLst>
                        <a:ext uri="{FF2B5EF4-FFF2-40B4-BE49-F238E27FC236}">
                          <a16:creationId xmlns:a16="http://schemas.microsoft.com/office/drawing/2014/main" id="{33DAAD24-4F76-4BD7-B1C2-912165F6288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138058" y="3267490"/>
                      <a:ext cx="52589" cy="5942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65" name="Oval 534">
                      <a:extLst>
                        <a:ext uri="{FF2B5EF4-FFF2-40B4-BE49-F238E27FC236}">
                          <a16:creationId xmlns:a16="http://schemas.microsoft.com/office/drawing/2014/main" id="{EC5D57A5-0CA7-47EE-ACFE-B292CE8442E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204989" y="3309938"/>
                      <a:ext cx="52589" cy="62259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66" name="Oval 535">
                      <a:extLst>
                        <a:ext uri="{FF2B5EF4-FFF2-40B4-BE49-F238E27FC236}">
                          <a16:creationId xmlns:a16="http://schemas.microsoft.com/office/drawing/2014/main" id="{83D1BFBA-6F92-4261-961C-8D132E2CE49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142839" y="3256170"/>
                      <a:ext cx="54978" cy="62259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67" name="Oval 536">
                      <a:extLst>
                        <a:ext uri="{FF2B5EF4-FFF2-40B4-BE49-F238E27FC236}">
                          <a16:creationId xmlns:a16="http://schemas.microsoft.com/office/drawing/2014/main" id="{455BD73C-860D-41D3-872E-CF5BD17A045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173913" y="3256170"/>
                      <a:ext cx="52589" cy="62259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68" name="Oval 537">
                      <a:extLst>
                        <a:ext uri="{FF2B5EF4-FFF2-40B4-BE49-F238E27FC236}">
                          <a16:creationId xmlns:a16="http://schemas.microsoft.com/office/drawing/2014/main" id="{E967EFA4-3DF6-447F-B732-4942438C3B2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 rot="182226" flipH="1">
                      <a:off x="3109373" y="3264659"/>
                      <a:ext cx="52589" cy="62259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defTabSz="912813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2653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7225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1797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636963" indent="1588" defTabSz="912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6845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25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  <p:sp>
                  <p:nvSpPr>
                    <p:cNvPr id="169" name="Freeform 1159">
                      <a:extLst>
                        <a:ext uri="{FF2B5EF4-FFF2-40B4-BE49-F238E27FC236}">
                          <a16:creationId xmlns:a16="http://schemas.microsoft.com/office/drawing/2014/main" id="{F4632021-95EF-49A1-AB52-82B22413DEB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gray">
                    <a:xfrm rot="555207">
                      <a:off x="3008976" y="3567466"/>
                      <a:ext cx="52589" cy="25469"/>
                    </a:xfrm>
                    <a:custGeom>
                      <a:avLst/>
                      <a:gdLst>
                        <a:gd name="T0" fmla="*/ 0 w 895"/>
                        <a:gd name="T1" fmla="*/ 2147483646 h 767"/>
                        <a:gd name="T2" fmla="*/ 2147483646 w 895"/>
                        <a:gd name="T3" fmla="*/ 2147483646 h 767"/>
                        <a:gd name="T4" fmla="*/ 2147483646 w 895"/>
                        <a:gd name="T5" fmla="*/ 2147483646 h 767"/>
                        <a:gd name="T6" fmla="*/ 2147483646 w 895"/>
                        <a:gd name="T7" fmla="*/ 2147483646 h 767"/>
                        <a:gd name="T8" fmla="*/ 2147483646 w 895"/>
                        <a:gd name="T9" fmla="*/ 2147483646 h 767"/>
                        <a:gd name="T10" fmla="*/ 2147483646 w 895"/>
                        <a:gd name="T11" fmla="*/ 2147483646 h 767"/>
                        <a:gd name="T12" fmla="*/ 2147483646 w 895"/>
                        <a:gd name="T13" fmla="*/ 2147483646 h 767"/>
                        <a:gd name="T14" fmla="*/ 2147483646 w 895"/>
                        <a:gd name="T15" fmla="*/ 2147483646 h 767"/>
                        <a:gd name="T16" fmla="*/ 2147483646 w 895"/>
                        <a:gd name="T17" fmla="*/ 2147483646 h 767"/>
                        <a:gd name="T18" fmla="*/ 2147483646 w 895"/>
                        <a:gd name="T19" fmla="*/ 2147483646 h 767"/>
                        <a:gd name="T20" fmla="*/ 2147483646 w 895"/>
                        <a:gd name="T21" fmla="*/ 2147483646 h 767"/>
                        <a:gd name="T22" fmla="*/ 2147483646 w 895"/>
                        <a:gd name="T23" fmla="*/ 2147483646 h 767"/>
                        <a:gd name="T24" fmla="*/ 2147483646 w 895"/>
                        <a:gd name="T25" fmla="*/ 2147483646 h 767"/>
                        <a:gd name="T26" fmla="*/ 2147483646 w 895"/>
                        <a:gd name="T27" fmla="*/ 2147483646 h 767"/>
                        <a:gd name="T28" fmla="*/ 2147483646 w 895"/>
                        <a:gd name="T29" fmla="*/ 0 h 767"/>
                        <a:gd name="T30" fmla="*/ 2147483646 w 895"/>
                        <a:gd name="T31" fmla="*/ 2147483646 h 767"/>
                        <a:gd name="T32" fmla="*/ 2147483646 w 895"/>
                        <a:gd name="T33" fmla="*/ 2147483646 h 767"/>
                        <a:gd name="T34" fmla="*/ 2147483646 w 895"/>
                        <a:gd name="T35" fmla="*/ 2147483646 h 767"/>
                        <a:gd name="T36" fmla="*/ 2147483646 w 895"/>
                        <a:gd name="T37" fmla="*/ 2147483646 h 767"/>
                        <a:gd name="T38" fmla="*/ 2147483646 w 895"/>
                        <a:gd name="T39" fmla="*/ 2147483646 h 767"/>
                        <a:gd name="T40" fmla="*/ 2147483646 w 895"/>
                        <a:gd name="T41" fmla="*/ 2147483646 h 767"/>
                        <a:gd name="T42" fmla="*/ 2147483646 w 895"/>
                        <a:gd name="T43" fmla="*/ 2147483646 h 767"/>
                        <a:gd name="T44" fmla="*/ 2147483646 w 895"/>
                        <a:gd name="T45" fmla="*/ 2147483646 h 767"/>
                        <a:gd name="T46" fmla="*/ 2147483646 w 895"/>
                        <a:gd name="T47" fmla="*/ 2147483646 h 767"/>
                        <a:gd name="T48" fmla="*/ 2147483646 w 895"/>
                        <a:gd name="T49" fmla="*/ 2147483646 h 767"/>
                        <a:gd name="T50" fmla="*/ 2147483646 w 895"/>
                        <a:gd name="T51" fmla="*/ 2147483646 h 767"/>
                        <a:gd name="T52" fmla="*/ 2147483646 w 895"/>
                        <a:gd name="T53" fmla="*/ 2147483646 h 767"/>
                        <a:gd name="T54" fmla="*/ 2147483646 w 895"/>
                        <a:gd name="T55" fmla="*/ 2147483646 h 767"/>
                        <a:gd name="T56" fmla="*/ 2147483646 w 895"/>
                        <a:gd name="T57" fmla="*/ 2147483646 h 767"/>
                        <a:gd name="T58" fmla="*/ 2147483646 w 895"/>
                        <a:gd name="T59" fmla="*/ 2147483646 h 767"/>
                        <a:gd name="T60" fmla="*/ 2147483646 w 895"/>
                        <a:gd name="T61" fmla="*/ 2147483646 h 767"/>
                        <a:gd name="T62" fmla="*/ 2147483646 w 895"/>
                        <a:gd name="T63" fmla="*/ 2147483646 h 767"/>
                        <a:gd name="T64" fmla="*/ 2147483646 w 895"/>
                        <a:gd name="T65" fmla="*/ 2147483646 h 767"/>
                        <a:gd name="T66" fmla="*/ 2147483646 w 895"/>
                        <a:gd name="T67" fmla="*/ 2147483646 h 767"/>
                        <a:gd name="T68" fmla="*/ 2147483646 w 895"/>
                        <a:gd name="T69" fmla="*/ 2147483646 h 767"/>
                        <a:gd name="T70" fmla="*/ 2147483646 w 895"/>
                        <a:gd name="T71" fmla="*/ 2147483646 h 767"/>
                        <a:gd name="T72" fmla="*/ 2147483646 w 895"/>
                        <a:gd name="T73" fmla="*/ 2147483646 h 767"/>
                        <a:gd name="T74" fmla="*/ 2147483646 w 895"/>
                        <a:gd name="T75" fmla="*/ 2147483646 h 767"/>
                        <a:gd name="T76" fmla="*/ 2147483646 w 895"/>
                        <a:gd name="T77" fmla="*/ 2147483646 h 767"/>
                        <a:gd name="T78" fmla="*/ 2147483646 w 895"/>
                        <a:gd name="T79" fmla="*/ 2147483646 h 767"/>
                        <a:gd name="T80" fmla="*/ 2147483646 w 895"/>
                        <a:gd name="T81" fmla="*/ 2147483646 h 767"/>
                        <a:gd name="T82" fmla="*/ 2147483646 w 895"/>
                        <a:gd name="T83" fmla="*/ 2147483646 h 767"/>
                        <a:gd name="T84" fmla="*/ 2147483646 w 895"/>
                        <a:gd name="T85" fmla="*/ 2147483646 h 767"/>
                        <a:gd name="T86" fmla="*/ 2147483646 w 895"/>
                        <a:gd name="T87" fmla="*/ 2147483646 h 767"/>
                        <a:gd name="T88" fmla="*/ 2147483646 w 895"/>
                        <a:gd name="T89" fmla="*/ 2147483646 h 767"/>
                        <a:gd name="T90" fmla="*/ 2147483646 w 895"/>
                        <a:gd name="T91" fmla="*/ 2147483646 h 767"/>
                        <a:gd name="T92" fmla="*/ 2147483646 w 895"/>
                        <a:gd name="T93" fmla="*/ 2147483646 h 767"/>
                        <a:gd name="T94" fmla="*/ 2147483646 w 895"/>
                        <a:gd name="T95" fmla="*/ 2147483646 h 767"/>
                        <a:gd name="T96" fmla="*/ 2147483646 w 895"/>
                        <a:gd name="T97" fmla="*/ 2147483646 h 767"/>
                        <a:gd name="T98" fmla="*/ 2147483646 w 895"/>
                        <a:gd name="T99" fmla="*/ 2147483646 h 767"/>
                        <a:gd name="T100" fmla="*/ 2147483646 w 895"/>
                        <a:gd name="T101" fmla="*/ 2147483646 h 767"/>
                        <a:gd name="T102" fmla="*/ 2147483646 w 895"/>
                        <a:gd name="T103" fmla="*/ 2147483646 h 767"/>
                        <a:gd name="T104" fmla="*/ 2147483646 w 895"/>
                        <a:gd name="T105" fmla="*/ 2147483646 h 767"/>
                        <a:gd name="T106" fmla="*/ 0 w 895"/>
                        <a:gd name="T107" fmla="*/ 2147483646 h 767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</a:gdLst>
                      <a:ahLst/>
                      <a:cxnLst>
                        <a:cxn ang="T108">
                          <a:pos x="T0" y="T1"/>
                        </a:cxn>
                        <a:cxn ang="T109">
                          <a:pos x="T2" y="T3"/>
                        </a:cxn>
                        <a:cxn ang="T110">
                          <a:pos x="T4" y="T5"/>
                        </a:cxn>
                        <a:cxn ang="T111">
                          <a:pos x="T6" y="T7"/>
                        </a:cxn>
                        <a:cxn ang="T112">
                          <a:pos x="T8" y="T9"/>
                        </a:cxn>
                        <a:cxn ang="T113">
                          <a:pos x="T10" y="T11"/>
                        </a:cxn>
                        <a:cxn ang="T114">
                          <a:pos x="T12" y="T13"/>
                        </a:cxn>
                        <a:cxn ang="T115">
                          <a:pos x="T14" y="T15"/>
                        </a:cxn>
                        <a:cxn ang="T116">
                          <a:pos x="T16" y="T17"/>
                        </a:cxn>
                        <a:cxn ang="T117">
                          <a:pos x="T18" y="T19"/>
                        </a:cxn>
                        <a:cxn ang="T118">
                          <a:pos x="T20" y="T21"/>
                        </a:cxn>
                        <a:cxn ang="T119">
                          <a:pos x="T22" y="T23"/>
                        </a:cxn>
                        <a:cxn ang="T120">
                          <a:pos x="T24" y="T25"/>
                        </a:cxn>
                        <a:cxn ang="T121">
                          <a:pos x="T26" y="T27"/>
                        </a:cxn>
                        <a:cxn ang="T122">
                          <a:pos x="T28" y="T29"/>
                        </a:cxn>
                        <a:cxn ang="T123">
                          <a:pos x="T30" y="T31"/>
                        </a:cxn>
                        <a:cxn ang="T124">
                          <a:pos x="T32" y="T33"/>
                        </a:cxn>
                        <a:cxn ang="T125">
                          <a:pos x="T34" y="T35"/>
                        </a:cxn>
                        <a:cxn ang="T126">
                          <a:pos x="T36" y="T37"/>
                        </a:cxn>
                        <a:cxn ang="T127">
                          <a:pos x="T38" y="T39"/>
                        </a:cxn>
                        <a:cxn ang="T128">
                          <a:pos x="T40" y="T41"/>
                        </a:cxn>
                        <a:cxn ang="T129">
                          <a:pos x="T42" y="T43"/>
                        </a:cxn>
                        <a:cxn ang="T130">
                          <a:pos x="T44" y="T45"/>
                        </a:cxn>
                        <a:cxn ang="T131">
                          <a:pos x="T46" y="T47"/>
                        </a:cxn>
                        <a:cxn ang="T132">
                          <a:pos x="T48" y="T49"/>
                        </a:cxn>
                        <a:cxn ang="T133">
                          <a:pos x="T50" y="T51"/>
                        </a:cxn>
                        <a:cxn ang="T134">
                          <a:pos x="T52" y="T53"/>
                        </a:cxn>
                        <a:cxn ang="T135">
                          <a:pos x="T54" y="T55"/>
                        </a:cxn>
                        <a:cxn ang="T136">
                          <a:pos x="T56" y="T57"/>
                        </a:cxn>
                        <a:cxn ang="T137">
                          <a:pos x="T58" y="T59"/>
                        </a:cxn>
                        <a:cxn ang="T138">
                          <a:pos x="T60" y="T61"/>
                        </a:cxn>
                        <a:cxn ang="T139">
                          <a:pos x="T62" y="T63"/>
                        </a:cxn>
                        <a:cxn ang="T140">
                          <a:pos x="T64" y="T65"/>
                        </a:cxn>
                        <a:cxn ang="T141">
                          <a:pos x="T66" y="T67"/>
                        </a:cxn>
                        <a:cxn ang="T142">
                          <a:pos x="T68" y="T69"/>
                        </a:cxn>
                        <a:cxn ang="T143">
                          <a:pos x="T70" y="T71"/>
                        </a:cxn>
                        <a:cxn ang="T144">
                          <a:pos x="T72" y="T73"/>
                        </a:cxn>
                        <a:cxn ang="T145">
                          <a:pos x="T74" y="T75"/>
                        </a:cxn>
                        <a:cxn ang="T146">
                          <a:pos x="T76" y="T77"/>
                        </a:cxn>
                        <a:cxn ang="T147">
                          <a:pos x="T78" y="T79"/>
                        </a:cxn>
                        <a:cxn ang="T148">
                          <a:pos x="T80" y="T81"/>
                        </a:cxn>
                        <a:cxn ang="T149">
                          <a:pos x="T82" y="T83"/>
                        </a:cxn>
                        <a:cxn ang="T150">
                          <a:pos x="T84" y="T85"/>
                        </a:cxn>
                        <a:cxn ang="T151">
                          <a:pos x="T86" y="T87"/>
                        </a:cxn>
                        <a:cxn ang="T152">
                          <a:pos x="T88" y="T89"/>
                        </a:cxn>
                        <a:cxn ang="T153">
                          <a:pos x="T90" y="T91"/>
                        </a:cxn>
                        <a:cxn ang="T154">
                          <a:pos x="T92" y="T93"/>
                        </a:cxn>
                        <a:cxn ang="T155">
                          <a:pos x="T94" y="T95"/>
                        </a:cxn>
                        <a:cxn ang="T156">
                          <a:pos x="T96" y="T97"/>
                        </a:cxn>
                        <a:cxn ang="T157">
                          <a:pos x="T98" y="T99"/>
                        </a:cxn>
                        <a:cxn ang="T158">
                          <a:pos x="T100" y="T101"/>
                        </a:cxn>
                        <a:cxn ang="T159">
                          <a:pos x="T102" y="T103"/>
                        </a:cxn>
                        <a:cxn ang="T160">
                          <a:pos x="T104" y="T105"/>
                        </a:cxn>
                        <a:cxn ang="T161">
                          <a:pos x="T106" y="T107"/>
                        </a:cxn>
                      </a:cxnLst>
                      <a:rect l="0" t="0" r="r" b="b"/>
                      <a:pathLst>
                        <a:path w="895" h="767">
                          <a:moveTo>
                            <a:pt x="0" y="81"/>
                          </a:moveTo>
                          <a:lnTo>
                            <a:pt x="11" y="84"/>
                          </a:lnTo>
                          <a:lnTo>
                            <a:pt x="42" y="97"/>
                          </a:lnTo>
                          <a:lnTo>
                            <a:pt x="66" y="105"/>
                          </a:lnTo>
                          <a:lnTo>
                            <a:pt x="98" y="112"/>
                          </a:lnTo>
                          <a:lnTo>
                            <a:pt x="132" y="118"/>
                          </a:lnTo>
                          <a:lnTo>
                            <a:pt x="178" y="122"/>
                          </a:lnTo>
                          <a:lnTo>
                            <a:pt x="230" y="122"/>
                          </a:lnTo>
                          <a:lnTo>
                            <a:pt x="293" y="122"/>
                          </a:lnTo>
                          <a:lnTo>
                            <a:pt x="359" y="115"/>
                          </a:lnTo>
                          <a:lnTo>
                            <a:pt x="439" y="105"/>
                          </a:lnTo>
                          <a:lnTo>
                            <a:pt x="526" y="87"/>
                          </a:lnTo>
                          <a:lnTo>
                            <a:pt x="624" y="67"/>
                          </a:lnTo>
                          <a:lnTo>
                            <a:pt x="732" y="35"/>
                          </a:lnTo>
                          <a:lnTo>
                            <a:pt x="853" y="0"/>
                          </a:lnTo>
                          <a:lnTo>
                            <a:pt x="874" y="102"/>
                          </a:lnTo>
                          <a:lnTo>
                            <a:pt x="882" y="150"/>
                          </a:lnTo>
                          <a:lnTo>
                            <a:pt x="888" y="202"/>
                          </a:lnTo>
                          <a:lnTo>
                            <a:pt x="892" y="252"/>
                          </a:lnTo>
                          <a:lnTo>
                            <a:pt x="895" y="303"/>
                          </a:lnTo>
                          <a:lnTo>
                            <a:pt x="892" y="352"/>
                          </a:lnTo>
                          <a:lnTo>
                            <a:pt x="885" y="397"/>
                          </a:lnTo>
                          <a:lnTo>
                            <a:pt x="878" y="442"/>
                          </a:lnTo>
                          <a:lnTo>
                            <a:pt x="864" y="488"/>
                          </a:lnTo>
                          <a:lnTo>
                            <a:pt x="846" y="529"/>
                          </a:lnTo>
                          <a:lnTo>
                            <a:pt x="822" y="571"/>
                          </a:lnTo>
                          <a:lnTo>
                            <a:pt x="795" y="606"/>
                          </a:lnTo>
                          <a:lnTo>
                            <a:pt x="763" y="642"/>
                          </a:lnTo>
                          <a:lnTo>
                            <a:pt x="724" y="676"/>
                          </a:lnTo>
                          <a:lnTo>
                            <a:pt x="679" y="704"/>
                          </a:lnTo>
                          <a:lnTo>
                            <a:pt x="634" y="729"/>
                          </a:lnTo>
                          <a:lnTo>
                            <a:pt x="589" y="746"/>
                          </a:lnTo>
                          <a:lnTo>
                            <a:pt x="543" y="756"/>
                          </a:lnTo>
                          <a:lnTo>
                            <a:pt x="502" y="763"/>
                          </a:lnTo>
                          <a:lnTo>
                            <a:pt x="460" y="767"/>
                          </a:lnTo>
                          <a:lnTo>
                            <a:pt x="422" y="763"/>
                          </a:lnTo>
                          <a:lnTo>
                            <a:pt x="380" y="756"/>
                          </a:lnTo>
                          <a:lnTo>
                            <a:pt x="345" y="742"/>
                          </a:lnTo>
                          <a:lnTo>
                            <a:pt x="307" y="725"/>
                          </a:lnTo>
                          <a:lnTo>
                            <a:pt x="272" y="704"/>
                          </a:lnTo>
                          <a:lnTo>
                            <a:pt x="240" y="680"/>
                          </a:lnTo>
                          <a:lnTo>
                            <a:pt x="210" y="648"/>
                          </a:lnTo>
                          <a:lnTo>
                            <a:pt x="181" y="613"/>
                          </a:lnTo>
                          <a:lnTo>
                            <a:pt x="153" y="579"/>
                          </a:lnTo>
                          <a:lnTo>
                            <a:pt x="129" y="537"/>
                          </a:lnTo>
                          <a:lnTo>
                            <a:pt x="105" y="492"/>
                          </a:lnTo>
                          <a:lnTo>
                            <a:pt x="94" y="453"/>
                          </a:lnTo>
                          <a:lnTo>
                            <a:pt x="81" y="400"/>
                          </a:lnTo>
                          <a:lnTo>
                            <a:pt x="56" y="268"/>
                          </a:lnTo>
                          <a:lnTo>
                            <a:pt x="42" y="205"/>
                          </a:lnTo>
                          <a:lnTo>
                            <a:pt x="32" y="147"/>
                          </a:lnTo>
                          <a:lnTo>
                            <a:pt x="18" y="105"/>
                          </a:lnTo>
                          <a:lnTo>
                            <a:pt x="11" y="87"/>
                          </a:lnTo>
                          <a:lnTo>
                            <a:pt x="0" y="81"/>
                          </a:lnTo>
                          <a:close/>
                        </a:path>
                      </a:pathLst>
                    </a:custGeom>
                    <a:solidFill>
                      <a:srgbClr val="C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335721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35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+mn-cs"/>
                      </a:endParaRPr>
                    </a:p>
                  </p:txBody>
                </p:sp>
              </p:grpSp>
            </p:grpSp>
            <p:grpSp>
              <p:nvGrpSpPr>
                <p:cNvPr id="134" name="Group 503">
                  <a:extLst>
                    <a:ext uri="{FF2B5EF4-FFF2-40B4-BE49-F238E27FC236}">
                      <a16:creationId xmlns:a16="http://schemas.microsoft.com/office/drawing/2014/main" id="{9E31B8E4-7897-4147-BD1C-B652A391474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934411" y="3650114"/>
                  <a:ext cx="150639" cy="294984"/>
                  <a:chOff x="9173175" y="3456139"/>
                  <a:chExt cx="226051" cy="403358"/>
                </a:xfrm>
              </p:grpSpPr>
              <p:sp>
                <p:nvSpPr>
                  <p:cNvPr id="135" name="Freeform 179">
                    <a:extLst>
                      <a:ext uri="{FF2B5EF4-FFF2-40B4-BE49-F238E27FC236}">
                        <a16:creationId xmlns:a16="http://schemas.microsoft.com/office/drawing/2014/main" id="{B9C84B29-2452-4B46-AE8B-75ED0E8946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 rot="-227402">
                    <a:off x="9259958" y="3718485"/>
                    <a:ext cx="139896" cy="243791"/>
                  </a:xfrm>
                  <a:custGeom>
                    <a:avLst/>
                    <a:gdLst>
                      <a:gd name="T0" fmla="*/ 2147483646 w 1978"/>
                      <a:gd name="T1" fmla="*/ 2147483646 h 2253"/>
                      <a:gd name="T2" fmla="*/ 2147483646 w 1978"/>
                      <a:gd name="T3" fmla="*/ 2147483646 h 2253"/>
                      <a:gd name="T4" fmla="*/ 2147483646 w 1978"/>
                      <a:gd name="T5" fmla="*/ 0 h 2253"/>
                      <a:gd name="T6" fmla="*/ 2147483646 w 1978"/>
                      <a:gd name="T7" fmla="*/ 2147483646 h 2253"/>
                      <a:gd name="T8" fmla="*/ 2147483646 w 1978"/>
                      <a:gd name="T9" fmla="*/ 2147483646 h 2253"/>
                      <a:gd name="T10" fmla="*/ 2147483646 w 1978"/>
                      <a:gd name="T11" fmla="*/ 2147483646 h 2253"/>
                      <a:gd name="T12" fmla="*/ 2147483646 w 1978"/>
                      <a:gd name="T13" fmla="*/ 2147483646 h 2253"/>
                      <a:gd name="T14" fmla="*/ 2147483646 w 1978"/>
                      <a:gd name="T15" fmla="*/ 2147483646 h 2253"/>
                      <a:gd name="T16" fmla="*/ 2147483646 w 1978"/>
                      <a:gd name="T17" fmla="*/ 2147483646 h 2253"/>
                      <a:gd name="T18" fmla="*/ 2147483646 w 1978"/>
                      <a:gd name="T19" fmla="*/ 2147483646 h 2253"/>
                      <a:gd name="T20" fmla="*/ 2147483646 w 1978"/>
                      <a:gd name="T21" fmla="*/ 2147483646 h 2253"/>
                      <a:gd name="T22" fmla="*/ 2147483646 w 1978"/>
                      <a:gd name="T23" fmla="*/ 2147483646 h 2253"/>
                      <a:gd name="T24" fmla="*/ 2147483646 w 1978"/>
                      <a:gd name="T25" fmla="*/ 2147483646 h 2253"/>
                      <a:gd name="T26" fmla="*/ 2147483646 w 1978"/>
                      <a:gd name="T27" fmla="*/ 2147483646 h 2253"/>
                      <a:gd name="T28" fmla="*/ 2147483646 w 1978"/>
                      <a:gd name="T29" fmla="*/ 2147483646 h 2253"/>
                      <a:gd name="T30" fmla="*/ 2147483646 w 1978"/>
                      <a:gd name="T31" fmla="*/ 2147483646 h 2253"/>
                      <a:gd name="T32" fmla="*/ 2147483646 w 1978"/>
                      <a:gd name="T33" fmla="*/ 2147483646 h 2253"/>
                      <a:gd name="T34" fmla="*/ 2147483646 w 1978"/>
                      <a:gd name="T35" fmla="*/ 2147483646 h 2253"/>
                      <a:gd name="T36" fmla="*/ 2147483646 w 1978"/>
                      <a:gd name="T37" fmla="*/ 2147483646 h 2253"/>
                      <a:gd name="T38" fmla="*/ 2147483646 w 1978"/>
                      <a:gd name="T39" fmla="*/ 2147483646 h 2253"/>
                      <a:gd name="T40" fmla="*/ 2147483646 w 1978"/>
                      <a:gd name="T41" fmla="*/ 2147483646 h 2253"/>
                      <a:gd name="T42" fmla="*/ 2147483646 w 1978"/>
                      <a:gd name="T43" fmla="*/ 2147483646 h 2253"/>
                      <a:gd name="T44" fmla="*/ 2147483646 w 1978"/>
                      <a:gd name="T45" fmla="*/ 2147483646 h 2253"/>
                      <a:gd name="T46" fmla="*/ 2147483646 w 1978"/>
                      <a:gd name="T47" fmla="*/ 2147483646 h 2253"/>
                      <a:gd name="T48" fmla="*/ 2147483646 w 1978"/>
                      <a:gd name="T49" fmla="*/ 2147483646 h 2253"/>
                      <a:gd name="T50" fmla="*/ 2147483646 w 1978"/>
                      <a:gd name="T51" fmla="*/ 2147483646 h 2253"/>
                      <a:gd name="T52" fmla="*/ 2147483646 w 1978"/>
                      <a:gd name="T53" fmla="*/ 2147483646 h 2253"/>
                      <a:gd name="T54" fmla="*/ 2147483646 w 1978"/>
                      <a:gd name="T55" fmla="*/ 2147483646 h 2253"/>
                      <a:gd name="T56" fmla="*/ 2147483646 w 1978"/>
                      <a:gd name="T57" fmla="*/ 2147483646 h 2253"/>
                      <a:gd name="T58" fmla="*/ 2147483646 w 1978"/>
                      <a:gd name="T59" fmla="*/ 2147483646 h 2253"/>
                      <a:gd name="T60" fmla="*/ 2147483646 w 1978"/>
                      <a:gd name="T61" fmla="*/ 2147483646 h 2253"/>
                      <a:gd name="T62" fmla="*/ 2147483646 w 1978"/>
                      <a:gd name="T63" fmla="*/ 2147483646 h 2253"/>
                      <a:gd name="T64" fmla="*/ 2147483646 w 1978"/>
                      <a:gd name="T65" fmla="*/ 2147483646 h 2253"/>
                      <a:gd name="T66" fmla="*/ 2147483646 w 1978"/>
                      <a:gd name="T67" fmla="*/ 2147483646 h 2253"/>
                      <a:gd name="T68" fmla="*/ 2147483646 w 1978"/>
                      <a:gd name="T69" fmla="*/ 2147483646 h 2253"/>
                      <a:gd name="T70" fmla="*/ 2147483646 w 1978"/>
                      <a:gd name="T71" fmla="*/ 2147483646 h 2253"/>
                      <a:gd name="T72" fmla="*/ 2147483646 w 1978"/>
                      <a:gd name="T73" fmla="*/ 2147483646 h 2253"/>
                      <a:gd name="T74" fmla="*/ 2147483646 w 1978"/>
                      <a:gd name="T75" fmla="*/ 2147483646 h 2253"/>
                      <a:gd name="T76" fmla="*/ 2147483646 w 1978"/>
                      <a:gd name="T77" fmla="*/ 2147483646 h 2253"/>
                      <a:gd name="T78" fmla="*/ 2147483646 w 1978"/>
                      <a:gd name="T79" fmla="*/ 2147483646 h 2253"/>
                      <a:gd name="T80" fmla="*/ 2147483646 w 1978"/>
                      <a:gd name="T81" fmla="*/ 2147483646 h 2253"/>
                      <a:gd name="T82" fmla="*/ 2147483646 w 1978"/>
                      <a:gd name="T83" fmla="*/ 2147483646 h 2253"/>
                      <a:gd name="T84" fmla="*/ 2147483646 w 1978"/>
                      <a:gd name="T85" fmla="*/ 2147483646 h 2253"/>
                      <a:gd name="T86" fmla="*/ 2147483646 w 1978"/>
                      <a:gd name="T87" fmla="*/ 2147483646 h 2253"/>
                      <a:gd name="T88" fmla="*/ 2147483646 w 1978"/>
                      <a:gd name="T89" fmla="*/ 2147483646 h 2253"/>
                      <a:gd name="T90" fmla="*/ 2147483646 w 1978"/>
                      <a:gd name="T91" fmla="*/ 2147483646 h 2253"/>
                      <a:gd name="T92" fmla="*/ 2147483646 w 1978"/>
                      <a:gd name="T93" fmla="*/ 2147483646 h 2253"/>
                      <a:gd name="T94" fmla="*/ 2147483646 w 1978"/>
                      <a:gd name="T95" fmla="*/ 2147483646 h 2253"/>
                      <a:gd name="T96" fmla="*/ 2147483646 w 1978"/>
                      <a:gd name="T97" fmla="*/ 2147483646 h 2253"/>
                      <a:gd name="T98" fmla="*/ 2147483646 w 1978"/>
                      <a:gd name="T99" fmla="*/ 2147483646 h 2253"/>
                      <a:gd name="T100" fmla="*/ 2147483646 w 1978"/>
                      <a:gd name="T101" fmla="*/ 2147483646 h 2253"/>
                      <a:gd name="T102" fmla="*/ 2147483646 w 1978"/>
                      <a:gd name="T103" fmla="*/ 2147483646 h 2253"/>
                      <a:gd name="T104" fmla="*/ 2147483646 w 1978"/>
                      <a:gd name="T105" fmla="*/ 2147483646 h 2253"/>
                      <a:gd name="T106" fmla="*/ 2147483646 w 1978"/>
                      <a:gd name="T107" fmla="*/ 2147483646 h 2253"/>
                      <a:gd name="T108" fmla="*/ 2147483646 w 1978"/>
                      <a:gd name="T109" fmla="*/ 2147483646 h 2253"/>
                      <a:gd name="T110" fmla="*/ 2147483646 w 1978"/>
                      <a:gd name="T111" fmla="*/ 2147483646 h 2253"/>
                      <a:gd name="T112" fmla="*/ 2147483646 w 1978"/>
                      <a:gd name="T113" fmla="*/ 2147483646 h 2253"/>
                      <a:gd name="T114" fmla="*/ 2147483646 w 1978"/>
                      <a:gd name="T115" fmla="*/ 2147483646 h 2253"/>
                      <a:gd name="T116" fmla="*/ 2147483646 w 1978"/>
                      <a:gd name="T117" fmla="*/ 2147483646 h 2253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</a:gdLst>
                    <a:ahLst/>
                    <a:cxnLst>
                      <a:cxn ang="T118">
                        <a:pos x="T0" y="T1"/>
                      </a:cxn>
                      <a:cxn ang="T119">
                        <a:pos x="T2" y="T3"/>
                      </a:cxn>
                      <a:cxn ang="T120">
                        <a:pos x="T4" y="T5"/>
                      </a:cxn>
                      <a:cxn ang="T121">
                        <a:pos x="T6" y="T7"/>
                      </a:cxn>
                      <a:cxn ang="T122">
                        <a:pos x="T8" y="T9"/>
                      </a:cxn>
                      <a:cxn ang="T123">
                        <a:pos x="T10" y="T11"/>
                      </a:cxn>
                      <a:cxn ang="T124">
                        <a:pos x="T12" y="T13"/>
                      </a:cxn>
                      <a:cxn ang="T125">
                        <a:pos x="T14" y="T15"/>
                      </a:cxn>
                      <a:cxn ang="T126">
                        <a:pos x="T16" y="T17"/>
                      </a:cxn>
                      <a:cxn ang="T127">
                        <a:pos x="T18" y="T19"/>
                      </a:cxn>
                      <a:cxn ang="T128">
                        <a:pos x="T20" y="T21"/>
                      </a:cxn>
                      <a:cxn ang="T129">
                        <a:pos x="T22" y="T23"/>
                      </a:cxn>
                      <a:cxn ang="T130">
                        <a:pos x="T24" y="T25"/>
                      </a:cxn>
                      <a:cxn ang="T131">
                        <a:pos x="T26" y="T27"/>
                      </a:cxn>
                      <a:cxn ang="T132">
                        <a:pos x="T28" y="T29"/>
                      </a:cxn>
                      <a:cxn ang="T133">
                        <a:pos x="T30" y="T31"/>
                      </a:cxn>
                      <a:cxn ang="T134">
                        <a:pos x="T32" y="T33"/>
                      </a:cxn>
                      <a:cxn ang="T135">
                        <a:pos x="T34" y="T35"/>
                      </a:cxn>
                      <a:cxn ang="T136">
                        <a:pos x="T36" y="T37"/>
                      </a:cxn>
                      <a:cxn ang="T137">
                        <a:pos x="T38" y="T39"/>
                      </a:cxn>
                      <a:cxn ang="T138">
                        <a:pos x="T40" y="T41"/>
                      </a:cxn>
                      <a:cxn ang="T139">
                        <a:pos x="T42" y="T43"/>
                      </a:cxn>
                      <a:cxn ang="T140">
                        <a:pos x="T44" y="T45"/>
                      </a:cxn>
                      <a:cxn ang="T141">
                        <a:pos x="T46" y="T47"/>
                      </a:cxn>
                      <a:cxn ang="T142">
                        <a:pos x="T48" y="T49"/>
                      </a:cxn>
                      <a:cxn ang="T143">
                        <a:pos x="T50" y="T51"/>
                      </a:cxn>
                      <a:cxn ang="T144">
                        <a:pos x="T52" y="T53"/>
                      </a:cxn>
                      <a:cxn ang="T145">
                        <a:pos x="T54" y="T55"/>
                      </a:cxn>
                      <a:cxn ang="T146">
                        <a:pos x="T56" y="T57"/>
                      </a:cxn>
                      <a:cxn ang="T147">
                        <a:pos x="T58" y="T59"/>
                      </a:cxn>
                      <a:cxn ang="T148">
                        <a:pos x="T60" y="T61"/>
                      </a:cxn>
                      <a:cxn ang="T149">
                        <a:pos x="T62" y="T63"/>
                      </a:cxn>
                      <a:cxn ang="T150">
                        <a:pos x="T64" y="T65"/>
                      </a:cxn>
                      <a:cxn ang="T151">
                        <a:pos x="T66" y="T67"/>
                      </a:cxn>
                      <a:cxn ang="T152">
                        <a:pos x="T68" y="T69"/>
                      </a:cxn>
                      <a:cxn ang="T153">
                        <a:pos x="T70" y="T71"/>
                      </a:cxn>
                      <a:cxn ang="T154">
                        <a:pos x="T72" y="T73"/>
                      </a:cxn>
                      <a:cxn ang="T155">
                        <a:pos x="T74" y="T75"/>
                      </a:cxn>
                      <a:cxn ang="T156">
                        <a:pos x="T76" y="T77"/>
                      </a:cxn>
                      <a:cxn ang="T157">
                        <a:pos x="T78" y="T79"/>
                      </a:cxn>
                      <a:cxn ang="T158">
                        <a:pos x="T80" y="T81"/>
                      </a:cxn>
                      <a:cxn ang="T159">
                        <a:pos x="T82" y="T83"/>
                      </a:cxn>
                      <a:cxn ang="T160">
                        <a:pos x="T84" y="T85"/>
                      </a:cxn>
                      <a:cxn ang="T161">
                        <a:pos x="T86" y="T87"/>
                      </a:cxn>
                      <a:cxn ang="T162">
                        <a:pos x="T88" y="T89"/>
                      </a:cxn>
                      <a:cxn ang="T163">
                        <a:pos x="T90" y="T91"/>
                      </a:cxn>
                      <a:cxn ang="T164">
                        <a:pos x="T92" y="T93"/>
                      </a:cxn>
                      <a:cxn ang="T165">
                        <a:pos x="T94" y="T95"/>
                      </a:cxn>
                      <a:cxn ang="T166">
                        <a:pos x="T96" y="T97"/>
                      </a:cxn>
                      <a:cxn ang="T167">
                        <a:pos x="T98" y="T99"/>
                      </a:cxn>
                      <a:cxn ang="T168">
                        <a:pos x="T100" y="T101"/>
                      </a:cxn>
                      <a:cxn ang="T169">
                        <a:pos x="T102" y="T103"/>
                      </a:cxn>
                      <a:cxn ang="T170">
                        <a:pos x="T104" y="T105"/>
                      </a:cxn>
                      <a:cxn ang="T171">
                        <a:pos x="T106" y="T107"/>
                      </a:cxn>
                      <a:cxn ang="T172">
                        <a:pos x="T108" y="T109"/>
                      </a:cxn>
                      <a:cxn ang="T173">
                        <a:pos x="T110" y="T111"/>
                      </a:cxn>
                      <a:cxn ang="T174">
                        <a:pos x="T112" y="T113"/>
                      </a:cxn>
                      <a:cxn ang="T175">
                        <a:pos x="T114" y="T115"/>
                      </a:cxn>
                      <a:cxn ang="T176">
                        <a:pos x="T116" y="T117"/>
                      </a:cxn>
                    </a:cxnLst>
                    <a:rect l="0" t="0" r="r" b="b"/>
                    <a:pathLst>
                      <a:path w="1978" h="2253">
                        <a:moveTo>
                          <a:pt x="842" y="423"/>
                        </a:moveTo>
                        <a:lnTo>
                          <a:pt x="810" y="396"/>
                        </a:lnTo>
                        <a:lnTo>
                          <a:pt x="748" y="333"/>
                        </a:lnTo>
                        <a:lnTo>
                          <a:pt x="686" y="264"/>
                        </a:lnTo>
                        <a:lnTo>
                          <a:pt x="630" y="194"/>
                        </a:lnTo>
                        <a:lnTo>
                          <a:pt x="578" y="122"/>
                        </a:lnTo>
                        <a:lnTo>
                          <a:pt x="529" y="45"/>
                        </a:lnTo>
                        <a:lnTo>
                          <a:pt x="509" y="21"/>
                        </a:lnTo>
                        <a:lnTo>
                          <a:pt x="488" y="8"/>
                        </a:lnTo>
                        <a:lnTo>
                          <a:pt x="477" y="4"/>
                        </a:lnTo>
                        <a:lnTo>
                          <a:pt x="467" y="0"/>
                        </a:lnTo>
                        <a:lnTo>
                          <a:pt x="436" y="0"/>
                        </a:lnTo>
                        <a:lnTo>
                          <a:pt x="398" y="11"/>
                        </a:lnTo>
                        <a:lnTo>
                          <a:pt x="346" y="29"/>
                        </a:lnTo>
                        <a:lnTo>
                          <a:pt x="287" y="45"/>
                        </a:lnTo>
                        <a:lnTo>
                          <a:pt x="224" y="70"/>
                        </a:lnTo>
                        <a:lnTo>
                          <a:pt x="162" y="94"/>
                        </a:lnTo>
                        <a:lnTo>
                          <a:pt x="131" y="112"/>
                        </a:lnTo>
                        <a:lnTo>
                          <a:pt x="104" y="128"/>
                        </a:lnTo>
                        <a:lnTo>
                          <a:pt x="79" y="146"/>
                        </a:lnTo>
                        <a:lnTo>
                          <a:pt x="55" y="167"/>
                        </a:lnTo>
                        <a:lnTo>
                          <a:pt x="34" y="188"/>
                        </a:lnTo>
                        <a:lnTo>
                          <a:pt x="20" y="212"/>
                        </a:lnTo>
                        <a:lnTo>
                          <a:pt x="6" y="240"/>
                        </a:lnTo>
                        <a:lnTo>
                          <a:pt x="0" y="271"/>
                        </a:lnTo>
                        <a:lnTo>
                          <a:pt x="0" y="302"/>
                        </a:lnTo>
                        <a:lnTo>
                          <a:pt x="6" y="337"/>
                        </a:lnTo>
                        <a:lnTo>
                          <a:pt x="13" y="368"/>
                        </a:lnTo>
                        <a:lnTo>
                          <a:pt x="24" y="399"/>
                        </a:lnTo>
                        <a:lnTo>
                          <a:pt x="37" y="427"/>
                        </a:lnTo>
                        <a:lnTo>
                          <a:pt x="55" y="458"/>
                        </a:lnTo>
                        <a:lnTo>
                          <a:pt x="93" y="514"/>
                        </a:lnTo>
                        <a:lnTo>
                          <a:pt x="134" y="572"/>
                        </a:lnTo>
                        <a:lnTo>
                          <a:pt x="217" y="683"/>
                        </a:lnTo>
                        <a:lnTo>
                          <a:pt x="256" y="738"/>
                        </a:lnTo>
                        <a:lnTo>
                          <a:pt x="287" y="798"/>
                        </a:lnTo>
                        <a:lnTo>
                          <a:pt x="308" y="842"/>
                        </a:lnTo>
                        <a:lnTo>
                          <a:pt x="325" y="891"/>
                        </a:lnTo>
                        <a:lnTo>
                          <a:pt x="352" y="985"/>
                        </a:lnTo>
                        <a:lnTo>
                          <a:pt x="377" y="1082"/>
                        </a:lnTo>
                        <a:lnTo>
                          <a:pt x="394" y="1182"/>
                        </a:lnTo>
                        <a:lnTo>
                          <a:pt x="415" y="1280"/>
                        </a:lnTo>
                        <a:lnTo>
                          <a:pt x="439" y="1376"/>
                        </a:lnTo>
                        <a:lnTo>
                          <a:pt x="470" y="1473"/>
                        </a:lnTo>
                        <a:lnTo>
                          <a:pt x="488" y="1518"/>
                        </a:lnTo>
                        <a:lnTo>
                          <a:pt x="509" y="1567"/>
                        </a:lnTo>
                        <a:lnTo>
                          <a:pt x="529" y="1612"/>
                        </a:lnTo>
                        <a:lnTo>
                          <a:pt x="558" y="1653"/>
                        </a:lnTo>
                        <a:lnTo>
                          <a:pt x="613" y="1736"/>
                        </a:lnTo>
                        <a:lnTo>
                          <a:pt x="672" y="1817"/>
                        </a:lnTo>
                        <a:lnTo>
                          <a:pt x="699" y="1858"/>
                        </a:lnTo>
                        <a:lnTo>
                          <a:pt x="724" y="1903"/>
                        </a:lnTo>
                        <a:lnTo>
                          <a:pt x="745" y="1945"/>
                        </a:lnTo>
                        <a:lnTo>
                          <a:pt x="779" y="2007"/>
                        </a:lnTo>
                        <a:lnTo>
                          <a:pt x="824" y="2080"/>
                        </a:lnTo>
                        <a:lnTo>
                          <a:pt x="852" y="2118"/>
                        </a:lnTo>
                        <a:lnTo>
                          <a:pt x="876" y="2153"/>
                        </a:lnTo>
                        <a:lnTo>
                          <a:pt x="904" y="2187"/>
                        </a:lnTo>
                        <a:lnTo>
                          <a:pt x="931" y="2211"/>
                        </a:lnTo>
                        <a:lnTo>
                          <a:pt x="959" y="2236"/>
                        </a:lnTo>
                        <a:lnTo>
                          <a:pt x="987" y="2246"/>
                        </a:lnTo>
                        <a:lnTo>
                          <a:pt x="1001" y="2250"/>
                        </a:lnTo>
                        <a:lnTo>
                          <a:pt x="1014" y="2253"/>
                        </a:lnTo>
                        <a:lnTo>
                          <a:pt x="1025" y="2250"/>
                        </a:lnTo>
                        <a:lnTo>
                          <a:pt x="1039" y="2246"/>
                        </a:lnTo>
                        <a:lnTo>
                          <a:pt x="1050" y="2239"/>
                        </a:lnTo>
                        <a:lnTo>
                          <a:pt x="1060" y="2229"/>
                        </a:lnTo>
                        <a:lnTo>
                          <a:pt x="1071" y="2215"/>
                        </a:lnTo>
                        <a:lnTo>
                          <a:pt x="1081" y="2198"/>
                        </a:lnTo>
                        <a:lnTo>
                          <a:pt x="1087" y="2184"/>
                        </a:lnTo>
                        <a:lnTo>
                          <a:pt x="1091" y="2169"/>
                        </a:lnTo>
                        <a:lnTo>
                          <a:pt x="1091" y="2135"/>
                        </a:lnTo>
                        <a:lnTo>
                          <a:pt x="1084" y="2101"/>
                        </a:lnTo>
                        <a:lnTo>
                          <a:pt x="1071" y="2062"/>
                        </a:lnTo>
                        <a:lnTo>
                          <a:pt x="1053" y="2025"/>
                        </a:lnTo>
                        <a:lnTo>
                          <a:pt x="1032" y="1983"/>
                        </a:lnTo>
                        <a:lnTo>
                          <a:pt x="983" y="1900"/>
                        </a:lnTo>
                        <a:lnTo>
                          <a:pt x="935" y="1823"/>
                        </a:lnTo>
                        <a:lnTo>
                          <a:pt x="897" y="1761"/>
                        </a:lnTo>
                        <a:lnTo>
                          <a:pt x="883" y="1733"/>
                        </a:lnTo>
                        <a:lnTo>
                          <a:pt x="876" y="1713"/>
                        </a:lnTo>
                        <a:lnTo>
                          <a:pt x="876" y="1699"/>
                        </a:lnTo>
                        <a:lnTo>
                          <a:pt x="879" y="1692"/>
                        </a:lnTo>
                        <a:lnTo>
                          <a:pt x="883" y="1689"/>
                        </a:lnTo>
                        <a:lnTo>
                          <a:pt x="894" y="1699"/>
                        </a:lnTo>
                        <a:lnTo>
                          <a:pt x="907" y="1713"/>
                        </a:lnTo>
                        <a:lnTo>
                          <a:pt x="935" y="1754"/>
                        </a:lnTo>
                        <a:lnTo>
                          <a:pt x="967" y="1806"/>
                        </a:lnTo>
                        <a:lnTo>
                          <a:pt x="998" y="1864"/>
                        </a:lnTo>
                        <a:lnTo>
                          <a:pt x="1056" y="1976"/>
                        </a:lnTo>
                        <a:lnTo>
                          <a:pt x="1081" y="2021"/>
                        </a:lnTo>
                        <a:lnTo>
                          <a:pt x="1098" y="2052"/>
                        </a:lnTo>
                        <a:lnTo>
                          <a:pt x="1132" y="2101"/>
                        </a:lnTo>
                        <a:lnTo>
                          <a:pt x="1171" y="2146"/>
                        </a:lnTo>
                        <a:lnTo>
                          <a:pt x="1188" y="2166"/>
                        </a:lnTo>
                        <a:lnTo>
                          <a:pt x="1212" y="2187"/>
                        </a:lnTo>
                        <a:lnTo>
                          <a:pt x="1236" y="2208"/>
                        </a:lnTo>
                        <a:lnTo>
                          <a:pt x="1261" y="2221"/>
                        </a:lnTo>
                        <a:lnTo>
                          <a:pt x="1285" y="2232"/>
                        </a:lnTo>
                        <a:lnTo>
                          <a:pt x="1306" y="2239"/>
                        </a:lnTo>
                        <a:lnTo>
                          <a:pt x="1330" y="2242"/>
                        </a:lnTo>
                        <a:lnTo>
                          <a:pt x="1355" y="2239"/>
                        </a:lnTo>
                        <a:lnTo>
                          <a:pt x="1376" y="2229"/>
                        </a:lnTo>
                        <a:lnTo>
                          <a:pt x="1396" y="2218"/>
                        </a:lnTo>
                        <a:lnTo>
                          <a:pt x="1410" y="2198"/>
                        </a:lnTo>
                        <a:lnTo>
                          <a:pt x="1424" y="2174"/>
                        </a:lnTo>
                        <a:lnTo>
                          <a:pt x="1428" y="2156"/>
                        </a:lnTo>
                        <a:lnTo>
                          <a:pt x="1428" y="2139"/>
                        </a:lnTo>
                        <a:lnTo>
                          <a:pt x="1428" y="2108"/>
                        </a:lnTo>
                        <a:lnTo>
                          <a:pt x="1420" y="2073"/>
                        </a:lnTo>
                        <a:lnTo>
                          <a:pt x="1407" y="2041"/>
                        </a:lnTo>
                        <a:lnTo>
                          <a:pt x="1389" y="2010"/>
                        </a:lnTo>
                        <a:lnTo>
                          <a:pt x="1371" y="1979"/>
                        </a:lnTo>
                        <a:lnTo>
                          <a:pt x="1334" y="1927"/>
                        </a:lnTo>
                        <a:lnTo>
                          <a:pt x="1295" y="1869"/>
                        </a:lnTo>
                        <a:lnTo>
                          <a:pt x="1226" y="1754"/>
                        </a:lnTo>
                        <a:lnTo>
                          <a:pt x="1195" y="1695"/>
                        </a:lnTo>
                        <a:lnTo>
                          <a:pt x="1171" y="1643"/>
                        </a:lnTo>
                        <a:lnTo>
                          <a:pt x="1163" y="1626"/>
                        </a:lnTo>
                        <a:lnTo>
                          <a:pt x="1163" y="1608"/>
                        </a:lnTo>
                        <a:lnTo>
                          <a:pt x="1163" y="1601"/>
                        </a:lnTo>
                        <a:lnTo>
                          <a:pt x="1167" y="1598"/>
                        </a:lnTo>
                        <a:lnTo>
                          <a:pt x="1171" y="1598"/>
                        </a:lnTo>
                        <a:lnTo>
                          <a:pt x="1184" y="1605"/>
                        </a:lnTo>
                        <a:lnTo>
                          <a:pt x="1199" y="1619"/>
                        </a:lnTo>
                        <a:lnTo>
                          <a:pt x="1226" y="1660"/>
                        </a:lnTo>
                        <a:lnTo>
                          <a:pt x="1267" y="1741"/>
                        </a:lnTo>
                        <a:lnTo>
                          <a:pt x="1316" y="1827"/>
                        </a:lnTo>
                        <a:lnTo>
                          <a:pt x="1365" y="1913"/>
                        </a:lnTo>
                        <a:lnTo>
                          <a:pt x="1417" y="1997"/>
                        </a:lnTo>
                        <a:lnTo>
                          <a:pt x="1444" y="2038"/>
                        </a:lnTo>
                        <a:lnTo>
                          <a:pt x="1476" y="2077"/>
                        </a:lnTo>
                        <a:lnTo>
                          <a:pt x="1496" y="2101"/>
                        </a:lnTo>
                        <a:lnTo>
                          <a:pt x="1520" y="2125"/>
                        </a:lnTo>
                        <a:lnTo>
                          <a:pt x="1548" y="2142"/>
                        </a:lnTo>
                        <a:lnTo>
                          <a:pt x="1572" y="2156"/>
                        </a:lnTo>
                        <a:lnTo>
                          <a:pt x="1604" y="2166"/>
                        </a:lnTo>
                        <a:lnTo>
                          <a:pt x="1632" y="2166"/>
                        </a:lnTo>
                        <a:lnTo>
                          <a:pt x="1649" y="2166"/>
                        </a:lnTo>
                        <a:lnTo>
                          <a:pt x="1663" y="2160"/>
                        </a:lnTo>
                        <a:lnTo>
                          <a:pt x="1681" y="2153"/>
                        </a:lnTo>
                        <a:lnTo>
                          <a:pt x="1694" y="2146"/>
                        </a:lnTo>
                        <a:lnTo>
                          <a:pt x="1715" y="2129"/>
                        </a:lnTo>
                        <a:lnTo>
                          <a:pt x="1728" y="2111"/>
                        </a:lnTo>
                        <a:lnTo>
                          <a:pt x="1739" y="2093"/>
                        </a:lnTo>
                        <a:lnTo>
                          <a:pt x="1746" y="2073"/>
                        </a:lnTo>
                        <a:lnTo>
                          <a:pt x="1746" y="2056"/>
                        </a:lnTo>
                        <a:lnTo>
                          <a:pt x="1746" y="2035"/>
                        </a:lnTo>
                        <a:lnTo>
                          <a:pt x="1743" y="2014"/>
                        </a:lnTo>
                        <a:lnTo>
                          <a:pt x="1736" y="1994"/>
                        </a:lnTo>
                        <a:lnTo>
                          <a:pt x="1718" y="1952"/>
                        </a:lnTo>
                        <a:lnTo>
                          <a:pt x="1694" y="1913"/>
                        </a:lnTo>
                        <a:lnTo>
                          <a:pt x="1645" y="1841"/>
                        </a:lnTo>
                        <a:lnTo>
                          <a:pt x="1507" y="1640"/>
                        </a:lnTo>
                        <a:lnTo>
                          <a:pt x="1434" y="1525"/>
                        </a:lnTo>
                        <a:lnTo>
                          <a:pt x="1379" y="1432"/>
                        </a:lnTo>
                        <a:lnTo>
                          <a:pt x="1428" y="1491"/>
                        </a:lnTo>
                        <a:lnTo>
                          <a:pt x="1479" y="1556"/>
                        </a:lnTo>
                        <a:lnTo>
                          <a:pt x="1514" y="1595"/>
                        </a:lnTo>
                        <a:lnTo>
                          <a:pt x="1569" y="1653"/>
                        </a:lnTo>
                        <a:lnTo>
                          <a:pt x="1624" y="1720"/>
                        </a:lnTo>
                        <a:lnTo>
                          <a:pt x="1663" y="1757"/>
                        </a:lnTo>
                        <a:lnTo>
                          <a:pt x="1691" y="1785"/>
                        </a:lnTo>
                        <a:lnTo>
                          <a:pt x="1718" y="1806"/>
                        </a:lnTo>
                        <a:lnTo>
                          <a:pt x="1746" y="1823"/>
                        </a:lnTo>
                        <a:lnTo>
                          <a:pt x="1774" y="1830"/>
                        </a:lnTo>
                        <a:lnTo>
                          <a:pt x="1798" y="1833"/>
                        </a:lnTo>
                        <a:lnTo>
                          <a:pt x="1822" y="1830"/>
                        </a:lnTo>
                        <a:lnTo>
                          <a:pt x="1846" y="1823"/>
                        </a:lnTo>
                        <a:lnTo>
                          <a:pt x="1871" y="1813"/>
                        </a:lnTo>
                        <a:lnTo>
                          <a:pt x="1888" y="1796"/>
                        </a:lnTo>
                        <a:lnTo>
                          <a:pt x="1902" y="1778"/>
                        </a:lnTo>
                        <a:lnTo>
                          <a:pt x="1913" y="1754"/>
                        </a:lnTo>
                        <a:lnTo>
                          <a:pt x="1916" y="1730"/>
                        </a:lnTo>
                        <a:lnTo>
                          <a:pt x="1913" y="1705"/>
                        </a:lnTo>
                        <a:lnTo>
                          <a:pt x="1905" y="1681"/>
                        </a:lnTo>
                        <a:lnTo>
                          <a:pt x="1898" y="1657"/>
                        </a:lnTo>
                        <a:lnTo>
                          <a:pt x="1888" y="1637"/>
                        </a:lnTo>
                        <a:lnTo>
                          <a:pt x="1861" y="1595"/>
                        </a:lnTo>
                        <a:lnTo>
                          <a:pt x="1833" y="1560"/>
                        </a:lnTo>
                        <a:lnTo>
                          <a:pt x="1804" y="1525"/>
                        </a:lnTo>
                        <a:lnTo>
                          <a:pt x="1777" y="1494"/>
                        </a:lnTo>
                        <a:lnTo>
                          <a:pt x="1725" y="1432"/>
                        </a:lnTo>
                        <a:lnTo>
                          <a:pt x="1656" y="1352"/>
                        </a:lnTo>
                        <a:lnTo>
                          <a:pt x="1618" y="1307"/>
                        </a:lnTo>
                        <a:lnTo>
                          <a:pt x="1580" y="1259"/>
                        </a:lnTo>
                        <a:lnTo>
                          <a:pt x="1545" y="1210"/>
                        </a:lnTo>
                        <a:lnTo>
                          <a:pt x="1517" y="1158"/>
                        </a:lnTo>
                        <a:lnTo>
                          <a:pt x="1507" y="1134"/>
                        </a:lnTo>
                        <a:lnTo>
                          <a:pt x="1496" y="1110"/>
                        </a:lnTo>
                        <a:lnTo>
                          <a:pt x="1493" y="1082"/>
                        </a:lnTo>
                        <a:lnTo>
                          <a:pt x="1486" y="1058"/>
                        </a:lnTo>
                        <a:lnTo>
                          <a:pt x="1493" y="1068"/>
                        </a:lnTo>
                        <a:lnTo>
                          <a:pt x="1499" y="1082"/>
                        </a:lnTo>
                        <a:lnTo>
                          <a:pt x="1531" y="1113"/>
                        </a:lnTo>
                        <a:lnTo>
                          <a:pt x="1577" y="1147"/>
                        </a:lnTo>
                        <a:lnTo>
                          <a:pt x="1632" y="1182"/>
                        </a:lnTo>
                        <a:lnTo>
                          <a:pt x="1684" y="1217"/>
                        </a:lnTo>
                        <a:lnTo>
                          <a:pt x="1736" y="1244"/>
                        </a:lnTo>
                        <a:lnTo>
                          <a:pt x="1777" y="1265"/>
                        </a:lnTo>
                        <a:lnTo>
                          <a:pt x="1804" y="1280"/>
                        </a:lnTo>
                        <a:lnTo>
                          <a:pt x="1836" y="1286"/>
                        </a:lnTo>
                        <a:lnTo>
                          <a:pt x="1864" y="1293"/>
                        </a:lnTo>
                        <a:lnTo>
                          <a:pt x="1892" y="1293"/>
                        </a:lnTo>
                        <a:lnTo>
                          <a:pt x="1919" y="1286"/>
                        </a:lnTo>
                        <a:lnTo>
                          <a:pt x="1940" y="1275"/>
                        </a:lnTo>
                        <a:lnTo>
                          <a:pt x="1950" y="1269"/>
                        </a:lnTo>
                        <a:lnTo>
                          <a:pt x="1961" y="1259"/>
                        </a:lnTo>
                        <a:lnTo>
                          <a:pt x="1968" y="1248"/>
                        </a:lnTo>
                        <a:lnTo>
                          <a:pt x="1971" y="1234"/>
                        </a:lnTo>
                        <a:lnTo>
                          <a:pt x="1975" y="1220"/>
                        </a:lnTo>
                        <a:lnTo>
                          <a:pt x="1978" y="1203"/>
                        </a:lnTo>
                        <a:lnTo>
                          <a:pt x="1978" y="1186"/>
                        </a:lnTo>
                        <a:lnTo>
                          <a:pt x="1975" y="1165"/>
                        </a:lnTo>
                        <a:lnTo>
                          <a:pt x="1968" y="1147"/>
                        </a:lnTo>
                        <a:lnTo>
                          <a:pt x="1961" y="1134"/>
                        </a:lnTo>
                        <a:lnTo>
                          <a:pt x="1937" y="1103"/>
                        </a:lnTo>
                        <a:lnTo>
                          <a:pt x="1909" y="1075"/>
                        </a:lnTo>
                        <a:lnTo>
                          <a:pt x="1877" y="1051"/>
                        </a:lnTo>
                        <a:lnTo>
                          <a:pt x="1846" y="1030"/>
                        </a:lnTo>
                        <a:lnTo>
                          <a:pt x="1784" y="988"/>
                        </a:lnTo>
                        <a:lnTo>
                          <a:pt x="1687" y="905"/>
                        </a:lnTo>
                        <a:lnTo>
                          <a:pt x="1587" y="818"/>
                        </a:lnTo>
                        <a:lnTo>
                          <a:pt x="1486" y="735"/>
                        </a:lnTo>
                        <a:lnTo>
                          <a:pt x="1434" y="694"/>
                        </a:lnTo>
                        <a:lnTo>
                          <a:pt x="1379" y="655"/>
                        </a:lnTo>
                        <a:lnTo>
                          <a:pt x="1348" y="638"/>
                        </a:lnTo>
                        <a:lnTo>
                          <a:pt x="1316" y="621"/>
                        </a:lnTo>
                        <a:lnTo>
                          <a:pt x="1247" y="589"/>
                        </a:lnTo>
                        <a:lnTo>
                          <a:pt x="1178" y="566"/>
                        </a:lnTo>
                        <a:lnTo>
                          <a:pt x="1108" y="545"/>
                        </a:lnTo>
                        <a:lnTo>
                          <a:pt x="1039" y="520"/>
                        </a:lnTo>
                        <a:lnTo>
                          <a:pt x="970" y="496"/>
                        </a:lnTo>
                        <a:lnTo>
                          <a:pt x="935" y="479"/>
                        </a:lnTo>
                        <a:lnTo>
                          <a:pt x="904" y="465"/>
                        </a:lnTo>
                        <a:lnTo>
                          <a:pt x="873" y="444"/>
                        </a:lnTo>
                        <a:lnTo>
                          <a:pt x="842" y="423"/>
                        </a:lnTo>
                        <a:close/>
                      </a:path>
                    </a:pathLst>
                  </a:custGeom>
                  <a:solidFill>
                    <a:srgbClr val="6B492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335721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ZA" sz="135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136" name="Freeform 784">
                    <a:extLst>
                      <a:ext uri="{FF2B5EF4-FFF2-40B4-BE49-F238E27FC236}">
                        <a16:creationId xmlns:a16="http://schemas.microsoft.com/office/drawing/2014/main" id="{5382D0D7-E4C2-4859-A140-0F21D9ECFF5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 rot="21555476">
                    <a:off x="9030387" y="3455347"/>
                    <a:ext cx="330009" cy="348271"/>
                  </a:xfrm>
                  <a:custGeom>
                    <a:avLst/>
                    <a:gdLst>
                      <a:gd name="T0" fmla="*/ 666 w 3011"/>
                      <a:gd name="T1" fmla="*/ 649 h 8142"/>
                      <a:gd name="T2" fmla="*/ 474 w 3011"/>
                      <a:gd name="T3" fmla="*/ 1083 h 8142"/>
                      <a:gd name="T4" fmla="*/ 319 w 3011"/>
                      <a:gd name="T5" fmla="*/ 1539 h 8142"/>
                      <a:gd name="T6" fmla="*/ 203 w 3011"/>
                      <a:gd name="T7" fmla="*/ 2009 h 8142"/>
                      <a:gd name="T8" fmla="*/ 115 w 3011"/>
                      <a:gd name="T9" fmla="*/ 2476 h 8142"/>
                      <a:gd name="T10" fmla="*/ 45 w 3011"/>
                      <a:gd name="T11" fmla="*/ 2987 h 8142"/>
                      <a:gd name="T12" fmla="*/ 3 w 3011"/>
                      <a:gd name="T13" fmla="*/ 3577 h 8142"/>
                      <a:gd name="T14" fmla="*/ 7 w 3011"/>
                      <a:gd name="T15" fmla="*/ 4120 h 8142"/>
                      <a:gd name="T16" fmla="*/ 70 w 3011"/>
                      <a:gd name="T17" fmla="*/ 4653 h 8142"/>
                      <a:gd name="T18" fmla="*/ 189 w 3011"/>
                      <a:gd name="T19" fmla="*/ 5193 h 8142"/>
                      <a:gd name="T20" fmla="*/ 379 w 3011"/>
                      <a:gd name="T21" fmla="*/ 5765 h 8142"/>
                      <a:gd name="T22" fmla="*/ 641 w 3011"/>
                      <a:gd name="T23" fmla="*/ 6382 h 8142"/>
                      <a:gd name="T24" fmla="*/ 939 w 3011"/>
                      <a:gd name="T25" fmla="*/ 6984 h 8142"/>
                      <a:gd name="T26" fmla="*/ 1290 w 3011"/>
                      <a:gd name="T27" fmla="*/ 7672 h 8142"/>
                      <a:gd name="T28" fmla="*/ 1458 w 3011"/>
                      <a:gd name="T29" fmla="*/ 7960 h 8142"/>
                      <a:gd name="T30" fmla="*/ 1592 w 3011"/>
                      <a:gd name="T31" fmla="*/ 8128 h 8142"/>
                      <a:gd name="T32" fmla="*/ 1577 w 3011"/>
                      <a:gd name="T33" fmla="*/ 8131 h 8142"/>
                      <a:gd name="T34" fmla="*/ 1585 w 3011"/>
                      <a:gd name="T35" fmla="*/ 8139 h 8142"/>
                      <a:gd name="T36" fmla="*/ 1637 w 3011"/>
                      <a:gd name="T37" fmla="*/ 8139 h 8142"/>
                      <a:gd name="T38" fmla="*/ 1753 w 3011"/>
                      <a:gd name="T39" fmla="*/ 8086 h 8142"/>
                      <a:gd name="T40" fmla="*/ 1974 w 3011"/>
                      <a:gd name="T41" fmla="*/ 7942 h 8142"/>
                      <a:gd name="T42" fmla="*/ 2363 w 3011"/>
                      <a:gd name="T43" fmla="*/ 7627 h 8142"/>
                      <a:gd name="T44" fmla="*/ 2735 w 3011"/>
                      <a:gd name="T45" fmla="*/ 7282 h 8142"/>
                      <a:gd name="T46" fmla="*/ 2974 w 3011"/>
                      <a:gd name="T47" fmla="*/ 7020 h 8142"/>
                      <a:gd name="T48" fmla="*/ 3011 w 3011"/>
                      <a:gd name="T49" fmla="*/ 6947 h 8142"/>
                      <a:gd name="T50" fmla="*/ 2903 w 3011"/>
                      <a:gd name="T51" fmla="*/ 6817 h 8142"/>
                      <a:gd name="T52" fmla="*/ 2577 w 3011"/>
                      <a:gd name="T53" fmla="*/ 6487 h 8142"/>
                      <a:gd name="T54" fmla="*/ 2378 w 3011"/>
                      <a:gd name="T55" fmla="*/ 6259 h 8142"/>
                      <a:gd name="T56" fmla="*/ 2247 w 3011"/>
                      <a:gd name="T57" fmla="*/ 6069 h 8142"/>
                      <a:gd name="T58" fmla="*/ 2058 w 3011"/>
                      <a:gd name="T59" fmla="*/ 5712 h 8142"/>
                      <a:gd name="T60" fmla="*/ 1855 w 3011"/>
                      <a:gd name="T61" fmla="*/ 5267 h 8142"/>
                      <a:gd name="T62" fmla="*/ 1729 w 3011"/>
                      <a:gd name="T63" fmla="*/ 4881 h 8142"/>
                      <a:gd name="T64" fmla="*/ 1616 w 3011"/>
                      <a:gd name="T65" fmla="*/ 4415 h 8142"/>
                      <a:gd name="T66" fmla="*/ 1536 w 3011"/>
                      <a:gd name="T67" fmla="*/ 4001 h 8142"/>
                      <a:gd name="T68" fmla="*/ 1515 w 3011"/>
                      <a:gd name="T69" fmla="*/ 3749 h 8142"/>
                      <a:gd name="T70" fmla="*/ 1532 w 3011"/>
                      <a:gd name="T71" fmla="*/ 3556 h 8142"/>
                      <a:gd name="T72" fmla="*/ 1585 w 3011"/>
                      <a:gd name="T73" fmla="*/ 3366 h 8142"/>
                      <a:gd name="T74" fmla="*/ 1725 w 3011"/>
                      <a:gd name="T75" fmla="*/ 2995 h 8142"/>
                      <a:gd name="T76" fmla="*/ 1798 w 3011"/>
                      <a:gd name="T77" fmla="*/ 2746 h 8142"/>
                      <a:gd name="T78" fmla="*/ 1953 w 3011"/>
                      <a:gd name="T79" fmla="*/ 2062 h 8142"/>
                      <a:gd name="T80" fmla="*/ 2027 w 3011"/>
                      <a:gd name="T81" fmla="*/ 1624 h 8142"/>
                      <a:gd name="T82" fmla="*/ 2062 w 3011"/>
                      <a:gd name="T83" fmla="*/ 1189 h 8142"/>
                      <a:gd name="T84" fmla="*/ 2051 w 3011"/>
                      <a:gd name="T85" fmla="*/ 904 h 8142"/>
                      <a:gd name="T86" fmla="*/ 2016 w 3011"/>
                      <a:gd name="T87" fmla="*/ 698 h 8142"/>
                      <a:gd name="T88" fmla="*/ 1956 w 3011"/>
                      <a:gd name="T89" fmla="*/ 501 h 8142"/>
                      <a:gd name="T90" fmla="*/ 1883 w 3011"/>
                      <a:gd name="T91" fmla="*/ 344 h 8142"/>
                      <a:gd name="T92" fmla="*/ 1795 w 3011"/>
                      <a:gd name="T93" fmla="*/ 214 h 8142"/>
                      <a:gd name="T94" fmla="*/ 1697 w 3011"/>
                      <a:gd name="T95" fmla="*/ 116 h 8142"/>
                      <a:gd name="T96" fmla="*/ 1585 w 3011"/>
                      <a:gd name="T97" fmla="*/ 46 h 8142"/>
                      <a:gd name="T98" fmla="*/ 1469 w 3011"/>
                      <a:gd name="T99" fmla="*/ 7 h 8142"/>
                      <a:gd name="T100" fmla="*/ 1350 w 3011"/>
                      <a:gd name="T101" fmla="*/ 0 h 8142"/>
                      <a:gd name="T102" fmla="*/ 1231 w 3011"/>
                      <a:gd name="T103" fmla="*/ 21 h 8142"/>
                      <a:gd name="T104" fmla="*/ 1112 w 3011"/>
                      <a:gd name="T105" fmla="*/ 74 h 8142"/>
                      <a:gd name="T106" fmla="*/ 999 w 3011"/>
                      <a:gd name="T107" fmla="*/ 155 h 8142"/>
                      <a:gd name="T108" fmla="*/ 894 w 3011"/>
                      <a:gd name="T109" fmla="*/ 266 h 8142"/>
                      <a:gd name="T110" fmla="*/ 817 w 3011"/>
                      <a:gd name="T111" fmla="*/ 379 h 81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</a:cxnLst>
                    <a:rect l="0" t="0" r="r" b="b"/>
                    <a:pathLst>
                      <a:path w="3011" h="8142">
                        <a:moveTo>
                          <a:pt x="817" y="379"/>
                        </a:moveTo>
                        <a:lnTo>
                          <a:pt x="740" y="512"/>
                        </a:lnTo>
                        <a:lnTo>
                          <a:pt x="666" y="649"/>
                        </a:lnTo>
                        <a:lnTo>
                          <a:pt x="596" y="790"/>
                        </a:lnTo>
                        <a:lnTo>
                          <a:pt x="532" y="933"/>
                        </a:lnTo>
                        <a:lnTo>
                          <a:pt x="474" y="1083"/>
                        </a:lnTo>
                        <a:lnTo>
                          <a:pt x="417" y="1234"/>
                        </a:lnTo>
                        <a:lnTo>
                          <a:pt x="368" y="1386"/>
                        </a:lnTo>
                        <a:lnTo>
                          <a:pt x="319" y="1539"/>
                        </a:lnTo>
                        <a:lnTo>
                          <a:pt x="277" y="1697"/>
                        </a:lnTo>
                        <a:lnTo>
                          <a:pt x="238" y="1851"/>
                        </a:lnTo>
                        <a:lnTo>
                          <a:pt x="203" y="2009"/>
                        </a:lnTo>
                        <a:lnTo>
                          <a:pt x="168" y="2167"/>
                        </a:lnTo>
                        <a:lnTo>
                          <a:pt x="140" y="2322"/>
                        </a:lnTo>
                        <a:lnTo>
                          <a:pt x="115" y="2476"/>
                        </a:lnTo>
                        <a:lnTo>
                          <a:pt x="91" y="2626"/>
                        </a:lnTo>
                        <a:lnTo>
                          <a:pt x="70" y="2778"/>
                        </a:lnTo>
                        <a:lnTo>
                          <a:pt x="45" y="2987"/>
                        </a:lnTo>
                        <a:lnTo>
                          <a:pt x="28" y="3191"/>
                        </a:lnTo>
                        <a:lnTo>
                          <a:pt x="13" y="3384"/>
                        </a:lnTo>
                        <a:lnTo>
                          <a:pt x="3" y="3577"/>
                        </a:lnTo>
                        <a:lnTo>
                          <a:pt x="0" y="3762"/>
                        </a:lnTo>
                        <a:lnTo>
                          <a:pt x="0" y="3941"/>
                        </a:lnTo>
                        <a:lnTo>
                          <a:pt x="7" y="4120"/>
                        </a:lnTo>
                        <a:lnTo>
                          <a:pt x="21" y="4299"/>
                        </a:lnTo>
                        <a:lnTo>
                          <a:pt x="42" y="4474"/>
                        </a:lnTo>
                        <a:lnTo>
                          <a:pt x="70" y="4653"/>
                        </a:lnTo>
                        <a:lnTo>
                          <a:pt x="102" y="4829"/>
                        </a:lnTo>
                        <a:lnTo>
                          <a:pt x="144" y="5011"/>
                        </a:lnTo>
                        <a:lnTo>
                          <a:pt x="189" y="5193"/>
                        </a:lnTo>
                        <a:lnTo>
                          <a:pt x="245" y="5379"/>
                        </a:lnTo>
                        <a:lnTo>
                          <a:pt x="308" y="5568"/>
                        </a:lnTo>
                        <a:lnTo>
                          <a:pt x="379" y="5765"/>
                        </a:lnTo>
                        <a:lnTo>
                          <a:pt x="463" y="5972"/>
                        </a:lnTo>
                        <a:lnTo>
                          <a:pt x="550" y="6179"/>
                        </a:lnTo>
                        <a:lnTo>
                          <a:pt x="641" y="6382"/>
                        </a:lnTo>
                        <a:lnTo>
                          <a:pt x="740" y="6585"/>
                        </a:lnTo>
                        <a:lnTo>
                          <a:pt x="838" y="6785"/>
                        </a:lnTo>
                        <a:lnTo>
                          <a:pt x="939" y="6984"/>
                        </a:lnTo>
                        <a:lnTo>
                          <a:pt x="1146" y="7385"/>
                        </a:lnTo>
                        <a:lnTo>
                          <a:pt x="1241" y="7574"/>
                        </a:lnTo>
                        <a:lnTo>
                          <a:pt x="1290" y="7672"/>
                        </a:lnTo>
                        <a:lnTo>
                          <a:pt x="1342" y="7770"/>
                        </a:lnTo>
                        <a:lnTo>
                          <a:pt x="1399" y="7869"/>
                        </a:lnTo>
                        <a:lnTo>
                          <a:pt x="1458" y="7960"/>
                        </a:lnTo>
                        <a:lnTo>
                          <a:pt x="1521" y="8047"/>
                        </a:lnTo>
                        <a:lnTo>
                          <a:pt x="1557" y="8089"/>
                        </a:lnTo>
                        <a:lnTo>
                          <a:pt x="1592" y="8128"/>
                        </a:lnTo>
                        <a:lnTo>
                          <a:pt x="1588" y="8135"/>
                        </a:lnTo>
                        <a:lnTo>
                          <a:pt x="1585" y="8135"/>
                        </a:lnTo>
                        <a:lnTo>
                          <a:pt x="1577" y="8131"/>
                        </a:lnTo>
                        <a:lnTo>
                          <a:pt x="1571" y="8125"/>
                        </a:lnTo>
                        <a:lnTo>
                          <a:pt x="1577" y="8131"/>
                        </a:lnTo>
                        <a:lnTo>
                          <a:pt x="1585" y="8139"/>
                        </a:lnTo>
                        <a:lnTo>
                          <a:pt x="1595" y="8139"/>
                        </a:lnTo>
                        <a:lnTo>
                          <a:pt x="1609" y="8142"/>
                        </a:lnTo>
                        <a:lnTo>
                          <a:pt x="1637" y="8139"/>
                        </a:lnTo>
                        <a:lnTo>
                          <a:pt x="1669" y="8125"/>
                        </a:lnTo>
                        <a:lnTo>
                          <a:pt x="1711" y="8110"/>
                        </a:lnTo>
                        <a:lnTo>
                          <a:pt x="1753" y="8086"/>
                        </a:lnTo>
                        <a:lnTo>
                          <a:pt x="1803" y="8058"/>
                        </a:lnTo>
                        <a:lnTo>
                          <a:pt x="1855" y="8023"/>
                        </a:lnTo>
                        <a:lnTo>
                          <a:pt x="1974" y="7942"/>
                        </a:lnTo>
                        <a:lnTo>
                          <a:pt x="2096" y="7844"/>
                        </a:lnTo>
                        <a:lnTo>
                          <a:pt x="2230" y="7738"/>
                        </a:lnTo>
                        <a:lnTo>
                          <a:pt x="2363" y="7627"/>
                        </a:lnTo>
                        <a:lnTo>
                          <a:pt x="2493" y="7511"/>
                        </a:lnTo>
                        <a:lnTo>
                          <a:pt x="2619" y="7395"/>
                        </a:lnTo>
                        <a:lnTo>
                          <a:pt x="2735" y="7282"/>
                        </a:lnTo>
                        <a:lnTo>
                          <a:pt x="2834" y="7181"/>
                        </a:lnTo>
                        <a:lnTo>
                          <a:pt x="2914" y="7090"/>
                        </a:lnTo>
                        <a:lnTo>
                          <a:pt x="2974" y="7020"/>
                        </a:lnTo>
                        <a:lnTo>
                          <a:pt x="2995" y="6989"/>
                        </a:lnTo>
                        <a:lnTo>
                          <a:pt x="3008" y="6963"/>
                        </a:lnTo>
                        <a:lnTo>
                          <a:pt x="3011" y="6947"/>
                        </a:lnTo>
                        <a:lnTo>
                          <a:pt x="3011" y="6942"/>
                        </a:lnTo>
                        <a:lnTo>
                          <a:pt x="3011" y="6936"/>
                        </a:lnTo>
                        <a:lnTo>
                          <a:pt x="2903" y="6817"/>
                        </a:lnTo>
                        <a:lnTo>
                          <a:pt x="2795" y="6704"/>
                        </a:lnTo>
                        <a:lnTo>
                          <a:pt x="2686" y="6596"/>
                        </a:lnTo>
                        <a:lnTo>
                          <a:pt x="2577" y="6487"/>
                        </a:lnTo>
                        <a:lnTo>
                          <a:pt x="2475" y="6378"/>
                        </a:lnTo>
                        <a:lnTo>
                          <a:pt x="2426" y="6319"/>
                        </a:lnTo>
                        <a:lnTo>
                          <a:pt x="2378" y="6259"/>
                        </a:lnTo>
                        <a:lnTo>
                          <a:pt x="2331" y="6200"/>
                        </a:lnTo>
                        <a:lnTo>
                          <a:pt x="2286" y="6137"/>
                        </a:lnTo>
                        <a:lnTo>
                          <a:pt x="2247" y="6069"/>
                        </a:lnTo>
                        <a:lnTo>
                          <a:pt x="2206" y="6000"/>
                        </a:lnTo>
                        <a:lnTo>
                          <a:pt x="2132" y="5856"/>
                        </a:lnTo>
                        <a:lnTo>
                          <a:pt x="2058" y="5712"/>
                        </a:lnTo>
                        <a:lnTo>
                          <a:pt x="1985" y="5565"/>
                        </a:lnTo>
                        <a:lnTo>
                          <a:pt x="1917" y="5418"/>
                        </a:lnTo>
                        <a:lnTo>
                          <a:pt x="1855" y="5267"/>
                        </a:lnTo>
                        <a:lnTo>
                          <a:pt x="1798" y="5112"/>
                        </a:lnTo>
                        <a:lnTo>
                          <a:pt x="1750" y="4959"/>
                        </a:lnTo>
                        <a:lnTo>
                          <a:pt x="1729" y="4881"/>
                        </a:lnTo>
                        <a:lnTo>
                          <a:pt x="1708" y="4801"/>
                        </a:lnTo>
                        <a:lnTo>
                          <a:pt x="1648" y="4548"/>
                        </a:lnTo>
                        <a:lnTo>
                          <a:pt x="1616" y="4415"/>
                        </a:lnTo>
                        <a:lnTo>
                          <a:pt x="1585" y="4274"/>
                        </a:lnTo>
                        <a:lnTo>
                          <a:pt x="1557" y="4138"/>
                        </a:lnTo>
                        <a:lnTo>
                          <a:pt x="1536" y="4001"/>
                        </a:lnTo>
                        <a:lnTo>
                          <a:pt x="1521" y="3871"/>
                        </a:lnTo>
                        <a:lnTo>
                          <a:pt x="1515" y="3809"/>
                        </a:lnTo>
                        <a:lnTo>
                          <a:pt x="1515" y="3749"/>
                        </a:lnTo>
                        <a:lnTo>
                          <a:pt x="1515" y="3685"/>
                        </a:lnTo>
                        <a:lnTo>
                          <a:pt x="1521" y="3619"/>
                        </a:lnTo>
                        <a:lnTo>
                          <a:pt x="1532" y="3556"/>
                        </a:lnTo>
                        <a:lnTo>
                          <a:pt x="1547" y="3493"/>
                        </a:lnTo>
                        <a:lnTo>
                          <a:pt x="1563" y="3430"/>
                        </a:lnTo>
                        <a:lnTo>
                          <a:pt x="1585" y="3366"/>
                        </a:lnTo>
                        <a:lnTo>
                          <a:pt x="1630" y="3240"/>
                        </a:lnTo>
                        <a:lnTo>
                          <a:pt x="1676" y="3118"/>
                        </a:lnTo>
                        <a:lnTo>
                          <a:pt x="1725" y="2995"/>
                        </a:lnTo>
                        <a:lnTo>
                          <a:pt x="1767" y="2868"/>
                        </a:lnTo>
                        <a:lnTo>
                          <a:pt x="1785" y="2809"/>
                        </a:lnTo>
                        <a:lnTo>
                          <a:pt x="1798" y="2746"/>
                        </a:lnTo>
                        <a:lnTo>
                          <a:pt x="1858" y="2483"/>
                        </a:lnTo>
                        <a:lnTo>
                          <a:pt x="1922" y="2202"/>
                        </a:lnTo>
                        <a:lnTo>
                          <a:pt x="1953" y="2062"/>
                        </a:lnTo>
                        <a:lnTo>
                          <a:pt x="1981" y="1914"/>
                        </a:lnTo>
                        <a:lnTo>
                          <a:pt x="2006" y="1771"/>
                        </a:lnTo>
                        <a:lnTo>
                          <a:pt x="2027" y="1624"/>
                        </a:lnTo>
                        <a:lnTo>
                          <a:pt x="2044" y="1476"/>
                        </a:lnTo>
                        <a:lnTo>
                          <a:pt x="2058" y="1333"/>
                        </a:lnTo>
                        <a:lnTo>
                          <a:pt x="2062" y="1189"/>
                        </a:lnTo>
                        <a:lnTo>
                          <a:pt x="2062" y="1046"/>
                        </a:lnTo>
                        <a:lnTo>
                          <a:pt x="2054" y="975"/>
                        </a:lnTo>
                        <a:lnTo>
                          <a:pt x="2051" y="904"/>
                        </a:lnTo>
                        <a:lnTo>
                          <a:pt x="2041" y="835"/>
                        </a:lnTo>
                        <a:lnTo>
                          <a:pt x="2030" y="769"/>
                        </a:lnTo>
                        <a:lnTo>
                          <a:pt x="2016" y="698"/>
                        </a:lnTo>
                        <a:lnTo>
                          <a:pt x="1998" y="632"/>
                        </a:lnTo>
                        <a:lnTo>
                          <a:pt x="1981" y="569"/>
                        </a:lnTo>
                        <a:lnTo>
                          <a:pt x="1956" y="501"/>
                        </a:lnTo>
                        <a:lnTo>
                          <a:pt x="1935" y="445"/>
                        </a:lnTo>
                        <a:lnTo>
                          <a:pt x="1911" y="393"/>
                        </a:lnTo>
                        <a:lnTo>
                          <a:pt x="1883" y="344"/>
                        </a:lnTo>
                        <a:lnTo>
                          <a:pt x="1855" y="298"/>
                        </a:lnTo>
                        <a:lnTo>
                          <a:pt x="1827" y="256"/>
                        </a:lnTo>
                        <a:lnTo>
                          <a:pt x="1795" y="214"/>
                        </a:lnTo>
                        <a:lnTo>
                          <a:pt x="1764" y="179"/>
                        </a:lnTo>
                        <a:lnTo>
                          <a:pt x="1729" y="147"/>
                        </a:lnTo>
                        <a:lnTo>
                          <a:pt x="1697" y="116"/>
                        </a:lnTo>
                        <a:lnTo>
                          <a:pt x="1658" y="92"/>
                        </a:lnTo>
                        <a:lnTo>
                          <a:pt x="1624" y="67"/>
                        </a:lnTo>
                        <a:lnTo>
                          <a:pt x="1585" y="46"/>
                        </a:lnTo>
                        <a:lnTo>
                          <a:pt x="1550" y="32"/>
                        </a:lnTo>
                        <a:lnTo>
                          <a:pt x="1511" y="18"/>
                        </a:lnTo>
                        <a:lnTo>
                          <a:pt x="1469" y="7"/>
                        </a:lnTo>
                        <a:lnTo>
                          <a:pt x="1431" y="4"/>
                        </a:lnTo>
                        <a:lnTo>
                          <a:pt x="1392" y="0"/>
                        </a:lnTo>
                        <a:lnTo>
                          <a:pt x="1350" y="0"/>
                        </a:lnTo>
                        <a:lnTo>
                          <a:pt x="1311" y="4"/>
                        </a:lnTo>
                        <a:lnTo>
                          <a:pt x="1269" y="10"/>
                        </a:lnTo>
                        <a:lnTo>
                          <a:pt x="1231" y="21"/>
                        </a:lnTo>
                        <a:lnTo>
                          <a:pt x="1192" y="36"/>
                        </a:lnTo>
                        <a:lnTo>
                          <a:pt x="1150" y="53"/>
                        </a:lnTo>
                        <a:lnTo>
                          <a:pt x="1112" y="74"/>
                        </a:lnTo>
                        <a:lnTo>
                          <a:pt x="1073" y="99"/>
                        </a:lnTo>
                        <a:lnTo>
                          <a:pt x="1038" y="123"/>
                        </a:lnTo>
                        <a:lnTo>
                          <a:pt x="999" y="155"/>
                        </a:lnTo>
                        <a:lnTo>
                          <a:pt x="964" y="189"/>
                        </a:lnTo>
                        <a:lnTo>
                          <a:pt x="928" y="228"/>
                        </a:lnTo>
                        <a:lnTo>
                          <a:pt x="894" y="266"/>
                        </a:lnTo>
                        <a:lnTo>
                          <a:pt x="859" y="313"/>
                        </a:lnTo>
                        <a:lnTo>
                          <a:pt x="827" y="361"/>
                        </a:lnTo>
                        <a:lnTo>
                          <a:pt x="817" y="379"/>
                        </a:lnTo>
                        <a:close/>
                      </a:path>
                    </a:pathLst>
                  </a:custGeom>
                  <a:solidFill>
                    <a:srgbClr val="002960"/>
                  </a:solidFill>
                  <a:ln w="9525">
                    <a:solidFill>
                      <a:schemeClr val="tx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681306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125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</p:grpSp>
      <p:pic>
        <p:nvPicPr>
          <p:cNvPr id="276" name="Picture 43">
            <a:extLst>
              <a:ext uri="{FF2B5EF4-FFF2-40B4-BE49-F238E27FC236}">
                <a16:creationId xmlns:a16="http://schemas.microsoft.com/office/drawing/2014/main" id="{4B571E64-D124-4A22-BFD9-7D35E8B8DB9C}"/>
              </a:ext>
            </a:extLst>
          </p:cNvPr>
          <p:cNvPicPr>
            <a:picLocks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353840" y="5587268"/>
            <a:ext cx="388675" cy="231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7" name="Rectangle 276">
            <a:extLst>
              <a:ext uri="{FF2B5EF4-FFF2-40B4-BE49-F238E27FC236}">
                <a16:creationId xmlns:a16="http://schemas.microsoft.com/office/drawing/2014/main" id="{8F4A82BA-48ED-4D81-A771-F10507E801D6}"/>
              </a:ext>
            </a:extLst>
          </p:cNvPr>
          <p:cNvSpPr/>
          <p:nvPr/>
        </p:nvSpPr>
        <p:spPr>
          <a:xfrm>
            <a:off x="1676920" y="3307510"/>
            <a:ext cx="1333075" cy="258714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Resources</a:t>
            </a:r>
            <a:endParaRPr kumimoji="0" lang="en-ZA" sz="13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7102F537-29E8-4884-9A79-E4B58345F025}"/>
              </a:ext>
            </a:extLst>
          </p:cNvPr>
          <p:cNvSpPr/>
          <p:nvPr/>
        </p:nvSpPr>
        <p:spPr>
          <a:xfrm>
            <a:off x="1690090" y="6038617"/>
            <a:ext cx="1361995" cy="6811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Improved Holistic Learner Performance</a:t>
            </a:r>
            <a:endParaRPr kumimoji="0" lang="en-ZA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77661B9B-509C-4125-AE2D-5356240B9A9B}"/>
              </a:ext>
            </a:extLst>
          </p:cNvPr>
          <p:cNvSpPr txBox="1"/>
          <p:nvPr/>
        </p:nvSpPr>
        <p:spPr>
          <a:xfrm>
            <a:off x="1625963" y="2184918"/>
            <a:ext cx="378023" cy="306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1.</a:t>
            </a:r>
            <a:endParaRPr kumimoji="0" lang="en-ZA" sz="13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EC298A9F-5A5A-42EF-B0BB-5A8C6AA8E672}"/>
              </a:ext>
            </a:extLst>
          </p:cNvPr>
          <p:cNvSpPr txBox="1"/>
          <p:nvPr/>
        </p:nvSpPr>
        <p:spPr>
          <a:xfrm>
            <a:off x="1644911" y="3289365"/>
            <a:ext cx="378023" cy="306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2.</a:t>
            </a:r>
            <a:endParaRPr kumimoji="0" lang="en-ZA" sz="13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30E62960-69D1-4883-8E28-6622AE148945}"/>
              </a:ext>
            </a:extLst>
          </p:cNvPr>
          <p:cNvSpPr txBox="1"/>
          <p:nvPr/>
        </p:nvSpPr>
        <p:spPr>
          <a:xfrm>
            <a:off x="1673451" y="6038538"/>
            <a:ext cx="378023" cy="306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3.</a:t>
            </a:r>
            <a:endParaRPr kumimoji="0" lang="en-ZA" sz="13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82" name="Title 1">
            <a:extLst>
              <a:ext uri="{FF2B5EF4-FFF2-40B4-BE49-F238E27FC236}">
                <a16:creationId xmlns:a16="http://schemas.microsoft.com/office/drawing/2014/main" id="{8704CBE7-C17B-45F7-832C-4B5C8DDEA732}"/>
              </a:ext>
            </a:extLst>
          </p:cNvPr>
          <p:cNvSpPr txBox="1">
            <a:spLocks/>
          </p:cNvSpPr>
          <p:nvPr/>
        </p:nvSpPr>
        <p:spPr bwMode="auto">
          <a:xfrm>
            <a:off x="1399592" y="1092906"/>
            <a:ext cx="9604812" cy="398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  <a:noAutofit/>
          </a:bodyPr>
          <a:lstStyle>
            <a:lvl1pPr algn="l" defTabSz="513160" rtl="0" eaLnBrk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GB" sz="1575" b="1" kern="1200">
                <a:solidFill>
                  <a:srgbClr val="FFFFFF"/>
                </a:solidFill>
                <a:latin typeface="Arial"/>
              </a:defRPr>
            </a:lvl1pPr>
            <a:lvl2pPr algn="ctr" defTabSz="513160" rtl="0" eaLnBrk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75" b="1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algn="ctr" defTabSz="513160" rtl="0" eaLnBrk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75" b="1"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 algn="ctr" defTabSz="513160" rtl="0" eaLnBrk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75" b="1"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 algn="ctr" defTabSz="513160" rtl="0" eaLnBrk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75" b="1"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342900" algn="ctr" defTabSz="513160" rtl="0" eaLnBrk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75" b="1"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685800" algn="ctr" defTabSz="513160" rtl="0" eaLnBrk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75" b="1"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1028700" algn="ctr" defTabSz="513160" rtl="0" eaLnBrk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75" b="1"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1371600" algn="ctr" defTabSz="513160" rtl="0" eaLnBrk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75" b="1"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32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Twinning Programme has 3 objectives and 8 educational outcomes</a:t>
            </a:r>
            <a:endParaRPr kumimoji="0" lang="en-ZA" sz="2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9769AF-2422-50D1-0900-857D0639E5A3}"/>
              </a:ext>
            </a:extLst>
          </p:cNvPr>
          <p:cNvSpPr/>
          <p:nvPr/>
        </p:nvSpPr>
        <p:spPr>
          <a:xfrm>
            <a:off x="3253980" y="2220731"/>
            <a:ext cx="7238482" cy="9282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9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163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088662-4E55-2C95-2696-7B35F9E50B9A}"/>
              </a:ext>
            </a:extLst>
          </p:cNvPr>
          <p:cNvSpPr/>
          <p:nvPr/>
        </p:nvSpPr>
        <p:spPr>
          <a:xfrm>
            <a:off x="3253980" y="3335374"/>
            <a:ext cx="7238482" cy="25657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9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163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2ED37177-429A-3BBB-F56D-9AC0A0D6F7EE}"/>
              </a:ext>
            </a:extLst>
          </p:cNvPr>
          <p:cNvSpPr/>
          <p:nvPr/>
        </p:nvSpPr>
        <p:spPr>
          <a:xfrm>
            <a:off x="3244543" y="6043636"/>
            <a:ext cx="7238482" cy="6761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9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163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78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0FCE5-6C92-4DD5-9B50-0EC3A4559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2" dirty="0"/>
              <a:t>Current Twinned Pairs Support Categories</a:t>
            </a:r>
            <a:endParaRPr lang="en-ZA" sz="2102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13F5B4-6A9B-42A4-9ADC-546C111BEFED}"/>
              </a:ext>
            </a:extLst>
          </p:cNvPr>
          <p:cNvSpPr/>
          <p:nvPr/>
        </p:nvSpPr>
        <p:spPr>
          <a:xfrm>
            <a:off x="5601148" y="1820498"/>
            <a:ext cx="3898537" cy="11089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6996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32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Alexandra &amp; Sandown (AlexSan)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C88C73-0B03-4ED0-BD9F-1C8C7919D4F3}"/>
              </a:ext>
            </a:extLst>
          </p:cNvPr>
          <p:cNvSpPr/>
          <p:nvPr/>
        </p:nvSpPr>
        <p:spPr>
          <a:xfrm>
            <a:off x="5601147" y="3088025"/>
            <a:ext cx="3898538" cy="110893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6996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163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996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996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996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996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996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32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FAD609-5290-45BC-9409-D3F21659BE95}"/>
              </a:ext>
            </a:extLst>
          </p:cNvPr>
          <p:cNvSpPr/>
          <p:nvPr/>
        </p:nvSpPr>
        <p:spPr>
          <a:xfrm>
            <a:off x="5615876" y="4355553"/>
            <a:ext cx="3883809" cy="17798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6996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Bovet &amp; Lyndhurst (</a:t>
            </a:r>
            <a:r>
              <a:rPr kumimoji="0" lang="en-US" sz="1632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BovLynd</a:t>
            </a:r>
            <a:r>
              <a: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</a:p>
          <a:p>
            <a:pPr marL="0" marR="0" lvl="0" indent="0" algn="l" defTabSz="6996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Mikateka &amp; Halfway House (</a:t>
            </a:r>
            <a:r>
              <a:rPr kumimoji="0" lang="en-US" sz="1632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MikaWay</a:t>
            </a:r>
            <a:r>
              <a: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</a:p>
          <a:p>
            <a:pPr marL="0" marR="0" lvl="0" indent="0" algn="l" defTabSz="6996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163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5C19CF-2FFF-4CA7-9E34-451DB5E083D6}"/>
              </a:ext>
            </a:extLst>
          </p:cNvPr>
          <p:cNvSpPr/>
          <p:nvPr/>
        </p:nvSpPr>
        <p:spPr>
          <a:xfrm>
            <a:off x="3306737" y="1820498"/>
            <a:ext cx="1969067" cy="11089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996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Intensive Support</a:t>
            </a:r>
            <a:endParaRPr kumimoji="0" lang="en-ZA" sz="163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E269E1-415D-410F-B7E6-8977BF0D5232}"/>
              </a:ext>
            </a:extLst>
          </p:cNvPr>
          <p:cNvSpPr/>
          <p:nvPr/>
        </p:nvSpPr>
        <p:spPr>
          <a:xfrm>
            <a:off x="3321464" y="3088025"/>
            <a:ext cx="1969067" cy="110893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996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Support and Monitoring</a:t>
            </a:r>
            <a:endParaRPr kumimoji="0" lang="en-ZA" sz="163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8AD0C2-4E15-4C54-9BF1-A88D75575D3B}"/>
              </a:ext>
            </a:extLst>
          </p:cNvPr>
          <p:cNvSpPr/>
          <p:nvPr/>
        </p:nvSpPr>
        <p:spPr>
          <a:xfrm>
            <a:off x="3321464" y="4355553"/>
            <a:ext cx="1969067" cy="1779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996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Monitoring</a:t>
            </a:r>
            <a:endParaRPr kumimoji="0" lang="en-ZA" sz="163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546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C84D0-9733-4959-97C5-BFAC2F316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prstClr val="white"/>
                </a:solidFill>
                <a:latin typeface="Arial" panose="020B0604020202020204"/>
              </a:rPr>
              <a:t>New Confirmed Pairs 2022</a:t>
            </a:r>
            <a:endParaRPr lang="en-Z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52E93B5-3EC9-45A6-B8E3-58F09C3A22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67182" y="1652052"/>
          <a:ext cx="8152674" cy="3565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873">
                  <a:extLst>
                    <a:ext uri="{9D8B030D-6E8A-4147-A177-3AD203B41FA5}">
                      <a16:colId xmlns:a16="http://schemas.microsoft.com/office/drawing/2014/main" val="2278566581"/>
                    </a:ext>
                  </a:extLst>
                </a:gridCol>
                <a:gridCol w="545433">
                  <a:extLst>
                    <a:ext uri="{9D8B030D-6E8A-4147-A177-3AD203B41FA5}">
                      <a16:colId xmlns:a16="http://schemas.microsoft.com/office/drawing/2014/main" val="1073121415"/>
                    </a:ext>
                  </a:extLst>
                </a:gridCol>
                <a:gridCol w="2498652">
                  <a:extLst>
                    <a:ext uri="{9D8B030D-6E8A-4147-A177-3AD203B41FA5}">
                      <a16:colId xmlns:a16="http://schemas.microsoft.com/office/drawing/2014/main" val="2463607964"/>
                    </a:ext>
                  </a:extLst>
                </a:gridCol>
                <a:gridCol w="2813840">
                  <a:extLst>
                    <a:ext uri="{9D8B030D-6E8A-4147-A177-3AD203B41FA5}">
                      <a16:colId xmlns:a16="http://schemas.microsoft.com/office/drawing/2014/main" val="1465174404"/>
                    </a:ext>
                  </a:extLst>
                </a:gridCol>
                <a:gridCol w="835283">
                  <a:extLst>
                    <a:ext uri="{9D8B030D-6E8A-4147-A177-3AD203B41FA5}">
                      <a16:colId xmlns:a16="http://schemas.microsoft.com/office/drawing/2014/main" val="2157479549"/>
                    </a:ext>
                  </a:extLst>
                </a:gridCol>
                <a:gridCol w="1040593">
                  <a:extLst>
                    <a:ext uri="{9D8B030D-6E8A-4147-A177-3AD203B41FA5}">
                      <a16:colId xmlns:a16="http://schemas.microsoft.com/office/drawing/2014/main" val="2034238947"/>
                    </a:ext>
                  </a:extLst>
                </a:gridCol>
              </a:tblGrid>
              <a:tr h="198788">
                <a:tc>
                  <a:txBody>
                    <a:bodyPr/>
                    <a:lstStyle/>
                    <a:p>
                      <a:r>
                        <a:rPr lang="en-ZA" sz="1000" dirty="0">
                          <a:solidFill>
                            <a:schemeClr val="bg1"/>
                          </a:solidFill>
                          <a:latin typeface="+mn-lt"/>
                        </a:rPr>
                        <a:t>No.</a:t>
                      </a:r>
                    </a:p>
                  </a:txBody>
                  <a:tcPr marL="52486" marR="52486" marT="26243" marB="26243" anchor="ctr">
                    <a:solidFill>
                      <a:srgbClr val="034E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000" dirty="0">
                          <a:solidFill>
                            <a:schemeClr val="bg1"/>
                          </a:solidFill>
                          <a:latin typeface="+mn-lt"/>
                        </a:rPr>
                        <a:t>District</a:t>
                      </a:r>
                    </a:p>
                  </a:txBody>
                  <a:tcPr marL="52486" marR="52486" marT="26243" marB="26243" anchor="ctr">
                    <a:solidFill>
                      <a:srgbClr val="034E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Resourced School</a:t>
                      </a:r>
                    </a:p>
                  </a:txBody>
                  <a:tcPr marL="52486" marR="52486" marT="26243" marB="26243" anchor="ctr">
                    <a:solidFill>
                      <a:srgbClr val="034E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Under-resourced School</a:t>
                      </a:r>
                    </a:p>
                  </a:txBody>
                  <a:tcPr marL="52486" marR="52486" marT="26243" marB="26243" anchor="ctr">
                    <a:solidFill>
                      <a:srgbClr val="034E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299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000" dirty="0">
                          <a:solidFill>
                            <a:schemeClr val="bg1"/>
                          </a:solidFill>
                          <a:latin typeface="+mn-lt"/>
                        </a:rPr>
                        <a:t>Distance</a:t>
                      </a:r>
                    </a:p>
                  </a:txBody>
                  <a:tcPr marL="52486" marR="52486" marT="26243" marB="26243" anchor="ctr">
                    <a:solidFill>
                      <a:srgbClr val="034E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299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000" b="1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Date of Gazetting</a:t>
                      </a:r>
                    </a:p>
                    <a:p>
                      <a:pPr marL="0" marR="0" lvl="0" indent="0" algn="ctr" defTabSz="28299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2486" marR="52486" marT="26243" marB="26243" anchor="ctr">
                    <a:solidFill>
                      <a:srgbClr val="034E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490002"/>
                  </a:ext>
                </a:extLst>
              </a:tr>
              <a:tr h="572596">
                <a:tc>
                  <a:txBody>
                    <a:bodyPr/>
                    <a:lstStyle/>
                    <a:p>
                      <a:pPr algn="ctr"/>
                      <a:r>
                        <a:rPr lang="en-ZA" sz="1000" b="1" dirty="0">
                          <a:latin typeface="+mn-lt"/>
                        </a:rPr>
                        <a:t>1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000" b="1" dirty="0">
                          <a:latin typeface="+mn-lt"/>
                        </a:rPr>
                        <a:t>JE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r>
                        <a:rPr lang="en-ZA" sz="1000" b="1" dirty="0">
                          <a:latin typeface="+mn-lt"/>
                        </a:rPr>
                        <a:t>Norwood Primary School</a:t>
                      </a:r>
                    </a:p>
                    <a:p>
                      <a:r>
                        <a:rPr lang="en-ZA" sz="1000" b="0" dirty="0">
                          <a:latin typeface="+mn-lt"/>
                        </a:rPr>
                        <a:t>Nellie Road Norwood</a:t>
                      </a:r>
                    </a:p>
                  </a:txBody>
                  <a:tcPr marL="52486" marR="52486" marT="26243" marB="2624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sz="1000" b="1" dirty="0">
                          <a:latin typeface="+mn-lt"/>
                        </a:rPr>
                        <a:t>Iphutheng Primary School</a:t>
                      </a:r>
                    </a:p>
                    <a:p>
                      <a:pPr algn="l"/>
                      <a:r>
                        <a:rPr lang="en-ZA" sz="1000" b="0" dirty="0">
                          <a:latin typeface="+mn-lt"/>
                        </a:rPr>
                        <a:t>Alexandra</a:t>
                      </a:r>
                    </a:p>
                  </a:txBody>
                  <a:tcPr marL="52486" marR="52486" marT="26243" marB="2624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8.4 km</a:t>
                      </a:r>
                      <a:endParaRPr lang="en-ZA" sz="1000" dirty="0">
                        <a:latin typeface="+mn-lt"/>
                      </a:endParaRPr>
                    </a:p>
                  </a:txBody>
                  <a:tcPr marL="52486" marR="52486" marT="26243" marB="2624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000" b="1" dirty="0">
                          <a:latin typeface="+mn-lt"/>
                        </a:rPr>
                        <a:t>2023</a:t>
                      </a:r>
                    </a:p>
                  </a:txBody>
                  <a:tcPr marL="52486" marR="52486" marT="26243" marB="26243" anchor="ctr"/>
                </a:tc>
                <a:extLst>
                  <a:ext uri="{0D108BD9-81ED-4DB2-BD59-A6C34878D82A}">
                    <a16:rowId xmlns:a16="http://schemas.microsoft.com/office/drawing/2014/main" val="4106252747"/>
                  </a:ext>
                </a:extLst>
              </a:tr>
              <a:tr h="572596">
                <a:tc rowSpan="2">
                  <a:txBody>
                    <a:bodyPr/>
                    <a:lstStyle/>
                    <a:p>
                      <a:pPr marL="0" marR="0" lvl="0" indent="0" algn="ctr" defTabSz="28299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000" b="1" dirty="0">
                          <a:latin typeface="+mn-lt"/>
                        </a:rPr>
                        <a:t>2</a:t>
                      </a:r>
                    </a:p>
                    <a:p>
                      <a:pPr algn="ctr"/>
                      <a:endParaRPr lang="en-ZA" sz="1000" b="1" dirty="0">
                        <a:latin typeface="+mn-lt"/>
                      </a:endParaRPr>
                    </a:p>
                  </a:txBody>
                  <a:tcPr marL="93297" marR="93297" marT="46649" marB="46649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28299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00" b="1" dirty="0">
                        <a:latin typeface="+mn-lt"/>
                      </a:endParaRPr>
                    </a:p>
                    <a:p>
                      <a:pPr marL="0" marR="0" lvl="0" indent="0" algn="ctr" defTabSz="28299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00" b="1" dirty="0">
                        <a:latin typeface="+mn-lt"/>
                      </a:endParaRPr>
                    </a:p>
                    <a:p>
                      <a:pPr marL="0" marR="0" lvl="0" indent="0" algn="ctr" defTabSz="28299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000" b="1" dirty="0">
                          <a:latin typeface="+mn-lt"/>
                        </a:rPr>
                        <a:t>JC</a:t>
                      </a:r>
                    </a:p>
                    <a:p>
                      <a:pPr algn="ctr"/>
                      <a:endParaRPr lang="en-ZA" sz="1000" b="1" dirty="0">
                        <a:latin typeface="+mn-lt"/>
                      </a:endParaRP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pPr marL="0" marR="0" lvl="0" indent="0" algn="l" defTabSz="504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Park Junior Primary School</a:t>
                      </a:r>
                      <a:r>
                        <a:rPr lang="en-ZA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ZA" sz="1000" dirty="0">
                          <a:latin typeface="+mn-lt"/>
                        </a:rPr>
                        <a:t>Hay Street, Turfontein</a:t>
                      </a:r>
                    </a:p>
                  </a:txBody>
                  <a:tcPr marL="52486" marR="52486" marT="26243" marB="26243" anchor="ctr"/>
                </a:tc>
                <a:tc>
                  <a:txBody>
                    <a:bodyPr/>
                    <a:lstStyle/>
                    <a:p>
                      <a:r>
                        <a:rPr lang="en-ZA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Ebuhleni Primary School </a:t>
                      </a:r>
                    </a:p>
                    <a:p>
                      <a:r>
                        <a:rPr lang="en-ZA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1026B Thembalihle Street Emdeni South</a:t>
                      </a:r>
                      <a:endParaRPr lang="en-ZA" sz="1000" dirty="0">
                        <a:latin typeface="+mn-lt"/>
                      </a:endParaRPr>
                    </a:p>
                  </a:txBody>
                  <a:tcPr marL="52486" marR="52486" marT="26243" marB="26243" anchor="ctr"/>
                </a:tc>
                <a:tc>
                  <a:txBody>
                    <a:bodyPr/>
                    <a:lstStyle/>
                    <a:p>
                      <a:pPr marL="0" marR="0" lvl="0" indent="0" algn="ctr" defTabSz="28299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+mn-lt"/>
                        </a:rPr>
                        <a:t>37 km</a:t>
                      </a:r>
                      <a:endParaRPr lang="en-ZA" sz="1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2486" marR="52486" marT="26243" marB="26243" anchor="ctr"/>
                </a:tc>
                <a:tc>
                  <a:txBody>
                    <a:bodyPr/>
                    <a:lstStyle/>
                    <a:p>
                      <a:pPr marL="0" marR="0" lvl="0" indent="0" algn="ctr" defTabSz="68572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  <a:p>
                      <a:pPr marL="0" marR="0" lvl="0" indent="0" algn="ctr" defTabSz="28299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00" b="1" dirty="0">
                        <a:latin typeface="+mn-lt"/>
                      </a:endParaRPr>
                    </a:p>
                  </a:txBody>
                  <a:tcPr marL="52486" marR="52486" marT="26243" marB="26243" anchor="ctr"/>
                </a:tc>
                <a:extLst>
                  <a:ext uri="{0D108BD9-81ED-4DB2-BD59-A6C34878D82A}">
                    <a16:rowId xmlns:a16="http://schemas.microsoft.com/office/drawing/2014/main" val="1150534548"/>
                  </a:ext>
                </a:extLst>
              </a:tr>
              <a:tr h="114312">
                <a:tc vMerge="1">
                  <a:txBody>
                    <a:bodyPr/>
                    <a:lstStyle/>
                    <a:p>
                      <a:pPr algn="ctr"/>
                      <a:endParaRPr lang="en-ZA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ZA" sz="1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ZA" sz="1000" b="1" dirty="0">
                          <a:latin typeface="+mn-lt"/>
                        </a:rPr>
                        <a:t>Progress Primary School</a:t>
                      </a:r>
                    </a:p>
                    <a:p>
                      <a:r>
                        <a:rPr lang="en-ZA" sz="1000" dirty="0">
                          <a:latin typeface="+mn-lt"/>
                        </a:rPr>
                        <a:t>85 Protea Avenue, Lenasia</a:t>
                      </a:r>
                    </a:p>
                  </a:txBody>
                  <a:tcPr marL="93297" marR="93297" marT="46649" marB="46649" anchor="ctr">
                    <a:solidFill>
                      <a:srgbClr val="E9EB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28299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000" b="1" dirty="0">
                          <a:latin typeface="+mn-lt"/>
                        </a:rPr>
                        <a:t>Protea Glen Primary No.2 </a:t>
                      </a:r>
                    </a:p>
                    <a:p>
                      <a:r>
                        <a:rPr lang="en-ZA" sz="1000" dirty="0">
                          <a:latin typeface="+mn-lt"/>
                        </a:rPr>
                        <a:t>24653 Cabash Street, Protea Glen Ext 28</a:t>
                      </a:r>
                    </a:p>
                  </a:txBody>
                  <a:tcPr marL="93297" marR="93297" marT="46649" marB="46649" anchor="ctr">
                    <a:solidFill>
                      <a:srgbClr val="E9EB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ZA" sz="1000" dirty="0">
                          <a:latin typeface="+mn-lt"/>
                        </a:rPr>
                        <a:t>14 km</a:t>
                      </a:r>
                    </a:p>
                  </a:txBody>
                  <a:tcPr marL="93297" marR="93297" marT="46649" marB="46649" anchor="ctr">
                    <a:solidFill>
                      <a:srgbClr val="E9EB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72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  <a:p>
                      <a:pPr algn="ctr"/>
                      <a:endParaRPr lang="en-ZA" sz="1000" b="1" dirty="0">
                        <a:latin typeface="+mn-lt"/>
                      </a:endParaRPr>
                    </a:p>
                  </a:txBody>
                  <a:tcPr marL="93297" marR="93297" marT="46649" marB="46649" anchor="ctr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695375"/>
                  </a:ext>
                </a:extLst>
              </a:tr>
              <a:tr h="522574">
                <a:tc>
                  <a:txBody>
                    <a:bodyPr/>
                    <a:lstStyle/>
                    <a:p>
                      <a:pPr algn="ctr"/>
                      <a:r>
                        <a:rPr lang="en-ZA" sz="1000" b="1" dirty="0">
                          <a:latin typeface="+mn-lt"/>
                        </a:rPr>
                        <a:t>3</a:t>
                      </a:r>
                    </a:p>
                  </a:txBody>
                  <a:tcPr marL="93297" marR="93297" marT="46649" marB="46649" anchor="ctr"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234930"/>
                  </a:ext>
                </a:extLst>
              </a:tr>
              <a:tr h="636885">
                <a:tc>
                  <a:txBody>
                    <a:bodyPr/>
                    <a:lstStyle/>
                    <a:p>
                      <a:pPr algn="ctr"/>
                      <a:r>
                        <a:rPr lang="en-ZA" sz="1000" b="1" dirty="0">
                          <a:latin typeface="+mn-lt"/>
                        </a:rPr>
                        <a:t>4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pPr algn="ctr"/>
                      <a:endParaRPr lang="en-ZA" sz="1000" b="1" dirty="0">
                        <a:latin typeface="+mn-lt"/>
                      </a:endParaRPr>
                    </a:p>
                    <a:p>
                      <a:pPr algn="ctr"/>
                      <a:r>
                        <a:rPr lang="en-ZA" sz="1000" b="1" dirty="0">
                          <a:latin typeface="+mn-lt"/>
                        </a:rPr>
                        <a:t>JW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r>
                        <a:rPr lang="en-ZA" sz="1000" b="1" dirty="0">
                          <a:latin typeface="+mn-lt"/>
                        </a:rPr>
                        <a:t>Princess Primary School</a:t>
                      </a:r>
                    </a:p>
                    <a:p>
                      <a:r>
                        <a:rPr lang="en-ZA" sz="1000" dirty="0">
                          <a:latin typeface="+mn-lt"/>
                        </a:rPr>
                        <a:t>Roodepoort, Johannesburg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r>
                        <a:rPr lang="en-ZA" sz="1000" b="1" dirty="0">
                          <a:latin typeface="+mn-lt"/>
                        </a:rPr>
                        <a:t>Meadowlands Primary School</a:t>
                      </a:r>
                    </a:p>
                    <a:p>
                      <a:r>
                        <a:rPr lang="en-ZA" sz="1000" dirty="0">
                          <a:latin typeface="+mn-lt"/>
                        </a:rPr>
                        <a:t>Inguguli Street, Meadowlands West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000" dirty="0">
                          <a:latin typeface="+mn-lt"/>
                        </a:rPr>
                        <a:t>14 km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pPr marL="0" marR="0" lvl="0" indent="0" algn="ctr" defTabSz="68572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  <a:p>
                      <a:pPr algn="ctr"/>
                      <a:endParaRPr lang="en-ZA" sz="1000" b="1" dirty="0">
                        <a:latin typeface="+mn-lt"/>
                      </a:endParaRPr>
                    </a:p>
                  </a:txBody>
                  <a:tcPr marL="93297" marR="93297" marT="46649" marB="46649" anchor="ctr"/>
                </a:tc>
                <a:extLst>
                  <a:ext uri="{0D108BD9-81ED-4DB2-BD59-A6C34878D82A}">
                    <a16:rowId xmlns:a16="http://schemas.microsoft.com/office/drawing/2014/main" val="3514755567"/>
                  </a:ext>
                </a:extLst>
              </a:tr>
              <a:tr h="636885">
                <a:tc>
                  <a:txBody>
                    <a:bodyPr/>
                    <a:lstStyle/>
                    <a:p>
                      <a:pPr algn="ctr"/>
                      <a:r>
                        <a:rPr lang="en-ZA" sz="1000" b="1" dirty="0">
                          <a:latin typeface="+mn-lt"/>
                        </a:rPr>
                        <a:t>5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000" b="1" dirty="0">
                          <a:latin typeface="+mn-lt"/>
                        </a:rPr>
                        <a:t>JS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r>
                        <a:rPr lang="en-ZA" sz="1000" b="1" dirty="0">
                          <a:latin typeface="+mn-lt"/>
                        </a:rPr>
                        <a:t>Glenvista High School</a:t>
                      </a:r>
                      <a:br>
                        <a:rPr lang="en-ZA" sz="1000" b="1" dirty="0">
                          <a:latin typeface="+mn-lt"/>
                        </a:rPr>
                      </a:br>
                      <a:r>
                        <a:rPr lang="en-ZA" sz="1000" dirty="0">
                          <a:latin typeface="+mn-lt"/>
                        </a:rPr>
                        <a:t>The Broads, Mulbarton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r>
                        <a:rPr lang="en-ZA" sz="1000" b="1" dirty="0">
                          <a:latin typeface="+mn-lt"/>
                        </a:rPr>
                        <a:t>Kibler Park Secondary School</a:t>
                      </a:r>
                      <a:br>
                        <a:rPr lang="en-ZA" sz="1000" dirty="0">
                          <a:latin typeface="+mn-lt"/>
                        </a:rPr>
                      </a:br>
                      <a:r>
                        <a:rPr lang="en-ZA" sz="1000" dirty="0">
                          <a:latin typeface="+mn-lt"/>
                        </a:rPr>
                        <a:t>833 Gordon Road, Alveda Park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000" dirty="0">
                          <a:latin typeface="+mn-lt"/>
                        </a:rPr>
                        <a:t>8,8 km</a:t>
                      </a:r>
                    </a:p>
                  </a:txBody>
                  <a:tcPr marL="93297" marR="93297" marT="46649" marB="46649" anchor="ctr"/>
                </a:tc>
                <a:tc>
                  <a:txBody>
                    <a:bodyPr/>
                    <a:lstStyle/>
                    <a:p>
                      <a:pPr marL="0" marR="0" lvl="0" indent="0" algn="ctr" defTabSz="68572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  <a:p>
                      <a:pPr algn="ctr"/>
                      <a:endParaRPr lang="en-ZA" sz="1000" b="1" dirty="0">
                        <a:latin typeface="+mn-lt"/>
                      </a:endParaRPr>
                    </a:p>
                  </a:txBody>
                  <a:tcPr marL="93297" marR="93297" marT="46649" marB="46649" anchor="ctr"/>
                </a:tc>
                <a:extLst>
                  <a:ext uri="{0D108BD9-81ED-4DB2-BD59-A6C34878D82A}">
                    <a16:rowId xmlns:a16="http://schemas.microsoft.com/office/drawing/2014/main" val="229972586"/>
                  </a:ext>
                </a:extLst>
              </a:tr>
            </a:tbl>
          </a:graphicData>
        </a:graphic>
      </p:graphicFrame>
      <p:grpSp>
        <p:nvGrpSpPr>
          <p:cNvPr id="5" name="Group 81">
            <a:extLst>
              <a:ext uri="{FF2B5EF4-FFF2-40B4-BE49-F238E27FC236}">
                <a16:creationId xmlns:a16="http://schemas.microsoft.com/office/drawing/2014/main" id="{3C8F9E3A-AA3A-4631-B994-C158C690D9B5}"/>
              </a:ext>
            </a:extLst>
          </p:cNvPr>
          <p:cNvGrpSpPr>
            <a:grpSpLocks/>
          </p:cNvGrpSpPr>
          <p:nvPr/>
        </p:nvGrpSpPr>
        <p:grpSpPr bwMode="auto">
          <a:xfrm>
            <a:off x="5272655" y="0"/>
            <a:ext cx="1796443" cy="1087396"/>
            <a:chOff x="1619250" y="1428750"/>
            <a:chExt cx="5334000" cy="4981575"/>
          </a:xfrm>
        </p:grpSpPr>
        <p:grpSp>
          <p:nvGrpSpPr>
            <p:cNvPr id="6" name="Group 82">
              <a:extLst>
                <a:ext uri="{FF2B5EF4-FFF2-40B4-BE49-F238E27FC236}">
                  <a16:creationId xmlns:a16="http://schemas.microsoft.com/office/drawing/2014/main" id="{239F79EC-9871-4F02-A21C-FA7262A8CE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9250" y="1428750"/>
              <a:ext cx="5334000" cy="4981575"/>
              <a:chOff x="1619250" y="1428750"/>
              <a:chExt cx="5334000" cy="4981575"/>
            </a:xfrm>
          </p:grpSpPr>
          <p:sp>
            <p:nvSpPr>
              <p:cNvPr id="9" name="Freeform 29">
                <a:extLst>
                  <a:ext uri="{FF2B5EF4-FFF2-40B4-BE49-F238E27FC236}">
                    <a16:creationId xmlns:a16="http://schemas.microsoft.com/office/drawing/2014/main" id="{BD5E763A-1B19-4887-853D-A60B9599FEE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38211" y="1428750"/>
                <a:ext cx="3315039" cy="2657814"/>
              </a:xfrm>
              <a:custGeom>
                <a:avLst/>
                <a:gdLst>
                  <a:gd name="T0" fmla="*/ 1284 w 2088"/>
                  <a:gd name="T1" fmla="*/ 60 h 1674"/>
                  <a:gd name="T2" fmla="*/ 1368 w 2088"/>
                  <a:gd name="T3" fmla="*/ 174 h 1674"/>
                  <a:gd name="T4" fmla="*/ 1350 w 2088"/>
                  <a:gd name="T5" fmla="*/ 234 h 1674"/>
                  <a:gd name="T6" fmla="*/ 1260 w 2088"/>
                  <a:gd name="T7" fmla="*/ 270 h 1674"/>
                  <a:gd name="T8" fmla="*/ 1062 w 2088"/>
                  <a:gd name="T9" fmla="*/ 264 h 1674"/>
                  <a:gd name="T10" fmla="*/ 912 w 2088"/>
                  <a:gd name="T11" fmla="*/ 366 h 1674"/>
                  <a:gd name="T12" fmla="*/ 762 w 2088"/>
                  <a:gd name="T13" fmla="*/ 330 h 1674"/>
                  <a:gd name="T14" fmla="*/ 588 w 2088"/>
                  <a:gd name="T15" fmla="*/ 420 h 1674"/>
                  <a:gd name="T16" fmla="*/ 306 w 2088"/>
                  <a:gd name="T17" fmla="*/ 486 h 1674"/>
                  <a:gd name="T18" fmla="*/ 138 w 2088"/>
                  <a:gd name="T19" fmla="*/ 444 h 1674"/>
                  <a:gd name="T20" fmla="*/ 108 w 2088"/>
                  <a:gd name="T21" fmla="*/ 534 h 1674"/>
                  <a:gd name="T22" fmla="*/ 168 w 2088"/>
                  <a:gd name="T23" fmla="*/ 546 h 1674"/>
                  <a:gd name="T24" fmla="*/ 192 w 2088"/>
                  <a:gd name="T25" fmla="*/ 672 h 1674"/>
                  <a:gd name="T26" fmla="*/ 276 w 2088"/>
                  <a:gd name="T27" fmla="*/ 732 h 1674"/>
                  <a:gd name="T28" fmla="*/ 228 w 2088"/>
                  <a:gd name="T29" fmla="*/ 768 h 1674"/>
                  <a:gd name="T30" fmla="*/ 138 w 2088"/>
                  <a:gd name="T31" fmla="*/ 786 h 1674"/>
                  <a:gd name="T32" fmla="*/ 144 w 2088"/>
                  <a:gd name="T33" fmla="*/ 906 h 1674"/>
                  <a:gd name="T34" fmla="*/ 108 w 2088"/>
                  <a:gd name="T35" fmla="*/ 948 h 1674"/>
                  <a:gd name="T36" fmla="*/ 138 w 2088"/>
                  <a:gd name="T37" fmla="*/ 1080 h 1674"/>
                  <a:gd name="T38" fmla="*/ 108 w 2088"/>
                  <a:gd name="T39" fmla="*/ 1140 h 1674"/>
                  <a:gd name="T40" fmla="*/ 60 w 2088"/>
                  <a:gd name="T41" fmla="*/ 1236 h 1674"/>
                  <a:gd name="T42" fmla="*/ 18 w 2088"/>
                  <a:gd name="T43" fmla="*/ 1338 h 1674"/>
                  <a:gd name="T44" fmla="*/ 54 w 2088"/>
                  <a:gd name="T45" fmla="*/ 1398 h 1674"/>
                  <a:gd name="T46" fmla="*/ 132 w 2088"/>
                  <a:gd name="T47" fmla="*/ 1386 h 1674"/>
                  <a:gd name="T48" fmla="*/ 168 w 2088"/>
                  <a:gd name="T49" fmla="*/ 1422 h 1674"/>
                  <a:gd name="T50" fmla="*/ 240 w 2088"/>
                  <a:gd name="T51" fmla="*/ 1386 h 1674"/>
                  <a:gd name="T52" fmla="*/ 294 w 2088"/>
                  <a:gd name="T53" fmla="*/ 1416 h 1674"/>
                  <a:gd name="T54" fmla="*/ 360 w 2088"/>
                  <a:gd name="T55" fmla="*/ 1410 h 1674"/>
                  <a:gd name="T56" fmla="*/ 432 w 2088"/>
                  <a:gd name="T57" fmla="*/ 1428 h 1674"/>
                  <a:gd name="T58" fmla="*/ 594 w 2088"/>
                  <a:gd name="T59" fmla="*/ 1398 h 1674"/>
                  <a:gd name="T60" fmla="*/ 708 w 2088"/>
                  <a:gd name="T61" fmla="*/ 1470 h 1674"/>
                  <a:gd name="T62" fmla="*/ 834 w 2088"/>
                  <a:gd name="T63" fmla="*/ 1440 h 1674"/>
                  <a:gd name="T64" fmla="*/ 912 w 2088"/>
                  <a:gd name="T65" fmla="*/ 1440 h 1674"/>
                  <a:gd name="T66" fmla="*/ 990 w 2088"/>
                  <a:gd name="T67" fmla="*/ 1494 h 1674"/>
                  <a:gd name="T68" fmla="*/ 978 w 2088"/>
                  <a:gd name="T69" fmla="*/ 1566 h 1674"/>
                  <a:gd name="T70" fmla="*/ 954 w 2088"/>
                  <a:gd name="T71" fmla="*/ 1608 h 1674"/>
                  <a:gd name="T72" fmla="*/ 1056 w 2088"/>
                  <a:gd name="T73" fmla="*/ 1650 h 1674"/>
                  <a:gd name="T74" fmla="*/ 1212 w 2088"/>
                  <a:gd name="T75" fmla="*/ 1542 h 1674"/>
                  <a:gd name="T76" fmla="*/ 1500 w 2088"/>
                  <a:gd name="T77" fmla="*/ 1524 h 1674"/>
                  <a:gd name="T78" fmla="*/ 1722 w 2088"/>
                  <a:gd name="T79" fmla="*/ 1494 h 1674"/>
                  <a:gd name="T80" fmla="*/ 1818 w 2088"/>
                  <a:gd name="T81" fmla="*/ 1320 h 1674"/>
                  <a:gd name="T82" fmla="*/ 1824 w 2088"/>
                  <a:gd name="T83" fmla="*/ 1200 h 1674"/>
                  <a:gd name="T84" fmla="*/ 1872 w 2088"/>
                  <a:gd name="T85" fmla="*/ 1116 h 1674"/>
                  <a:gd name="T86" fmla="*/ 1902 w 2088"/>
                  <a:gd name="T87" fmla="*/ 960 h 1674"/>
                  <a:gd name="T88" fmla="*/ 2022 w 2088"/>
                  <a:gd name="T89" fmla="*/ 768 h 1674"/>
                  <a:gd name="T90" fmla="*/ 2010 w 2088"/>
                  <a:gd name="T91" fmla="*/ 714 h 1674"/>
                  <a:gd name="T92" fmla="*/ 1944 w 2088"/>
                  <a:gd name="T93" fmla="*/ 702 h 1674"/>
                  <a:gd name="T94" fmla="*/ 1920 w 2088"/>
                  <a:gd name="T95" fmla="*/ 810 h 1674"/>
                  <a:gd name="T96" fmla="*/ 1698 w 2088"/>
                  <a:gd name="T97" fmla="*/ 732 h 1674"/>
                  <a:gd name="T98" fmla="*/ 1572 w 2088"/>
                  <a:gd name="T99" fmla="*/ 744 h 1674"/>
                  <a:gd name="T100" fmla="*/ 1668 w 2088"/>
                  <a:gd name="T101" fmla="*/ 870 h 1674"/>
                  <a:gd name="T102" fmla="*/ 1590 w 2088"/>
                  <a:gd name="T103" fmla="*/ 936 h 1674"/>
                  <a:gd name="T104" fmla="*/ 1530 w 2088"/>
                  <a:gd name="T105" fmla="*/ 1020 h 1674"/>
                  <a:gd name="T106" fmla="*/ 1512 w 2088"/>
                  <a:gd name="T107" fmla="*/ 936 h 1674"/>
                  <a:gd name="T108" fmla="*/ 1338 w 2088"/>
                  <a:gd name="T109" fmla="*/ 906 h 1674"/>
                  <a:gd name="T110" fmla="*/ 1302 w 2088"/>
                  <a:gd name="T111" fmla="*/ 804 h 1674"/>
                  <a:gd name="T112" fmla="*/ 1266 w 2088"/>
                  <a:gd name="T113" fmla="*/ 624 h 1674"/>
                  <a:gd name="T114" fmla="*/ 1278 w 2088"/>
                  <a:gd name="T115" fmla="*/ 504 h 1674"/>
                  <a:gd name="T116" fmla="*/ 1440 w 2088"/>
                  <a:gd name="T117" fmla="*/ 300 h 1674"/>
                  <a:gd name="T118" fmla="*/ 1548 w 2088"/>
                  <a:gd name="T119" fmla="*/ 204 h 1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088" h="1674">
                    <a:moveTo>
                      <a:pt x="1476" y="0"/>
                    </a:moveTo>
                    <a:lnTo>
                      <a:pt x="1470" y="0"/>
                    </a:lnTo>
                    <a:lnTo>
                      <a:pt x="1458" y="0"/>
                    </a:lnTo>
                    <a:lnTo>
                      <a:pt x="1416" y="6"/>
                    </a:lnTo>
                    <a:lnTo>
                      <a:pt x="1404" y="18"/>
                    </a:lnTo>
                    <a:lnTo>
                      <a:pt x="1392" y="24"/>
                    </a:lnTo>
                    <a:lnTo>
                      <a:pt x="1386" y="24"/>
                    </a:lnTo>
                    <a:lnTo>
                      <a:pt x="1380" y="30"/>
                    </a:lnTo>
                    <a:lnTo>
                      <a:pt x="1374" y="30"/>
                    </a:lnTo>
                    <a:lnTo>
                      <a:pt x="1368" y="36"/>
                    </a:lnTo>
                    <a:lnTo>
                      <a:pt x="1356" y="42"/>
                    </a:lnTo>
                    <a:lnTo>
                      <a:pt x="1344" y="48"/>
                    </a:lnTo>
                    <a:lnTo>
                      <a:pt x="1332" y="54"/>
                    </a:lnTo>
                    <a:lnTo>
                      <a:pt x="1320" y="54"/>
                    </a:lnTo>
                    <a:lnTo>
                      <a:pt x="1284" y="60"/>
                    </a:lnTo>
                    <a:lnTo>
                      <a:pt x="1278" y="66"/>
                    </a:lnTo>
                    <a:lnTo>
                      <a:pt x="1266" y="66"/>
                    </a:lnTo>
                    <a:lnTo>
                      <a:pt x="1260" y="72"/>
                    </a:lnTo>
                    <a:lnTo>
                      <a:pt x="1254" y="72"/>
                    </a:lnTo>
                    <a:lnTo>
                      <a:pt x="1272" y="96"/>
                    </a:lnTo>
                    <a:lnTo>
                      <a:pt x="1284" y="108"/>
                    </a:lnTo>
                    <a:lnTo>
                      <a:pt x="1296" y="126"/>
                    </a:lnTo>
                    <a:lnTo>
                      <a:pt x="1296" y="132"/>
                    </a:lnTo>
                    <a:lnTo>
                      <a:pt x="1302" y="138"/>
                    </a:lnTo>
                    <a:lnTo>
                      <a:pt x="1308" y="156"/>
                    </a:lnTo>
                    <a:lnTo>
                      <a:pt x="1314" y="162"/>
                    </a:lnTo>
                    <a:lnTo>
                      <a:pt x="1326" y="180"/>
                    </a:lnTo>
                    <a:lnTo>
                      <a:pt x="1344" y="174"/>
                    </a:lnTo>
                    <a:lnTo>
                      <a:pt x="1362" y="174"/>
                    </a:lnTo>
                    <a:lnTo>
                      <a:pt x="1368" y="174"/>
                    </a:lnTo>
                    <a:lnTo>
                      <a:pt x="1362" y="174"/>
                    </a:lnTo>
                    <a:lnTo>
                      <a:pt x="1362" y="180"/>
                    </a:lnTo>
                    <a:lnTo>
                      <a:pt x="1362" y="186"/>
                    </a:lnTo>
                    <a:lnTo>
                      <a:pt x="1368" y="186"/>
                    </a:lnTo>
                    <a:lnTo>
                      <a:pt x="1368" y="192"/>
                    </a:lnTo>
                    <a:lnTo>
                      <a:pt x="1362" y="192"/>
                    </a:lnTo>
                    <a:lnTo>
                      <a:pt x="1362" y="198"/>
                    </a:lnTo>
                    <a:lnTo>
                      <a:pt x="1362" y="204"/>
                    </a:lnTo>
                    <a:lnTo>
                      <a:pt x="1362" y="210"/>
                    </a:lnTo>
                    <a:lnTo>
                      <a:pt x="1362" y="216"/>
                    </a:lnTo>
                    <a:lnTo>
                      <a:pt x="1356" y="216"/>
                    </a:lnTo>
                    <a:lnTo>
                      <a:pt x="1356" y="222"/>
                    </a:lnTo>
                    <a:lnTo>
                      <a:pt x="1350" y="222"/>
                    </a:lnTo>
                    <a:lnTo>
                      <a:pt x="1350" y="228"/>
                    </a:lnTo>
                    <a:lnTo>
                      <a:pt x="1350" y="234"/>
                    </a:lnTo>
                    <a:lnTo>
                      <a:pt x="1338" y="246"/>
                    </a:lnTo>
                    <a:lnTo>
                      <a:pt x="1332" y="222"/>
                    </a:lnTo>
                    <a:lnTo>
                      <a:pt x="1332" y="216"/>
                    </a:lnTo>
                    <a:lnTo>
                      <a:pt x="1326" y="222"/>
                    </a:lnTo>
                    <a:lnTo>
                      <a:pt x="1320" y="234"/>
                    </a:lnTo>
                    <a:lnTo>
                      <a:pt x="1314" y="246"/>
                    </a:lnTo>
                    <a:lnTo>
                      <a:pt x="1308" y="252"/>
                    </a:lnTo>
                    <a:lnTo>
                      <a:pt x="1302" y="258"/>
                    </a:lnTo>
                    <a:lnTo>
                      <a:pt x="1302" y="264"/>
                    </a:lnTo>
                    <a:lnTo>
                      <a:pt x="1296" y="270"/>
                    </a:lnTo>
                    <a:lnTo>
                      <a:pt x="1296" y="276"/>
                    </a:lnTo>
                    <a:lnTo>
                      <a:pt x="1290" y="282"/>
                    </a:lnTo>
                    <a:lnTo>
                      <a:pt x="1290" y="288"/>
                    </a:lnTo>
                    <a:lnTo>
                      <a:pt x="1284" y="294"/>
                    </a:lnTo>
                    <a:lnTo>
                      <a:pt x="1260" y="270"/>
                    </a:lnTo>
                    <a:lnTo>
                      <a:pt x="1248" y="252"/>
                    </a:lnTo>
                    <a:lnTo>
                      <a:pt x="1236" y="246"/>
                    </a:lnTo>
                    <a:lnTo>
                      <a:pt x="1230" y="246"/>
                    </a:lnTo>
                    <a:lnTo>
                      <a:pt x="1218" y="240"/>
                    </a:lnTo>
                    <a:lnTo>
                      <a:pt x="1206" y="240"/>
                    </a:lnTo>
                    <a:lnTo>
                      <a:pt x="1182" y="240"/>
                    </a:lnTo>
                    <a:lnTo>
                      <a:pt x="1164" y="240"/>
                    </a:lnTo>
                    <a:lnTo>
                      <a:pt x="1164" y="246"/>
                    </a:lnTo>
                    <a:lnTo>
                      <a:pt x="1152" y="246"/>
                    </a:lnTo>
                    <a:lnTo>
                      <a:pt x="1140" y="246"/>
                    </a:lnTo>
                    <a:lnTo>
                      <a:pt x="1122" y="246"/>
                    </a:lnTo>
                    <a:lnTo>
                      <a:pt x="1110" y="246"/>
                    </a:lnTo>
                    <a:lnTo>
                      <a:pt x="1080" y="252"/>
                    </a:lnTo>
                    <a:lnTo>
                      <a:pt x="1068" y="258"/>
                    </a:lnTo>
                    <a:lnTo>
                      <a:pt x="1062" y="264"/>
                    </a:lnTo>
                    <a:lnTo>
                      <a:pt x="1056" y="270"/>
                    </a:lnTo>
                    <a:lnTo>
                      <a:pt x="1056" y="276"/>
                    </a:lnTo>
                    <a:lnTo>
                      <a:pt x="1056" y="288"/>
                    </a:lnTo>
                    <a:lnTo>
                      <a:pt x="1056" y="294"/>
                    </a:lnTo>
                    <a:lnTo>
                      <a:pt x="1062" y="306"/>
                    </a:lnTo>
                    <a:lnTo>
                      <a:pt x="1062" y="324"/>
                    </a:lnTo>
                    <a:lnTo>
                      <a:pt x="1062" y="342"/>
                    </a:lnTo>
                    <a:lnTo>
                      <a:pt x="1002" y="342"/>
                    </a:lnTo>
                    <a:lnTo>
                      <a:pt x="996" y="342"/>
                    </a:lnTo>
                    <a:lnTo>
                      <a:pt x="966" y="342"/>
                    </a:lnTo>
                    <a:lnTo>
                      <a:pt x="948" y="342"/>
                    </a:lnTo>
                    <a:lnTo>
                      <a:pt x="948" y="354"/>
                    </a:lnTo>
                    <a:lnTo>
                      <a:pt x="942" y="366"/>
                    </a:lnTo>
                    <a:lnTo>
                      <a:pt x="918" y="366"/>
                    </a:lnTo>
                    <a:lnTo>
                      <a:pt x="912" y="366"/>
                    </a:lnTo>
                    <a:lnTo>
                      <a:pt x="876" y="366"/>
                    </a:lnTo>
                    <a:lnTo>
                      <a:pt x="870" y="366"/>
                    </a:lnTo>
                    <a:lnTo>
                      <a:pt x="858" y="366"/>
                    </a:lnTo>
                    <a:lnTo>
                      <a:pt x="852" y="366"/>
                    </a:lnTo>
                    <a:lnTo>
                      <a:pt x="852" y="360"/>
                    </a:lnTo>
                    <a:lnTo>
                      <a:pt x="852" y="354"/>
                    </a:lnTo>
                    <a:lnTo>
                      <a:pt x="852" y="348"/>
                    </a:lnTo>
                    <a:lnTo>
                      <a:pt x="852" y="342"/>
                    </a:lnTo>
                    <a:lnTo>
                      <a:pt x="846" y="336"/>
                    </a:lnTo>
                    <a:lnTo>
                      <a:pt x="846" y="330"/>
                    </a:lnTo>
                    <a:lnTo>
                      <a:pt x="846" y="324"/>
                    </a:lnTo>
                    <a:lnTo>
                      <a:pt x="846" y="318"/>
                    </a:lnTo>
                    <a:lnTo>
                      <a:pt x="846" y="312"/>
                    </a:lnTo>
                    <a:lnTo>
                      <a:pt x="768" y="330"/>
                    </a:lnTo>
                    <a:lnTo>
                      <a:pt x="762" y="330"/>
                    </a:lnTo>
                    <a:lnTo>
                      <a:pt x="750" y="336"/>
                    </a:lnTo>
                    <a:lnTo>
                      <a:pt x="738" y="336"/>
                    </a:lnTo>
                    <a:lnTo>
                      <a:pt x="708" y="342"/>
                    </a:lnTo>
                    <a:lnTo>
                      <a:pt x="708" y="360"/>
                    </a:lnTo>
                    <a:lnTo>
                      <a:pt x="708" y="372"/>
                    </a:lnTo>
                    <a:lnTo>
                      <a:pt x="708" y="378"/>
                    </a:lnTo>
                    <a:lnTo>
                      <a:pt x="708" y="390"/>
                    </a:lnTo>
                    <a:lnTo>
                      <a:pt x="708" y="396"/>
                    </a:lnTo>
                    <a:lnTo>
                      <a:pt x="702" y="396"/>
                    </a:lnTo>
                    <a:lnTo>
                      <a:pt x="696" y="396"/>
                    </a:lnTo>
                    <a:lnTo>
                      <a:pt x="690" y="396"/>
                    </a:lnTo>
                    <a:lnTo>
                      <a:pt x="678" y="390"/>
                    </a:lnTo>
                    <a:lnTo>
                      <a:pt x="678" y="402"/>
                    </a:lnTo>
                    <a:lnTo>
                      <a:pt x="654" y="408"/>
                    </a:lnTo>
                    <a:lnTo>
                      <a:pt x="588" y="420"/>
                    </a:lnTo>
                    <a:lnTo>
                      <a:pt x="558" y="384"/>
                    </a:lnTo>
                    <a:lnTo>
                      <a:pt x="540" y="366"/>
                    </a:lnTo>
                    <a:lnTo>
                      <a:pt x="498" y="378"/>
                    </a:lnTo>
                    <a:lnTo>
                      <a:pt x="498" y="384"/>
                    </a:lnTo>
                    <a:lnTo>
                      <a:pt x="498" y="390"/>
                    </a:lnTo>
                    <a:lnTo>
                      <a:pt x="498" y="396"/>
                    </a:lnTo>
                    <a:lnTo>
                      <a:pt x="498" y="438"/>
                    </a:lnTo>
                    <a:lnTo>
                      <a:pt x="438" y="450"/>
                    </a:lnTo>
                    <a:lnTo>
                      <a:pt x="384" y="462"/>
                    </a:lnTo>
                    <a:lnTo>
                      <a:pt x="378" y="444"/>
                    </a:lnTo>
                    <a:lnTo>
                      <a:pt x="336" y="474"/>
                    </a:lnTo>
                    <a:lnTo>
                      <a:pt x="330" y="480"/>
                    </a:lnTo>
                    <a:lnTo>
                      <a:pt x="318" y="486"/>
                    </a:lnTo>
                    <a:lnTo>
                      <a:pt x="312" y="486"/>
                    </a:lnTo>
                    <a:lnTo>
                      <a:pt x="306" y="486"/>
                    </a:lnTo>
                    <a:lnTo>
                      <a:pt x="300" y="492"/>
                    </a:lnTo>
                    <a:lnTo>
                      <a:pt x="294" y="498"/>
                    </a:lnTo>
                    <a:lnTo>
                      <a:pt x="288" y="498"/>
                    </a:lnTo>
                    <a:lnTo>
                      <a:pt x="282" y="498"/>
                    </a:lnTo>
                    <a:lnTo>
                      <a:pt x="276" y="504"/>
                    </a:lnTo>
                    <a:lnTo>
                      <a:pt x="270" y="504"/>
                    </a:lnTo>
                    <a:lnTo>
                      <a:pt x="258" y="492"/>
                    </a:lnTo>
                    <a:lnTo>
                      <a:pt x="246" y="480"/>
                    </a:lnTo>
                    <a:lnTo>
                      <a:pt x="228" y="462"/>
                    </a:lnTo>
                    <a:lnTo>
                      <a:pt x="216" y="450"/>
                    </a:lnTo>
                    <a:lnTo>
                      <a:pt x="210" y="444"/>
                    </a:lnTo>
                    <a:lnTo>
                      <a:pt x="192" y="432"/>
                    </a:lnTo>
                    <a:lnTo>
                      <a:pt x="186" y="432"/>
                    </a:lnTo>
                    <a:lnTo>
                      <a:pt x="138" y="438"/>
                    </a:lnTo>
                    <a:lnTo>
                      <a:pt x="138" y="444"/>
                    </a:lnTo>
                    <a:lnTo>
                      <a:pt x="132" y="450"/>
                    </a:lnTo>
                    <a:lnTo>
                      <a:pt x="126" y="456"/>
                    </a:lnTo>
                    <a:lnTo>
                      <a:pt x="126" y="462"/>
                    </a:lnTo>
                    <a:lnTo>
                      <a:pt x="120" y="468"/>
                    </a:lnTo>
                    <a:lnTo>
                      <a:pt x="114" y="474"/>
                    </a:lnTo>
                    <a:lnTo>
                      <a:pt x="114" y="480"/>
                    </a:lnTo>
                    <a:lnTo>
                      <a:pt x="114" y="486"/>
                    </a:lnTo>
                    <a:lnTo>
                      <a:pt x="108" y="492"/>
                    </a:lnTo>
                    <a:lnTo>
                      <a:pt x="102" y="498"/>
                    </a:lnTo>
                    <a:lnTo>
                      <a:pt x="102" y="504"/>
                    </a:lnTo>
                    <a:lnTo>
                      <a:pt x="96" y="510"/>
                    </a:lnTo>
                    <a:lnTo>
                      <a:pt x="102" y="516"/>
                    </a:lnTo>
                    <a:lnTo>
                      <a:pt x="102" y="522"/>
                    </a:lnTo>
                    <a:lnTo>
                      <a:pt x="108" y="528"/>
                    </a:lnTo>
                    <a:lnTo>
                      <a:pt x="108" y="534"/>
                    </a:lnTo>
                    <a:lnTo>
                      <a:pt x="114" y="534"/>
                    </a:lnTo>
                    <a:lnTo>
                      <a:pt x="114" y="540"/>
                    </a:lnTo>
                    <a:lnTo>
                      <a:pt x="120" y="546"/>
                    </a:lnTo>
                    <a:lnTo>
                      <a:pt x="126" y="546"/>
                    </a:lnTo>
                    <a:lnTo>
                      <a:pt x="126" y="552"/>
                    </a:lnTo>
                    <a:lnTo>
                      <a:pt x="126" y="558"/>
                    </a:lnTo>
                    <a:lnTo>
                      <a:pt x="132" y="564"/>
                    </a:lnTo>
                    <a:lnTo>
                      <a:pt x="138" y="570"/>
                    </a:lnTo>
                    <a:lnTo>
                      <a:pt x="138" y="564"/>
                    </a:lnTo>
                    <a:lnTo>
                      <a:pt x="144" y="564"/>
                    </a:lnTo>
                    <a:lnTo>
                      <a:pt x="150" y="558"/>
                    </a:lnTo>
                    <a:lnTo>
                      <a:pt x="156" y="558"/>
                    </a:lnTo>
                    <a:lnTo>
                      <a:pt x="156" y="552"/>
                    </a:lnTo>
                    <a:lnTo>
                      <a:pt x="162" y="552"/>
                    </a:lnTo>
                    <a:lnTo>
                      <a:pt x="168" y="546"/>
                    </a:lnTo>
                    <a:lnTo>
                      <a:pt x="174" y="546"/>
                    </a:lnTo>
                    <a:lnTo>
                      <a:pt x="174" y="540"/>
                    </a:lnTo>
                    <a:lnTo>
                      <a:pt x="192" y="558"/>
                    </a:lnTo>
                    <a:lnTo>
                      <a:pt x="198" y="564"/>
                    </a:lnTo>
                    <a:lnTo>
                      <a:pt x="204" y="570"/>
                    </a:lnTo>
                    <a:lnTo>
                      <a:pt x="204" y="576"/>
                    </a:lnTo>
                    <a:lnTo>
                      <a:pt x="216" y="582"/>
                    </a:lnTo>
                    <a:lnTo>
                      <a:pt x="228" y="594"/>
                    </a:lnTo>
                    <a:lnTo>
                      <a:pt x="228" y="600"/>
                    </a:lnTo>
                    <a:lnTo>
                      <a:pt x="240" y="606"/>
                    </a:lnTo>
                    <a:lnTo>
                      <a:pt x="252" y="624"/>
                    </a:lnTo>
                    <a:lnTo>
                      <a:pt x="210" y="636"/>
                    </a:lnTo>
                    <a:lnTo>
                      <a:pt x="210" y="642"/>
                    </a:lnTo>
                    <a:lnTo>
                      <a:pt x="204" y="648"/>
                    </a:lnTo>
                    <a:lnTo>
                      <a:pt x="192" y="672"/>
                    </a:lnTo>
                    <a:lnTo>
                      <a:pt x="180" y="702"/>
                    </a:lnTo>
                    <a:lnTo>
                      <a:pt x="186" y="708"/>
                    </a:lnTo>
                    <a:lnTo>
                      <a:pt x="198" y="714"/>
                    </a:lnTo>
                    <a:lnTo>
                      <a:pt x="210" y="714"/>
                    </a:lnTo>
                    <a:lnTo>
                      <a:pt x="216" y="720"/>
                    </a:lnTo>
                    <a:lnTo>
                      <a:pt x="222" y="720"/>
                    </a:lnTo>
                    <a:lnTo>
                      <a:pt x="228" y="726"/>
                    </a:lnTo>
                    <a:lnTo>
                      <a:pt x="234" y="726"/>
                    </a:lnTo>
                    <a:lnTo>
                      <a:pt x="240" y="726"/>
                    </a:lnTo>
                    <a:lnTo>
                      <a:pt x="246" y="726"/>
                    </a:lnTo>
                    <a:lnTo>
                      <a:pt x="252" y="732"/>
                    </a:lnTo>
                    <a:lnTo>
                      <a:pt x="258" y="732"/>
                    </a:lnTo>
                    <a:lnTo>
                      <a:pt x="264" y="732"/>
                    </a:lnTo>
                    <a:lnTo>
                      <a:pt x="270" y="732"/>
                    </a:lnTo>
                    <a:lnTo>
                      <a:pt x="276" y="732"/>
                    </a:lnTo>
                    <a:lnTo>
                      <a:pt x="282" y="732"/>
                    </a:lnTo>
                    <a:lnTo>
                      <a:pt x="282" y="738"/>
                    </a:lnTo>
                    <a:lnTo>
                      <a:pt x="282" y="744"/>
                    </a:lnTo>
                    <a:lnTo>
                      <a:pt x="282" y="750"/>
                    </a:lnTo>
                    <a:lnTo>
                      <a:pt x="276" y="750"/>
                    </a:lnTo>
                    <a:lnTo>
                      <a:pt x="276" y="756"/>
                    </a:lnTo>
                    <a:lnTo>
                      <a:pt x="276" y="762"/>
                    </a:lnTo>
                    <a:lnTo>
                      <a:pt x="276" y="768"/>
                    </a:lnTo>
                    <a:lnTo>
                      <a:pt x="276" y="774"/>
                    </a:lnTo>
                    <a:lnTo>
                      <a:pt x="270" y="774"/>
                    </a:lnTo>
                    <a:lnTo>
                      <a:pt x="258" y="774"/>
                    </a:lnTo>
                    <a:lnTo>
                      <a:pt x="252" y="774"/>
                    </a:lnTo>
                    <a:lnTo>
                      <a:pt x="246" y="774"/>
                    </a:lnTo>
                    <a:lnTo>
                      <a:pt x="234" y="768"/>
                    </a:lnTo>
                    <a:lnTo>
                      <a:pt x="228" y="768"/>
                    </a:lnTo>
                    <a:lnTo>
                      <a:pt x="216" y="768"/>
                    </a:lnTo>
                    <a:lnTo>
                      <a:pt x="210" y="762"/>
                    </a:lnTo>
                    <a:lnTo>
                      <a:pt x="198" y="762"/>
                    </a:lnTo>
                    <a:lnTo>
                      <a:pt x="192" y="756"/>
                    </a:lnTo>
                    <a:lnTo>
                      <a:pt x="180" y="756"/>
                    </a:lnTo>
                    <a:lnTo>
                      <a:pt x="168" y="750"/>
                    </a:lnTo>
                    <a:lnTo>
                      <a:pt x="156" y="744"/>
                    </a:lnTo>
                    <a:lnTo>
                      <a:pt x="156" y="750"/>
                    </a:lnTo>
                    <a:lnTo>
                      <a:pt x="156" y="756"/>
                    </a:lnTo>
                    <a:lnTo>
                      <a:pt x="150" y="762"/>
                    </a:lnTo>
                    <a:lnTo>
                      <a:pt x="150" y="768"/>
                    </a:lnTo>
                    <a:lnTo>
                      <a:pt x="144" y="774"/>
                    </a:lnTo>
                    <a:lnTo>
                      <a:pt x="144" y="780"/>
                    </a:lnTo>
                    <a:lnTo>
                      <a:pt x="144" y="786"/>
                    </a:lnTo>
                    <a:lnTo>
                      <a:pt x="138" y="786"/>
                    </a:lnTo>
                    <a:lnTo>
                      <a:pt x="138" y="792"/>
                    </a:lnTo>
                    <a:lnTo>
                      <a:pt x="138" y="798"/>
                    </a:lnTo>
                    <a:lnTo>
                      <a:pt x="126" y="810"/>
                    </a:lnTo>
                    <a:lnTo>
                      <a:pt x="114" y="834"/>
                    </a:lnTo>
                    <a:lnTo>
                      <a:pt x="144" y="840"/>
                    </a:lnTo>
                    <a:lnTo>
                      <a:pt x="144" y="858"/>
                    </a:lnTo>
                    <a:lnTo>
                      <a:pt x="150" y="870"/>
                    </a:lnTo>
                    <a:lnTo>
                      <a:pt x="150" y="876"/>
                    </a:lnTo>
                    <a:lnTo>
                      <a:pt x="150" y="882"/>
                    </a:lnTo>
                    <a:lnTo>
                      <a:pt x="150" y="888"/>
                    </a:lnTo>
                    <a:lnTo>
                      <a:pt x="156" y="888"/>
                    </a:lnTo>
                    <a:lnTo>
                      <a:pt x="156" y="894"/>
                    </a:lnTo>
                    <a:lnTo>
                      <a:pt x="156" y="900"/>
                    </a:lnTo>
                    <a:lnTo>
                      <a:pt x="150" y="906"/>
                    </a:lnTo>
                    <a:lnTo>
                      <a:pt x="144" y="906"/>
                    </a:lnTo>
                    <a:lnTo>
                      <a:pt x="138" y="906"/>
                    </a:lnTo>
                    <a:lnTo>
                      <a:pt x="132" y="906"/>
                    </a:lnTo>
                    <a:lnTo>
                      <a:pt x="132" y="912"/>
                    </a:lnTo>
                    <a:lnTo>
                      <a:pt x="132" y="918"/>
                    </a:lnTo>
                    <a:lnTo>
                      <a:pt x="132" y="924"/>
                    </a:lnTo>
                    <a:lnTo>
                      <a:pt x="126" y="924"/>
                    </a:lnTo>
                    <a:lnTo>
                      <a:pt x="120" y="924"/>
                    </a:lnTo>
                    <a:lnTo>
                      <a:pt x="120" y="918"/>
                    </a:lnTo>
                    <a:lnTo>
                      <a:pt x="114" y="918"/>
                    </a:lnTo>
                    <a:lnTo>
                      <a:pt x="114" y="924"/>
                    </a:lnTo>
                    <a:lnTo>
                      <a:pt x="114" y="930"/>
                    </a:lnTo>
                    <a:lnTo>
                      <a:pt x="108" y="930"/>
                    </a:lnTo>
                    <a:lnTo>
                      <a:pt x="108" y="936"/>
                    </a:lnTo>
                    <a:lnTo>
                      <a:pt x="108" y="942"/>
                    </a:lnTo>
                    <a:lnTo>
                      <a:pt x="108" y="948"/>
                    </a:lnTo>
                    <a:lnTo>
                      <a:pt x="108" y="954"/>
                    </a:lnTo>
                    <a:lnTo>
                      <a:pt x="108" y="960"/>
                    </a:lnTo>
                    <a:lnTo>
                      <a:pt x="108" y="966"/>
                    </a:lnTo>
                    <a:lnTo>
                      <a:pt x="108" y="972"/>
                    </a:lnTo>
                    <a:lnTo>
                      <a:pt x="108" y="978"/>
                    </a:lnTo>
                    <a:lnTo>
                      <a:pt x="114" y="984"/>
                    </a:lnTo>
                    <a:lnTo>
                      <a:pt x="114" y="1002"/>
                    </a:lnTo>
                    <a:lnTo>
                      <a:pt x="114" y="1008"/>
                    </a:lnTo>
                    <a:lnTo>
                      <a:pt x="108" y="1008"/>
                    </a:lnTo>
                    <a:lnTo>
                      <a:pt x="102" y="1008"/>
                    </a:lnTo>
                    <a:lnTo>
                      <a:pt x="108" y="1020"/>
                    </a:lnTo>
                    <a:lnTo>
                      <a:pt x="114" y="1032"/>
                    </a:lnTo>
                    <a:lnTo>
                      <a:pt x="126" y="1062"/>
                    </a:lnTo>
                    <a:lnTo>
                      <a:pt x="132" y="1062"/>
                    </a:lnTo>
                    <a:lnTo>
                      <a:pt x="138" y="1080"/>
                    </a:lnTo>
                    <a:lnTo>
                      <a:pt x="144" y="1086"/>
                    </a:lnTo>
                    <a:lnTo>
                      <a:pt x="144" y="1092"/>
                    </a:lnTo>
                    <a:lnTo>
                      <a:pt x="150" y="1092"/>
                    </a:lnTo>
                    <a:lnTo>
                      <a:pt x="156" y="1110"/>
                    </a:lnTo>
                    <a:lnTo>
                      <a:pt x="150" y="1110"/>
                    </a:lnTo>
                    <a:lnTo>
                      <a:pt x="144" y="1116"/>
                    </a:lnTo>
                    <a:lnTo>
                      <a:pt x="138" y="1116"/>
                    </a:lnTo>
                    <a:lnTo>
                      <a:pt x="132" y="1116"/>
                    </a:lnTo>
                    <a:lnTo>
                      <a:pt x="126" y="1116"/>
                    </a:lnTo>
                    <a:lnTo>
                      <a:pt x="120" y="1116"/>
                    </a:lnTo>
                    <a:lnTo>
                      <a:pt x="114" y="1116"/>
                    </a:lnTo>
                    <a:lnTo>
                      <a:pt x="108" y="1122"/>
                    </a:lnTo>
                    <a:lnTo>
                      <a:pt x="102" y="1122"/>
                    </a:lnTo>
                    <a:lnTo>
                      <a:pt x="102" y="1134"/>
                    </a:lnTo>
                    <a:lnTo>
                      <a:pt x="108" y="1140"/>
                    </a:lnTo>
                    <a:lnTo>
                      <a:pt x="108" y="1146"/>
                    </a:lnTo>
                    <a:lnTo>
                      <a:pt x="108" y="1152"/>
                    </a:lnTo>
                    <a:lnTo>
                      <a:pt x="108" y="1158"/>
                    </a:lnTo>
                    <a:lnTo>
                      <a:pt x="108" y="1164"/>
                    </a:lnTo>
                    <a:lnTo>
                      <a:pt x="114" y="1170"/>
                    </a:lnTo>
                    <a:lnTo>
                      <a:pt x="120" y="1170"/>
                    </a:lnTo>
                    <a:lnTo>
                      <a:pt x="126" y="1170"/>
                    </a:lnTo>
                    <a:lnTo>
                      <a:pt x="126" y="1176"/>
                    </a:lnTo>
                    <a:lnTo>
                      <a:pt x="126" y="1188"/>
                    </a:lnTo>
                    <a:lnTo>
                      <a:pt x="114" y="1194"/>
                    </a:lnTo>
                    <a:lnTo>
                      <a:pt x="120" y="1218"/>
                    </a:lnTo>
                    <a:lnTo>
                      <a:pt x="108" y="1224"/>
                    </a:lnTo>
                    <a:lnTo>
                      <a:pt x="102" y="1224"/>
                    </a:lnTo>
                    <a:lnTo>
                      <a:pt x="84" y="1224"/>
                    </a:lnTo>
                    <a:lnTo>
                      <a:pt x="60" y="1236"/>
                    </a:lnTo>
                    <a:lnTo>
                      <a:pt x="72" y="1242"/>
                    </a:lnTo>
                    <a:lnTo>
                      <a:pt x="78" y="1248"/>
                    </a:lnTo>
                    <a:lnTo>
                      <a:pt x="84" y="1254"/>
                    </a:lnTo>
                    <a:lnTo>
                      <a:pt x="18" y="1260"/>
                    </a:lnTo>
                    <a:lnTo>
                      <a:pt x="18" y="1272"/>
                    </a:lnTo>
                    <a:lnTo>
                      <a:pt x="18" y="1278"/>
                    </a:lnTo>
                    <a:lnTo>
                      <a:pt x="18" y="1284"/>
                    </a:lnTo>
                    <a:lnTo>
                      <a:pt x="12" y="1296"/>
                    </a:lnTo>
                    <a:lnTo>
                      <a:pt x="12" y="1308"/>
                    </a:lnTo>
                    <a:lnTo>
                      <a:pt x="12" y="1314"/>
                    </a:lnTo>
                    <a:lnTo>
                      <a:pt x="18" y="1314"/>
                    </a:lnTo>
                    <a:lnTo>
                      <a:pt x="18" y="1320"/>
                    </a:lnTo>
                    <a:lnTo>
                      <a:pt x="18" y="1326"/>
                    </a:lnTo>
                    <a:lnTo>
                      <a:pt x="18" y="1332"/>
                    </a:lnTo>
                    <a:lnTo>
                      <a:pt x="18" y="1338"/>
                    </a:lnTo>
                    <a:lnTo>
                      <a:pt x="12" y="1338"/>
                    </a:lnTo>
                    <a:lnTo>
                      <a:pt x="6" y="1338"/>
                    </a:lnTo>
                    <a:lnTo>
                      <a:pt x="0" y="1338"/>
                    </a:lnTo>
                    <a:lnTo>
                      <a:pt x="0" y="1350"/>
                    </a:lnTo>
                    <a:lnTo>
                      <a:pt x="6" y="1356"/>
                    </a:lnTo>
                    <a:lnTo>
                      <a:pt x="6" y="1374"/>
                    </a:lnTo>
                    <a:lnTo>
                      <a:pt x="12" y="1374"/>
                    </a:lnTo>
                    <a:lnTo>
                      <a:pt x="18" y="1374"/>
                    </a:lnTo>
                    <a:lnTo>
                      <a:pt x="18" y="1380"/>
                    </a:lnTo>
                    <a:lnTo>
                      <a:pt x="24" y="1380"/>
                    </a:lnTo>
                    <a:lnTo>
                      <a:pt x="30" y="1380"/>
                    </a:lnTo>
                    <a:lnTo>
                      <a:pt x="30" y="1386"/>
                    </a:lnTo>
                    <a:lnTo>
                      <a:pt x="36" y="1386"/>
                    </a:lnTo>
                    <a:lnTo>
                      <a:pt x="42" y="1386"/>
                    </a:lnTo>
                    <a:lnTo>
                      <a:pt x="54" y="1398"/>
                    </a:lnTo>
                    <a:lnTo>
                      <a:pt x="60" y="1392"/>
                    </a:lnTo>
                    <a:lnTo>
                      <a:pt x="72" y="1392"/>
                    </a:lnTo>
                    <a:lnTo>
                      <a:pt x="84" y="1392"/>
                    </a:lnTo>
                    <a:lnTo>
                      <a:pt x="90" y="1392"/>
                    </a:lnTo>
                    <a:lnTo>
                      <a:pt x="96" y="1392"/>
                    </a:lnTo>
                    <a:lnTo>
                      <a:pt x="102" y="1392"/>
                    </a:lnTo>
                    <a:lnTo>
                      <a:pt x="102" y="1386"/>
                    </a:lnTo>
                    <a:lnTo>
                      <a:pt x="96" y="1386"/>
                    </a:lnTo>
                    <a:lnTo>
                      <a:pt x="96" y="1380"/>
                    </a:lnTo>
                    <a:lnTo>
                      <a:pt x="102" y="1380"/>
                    </a:lnTo>
                    <a:lnTo>
                      <a:pt x="102" y="1374"/>
                    </a:lnTo>
                    <a:lnTo>
                      <a:pt x="108" y="1374"/>
                    </a:lnTo>
                    <a:lnTo>
                      <a:pt x="126" y="1380"/>
                    </a:lnTo>
                    <a:lnTo>
                      <a:pt x="126" y="1386"/>
                    </a:lnTo>
                    <a:lnTo>
                      <a:pt x="132" y="1386"/>
                    </a:lnTo>
                    <a:lnTo>
                      <a:pt x="138" y="1380"/>
                    </a:lnTo>
                    <a:lnTo>
                      <a:pt x="144" y="1380"/>
                    </a:lnTo>
                    <a:lnTo>
                      <a:pt x="150" y="1380"/>
                    </a:lnTo>
                    <a:lnTo>
                      <a:pt x="150" y="1374"/>
                    </a:lnTo>
                    <a:lnTo>
                      <a:pt x="156" y="1374"/>
                    </a:lnTo>
                    <a:lnTo>
                      <a:pt x="162" y="1368"/>
                    </a:lnTo>
                    <a:lnTo>
                      <a:pt x="162" y="1374"/>
                    </a:lnTo>
                    <a:lnTo>
                      <a:pt x="162" y="1380"/>
                    </a:lnTo>
                    <a:lnTo>
                      <a:pt x="162" y="1386"/>
                    </a:lnTo>
                    <a:lnTo>
                      <a:pt x="168" y="1392"/>
                    </a:lnTo>
                    <a:lnTo>
                      <a:pt x="168" y="1398"/>
                    </a:lnTo>
                    <a:lnTo>
                      <a:pt x="168" y="1404"/>
                    </a:lnTo>
                    <a:lnTo>
                      <a:pt x="168" y="1410"/>
                    </a:lnTo>
                    <a:lnTo>
                      <a:pt x="168" y="1416"/>
                    </a:lnTo>
                    <a:lnTo>
                      <a:pt x="168" y="1422"/>
                    </a:lnTo>
                    <a:lnTo>
                      <a:pt x="174" y="1422"/>
                    </a:lnTo>
                    <a:lnTo>
                      <a:pt x="180" y="1416"/>
                    </a:lnTo>
                    <a:lnTo>
                      <a:pt x="186" y="1416"/>
                    </a:lnTo>
                    <a:lnTo>
                      <a:pt x="192" y="1410"/>
                    </a:lnTo>
                    <a:lnTo>
                      <a:pt x="198" y="1410"/>
                    </a:lnTo>
                    <a:lnTo>
                      <a:pt x="198" y="1404"/>
                    </a:lnTo>
                    <a:lnTo>
                      <a:pt x="204" y="1404"/>
                    </a:lnTo>
                    <a:lnTo>
                      <a:pt x="210" y="1404"/>
                    </a:lnTo>
                    <a:lnTo>
                      <a:pt x="210" y="1398"/>
                    </a:lnTo>
                    <a:lnTo>
                      <a:pt x="216" y="1398"/>
                    </a:lnTo>
                    <a:lnTo>
                      <a:pt x="222" y="1398"/>
                    </a:lnTo>
                    <a:lnTo>
                      <a:pt x="222" y="1392"/>
                    </a:lnTo>
                    <a:lnTo>
                      <a:pt x="228" y="1392"/>
                    </a:lnTo>
                    <a:lnTo>
                      <a:pt x="234" y="1386"/>
                    </a:lnTo>
                    <a:lnTo>
                      <a:pt x="240" y="1386"/>
                    </a:lnTo>
                    <a:lnTo>
                      <a:pt x="246" y="1386"/>
                    </a:lnTo>
                    <a:lnTo>
                      <a:pt x="246" y="1392"/>
                    </a:lnTo>
                    <a:lnTo>
                      <a:pt x="246" y="1398"/>
                    </a:lnTo>
                    <a:lnTo>
                      <a:pt x="252" y="1398"/>
                    </a:lnTo>
                    <a:lnTo>
                      <a:pt x="252" y="1404"/>
                    </a:lnTo>
                    <a:lnTo>
                      <a:pt x="258" y="1404"/>
                    </a:lnTo>
                    <a:lnTo>
                      <a:pt x="258" y="1410"/>
                    </a:lnTo>
                    <a:lnTo>
                      <a:pt x="264" y="1410"/>
                    </a:lnTo>
                    <a:lnTo>
                      <a:pt x="264" y="1416"/>
                    </a:lnTo>
                    <a:lnTo>
                      <a:pt x="270" y="1416"/>
                    </a:lnTo>
                    <a:lnTo>
                      <a:pt x="270" y="1422"/>
                    </a:lnTo>
                    <a:lnTo>
                      <a:pt x="276" y="1416"/>
                    </a:lnTo>
                    <a:lnTo>
                      <a:pt x="282" y="1416"/>
                    </a:lnTo>
                    <a:lnTo>
                      <a:pt x="288" y="1416"/>
                    </a:lnTo>
                    <a:lnTo>
                      <a:pt x="294" y="1416"/>
                    </a:lnTo>
                    <a:lnTo>
                      <a:pt x="300" y="1416"/>
                    </a:lnTo>
                    <a:lnTo>
                      <a:pt x="306" y="1416"/>
                    </a:lnTo>
                    <a:lnTo>
                      <a:pt x="312" y="1416"/>
                    </a:lnTo>
                    <a:lnTo>
                      <a:pt x="318" y="1416"/>
                    </a:lnTo>
                    <a:lnTo>
                      <a:pt x="318" y="1410"/>
                    </a:lnTo>
                    <a:lnTo>
                      <a:pt x="324" y="1410"/>
                    </a:lnTo>
                    <a:lnTo>
                      <a:pt x="324" y="1404"/>
                    </a:lnTo>
                    <a:lnTo>
                      <a:pt x="330" y="1404"/>
                    </a:lnTo>
                    <a:lnTo>
                      <a:pt x="330" y="1410"/>
                    </a:lnTo>
                    <a:lnTo>
                      <a:pt x="336" y="1410"/>
                    </a:lnTo>
                    <a:lnTo>
                      <a:pt x="342" y="1410"/>
                    </a:lnTo>
                    <a:lnTo>
                      <a:pt x="348" y="1404"/>
                    </a:lnTo>
                    <a:lnTo>
                      <a:pt x="348" y="1410"/>
                    </a:lnTo>
                    <a:lnTo>
                      <a:pt x="354" y="1410"/>
                    </a:lnTo>
                    <a:lnTo>
                      <a:pt x="360" y="1410"/>
                    </a:lnTo>
                    <a:lnTo>
                      <a:pt x="366" y="1410"/>
                    </a:lnTo>
                    <a:lnTo>
                      <a:pt x="372" y="1410"/>
                    </a:lnTo>
                    <a:lnTo>
                      <a:pt x="372" y="1416"/>
                    </a:lnTo>
                    <a:lnTo>
                      <a:pt x="378" y="1422"/>
                    </a:lnTo>
                    <a:lnTo>
                      <a:pt x="378" y="1428"/>
                    </a:lnTo>
                    <a:lnTo>
                      <a:pt x="378" y="1434"/>
                    </a:lnTo>
                    <a:lnTo>
                      <a:pt x="378" y="1440"/>
                    </a:lnTo>
                    <a:lnTo>
                      <a:pt x="390" y="1440"/>
                    </a:lnTo>
                    <a:lnTo>
                      <a:pt x="396" y="1440"/>
                    </a:lnTo>
                    <a:lnTo>
                      <a:pt x="396" y="1434"/>
                    </a:lnTo>
                    <a:lnTo>
                      <a:pt x="402" y="1434"/>
                    </a:lnTo>
                    <a:lnTo>
                      <a:pt x="408" y="1434"/>
                    </a:lnTo>
                    <a:lnTo>
                      <a:pt x="414" y="1428"/>
                    </a:lnTo>
                    <a:lnTo>
                      <a:pt x="426" y="1428"/>
                    </a:lnTo>
                    <a:lnTo>
                      <a:pt x="432" y="1428"/>
                    </a:lnTo>
                    <a:lnTo>
                      <a:pt x="438" y="1422"/>
                    </a:lnTo>
                    <a:lnTo>
                      <a:pt x="444" y="1422"/>
                    </a:lnTo>
                    <a:lnTo>
                      <a:pt x="450" y="1416"/>
                    </a:lnTo>
                    <a:lnTo>
                      <a:pt x="456" y="1416"/>
                    </a:lnTo>
                    <a:lnTo>
                      <a:pt x="468" y="1410"/>
                    </a:lnTo>
                    <a:lnTo>
                      <a:pt x="498" y="1404"/>
                    </a:lnTo>
                    <a:lnTo>
                      <a:pt x="504" y="1398"/>
                    </a:lnTo>
                    <a:lnTo>
                      <a:pt x="510" y="1368"/>
                    </a:lnTo>
                    <a:lnTo>
                      <a:pt x="528" y="1374"/>
                    </a:lnTo>
                    <a:lnTo>
                      <a:pt x="540" y="1380"/>
                    </a:lnTo>
                    <a:lnTo>
                      <a:pt x="552" y="1386"/>
                    </a:lnTo>
                    <a:lnTo>
                      <a:pt x="558" y="1386"/>
                    </a:lnTo>
                    <a:lnTo>
                      <a:pt x="570" y="1392"/>
                    </a:lnTo>
                    <a:lnTo>
                      <a:pt x="588" y="1398"/>
                    </a:lnTo>
                    <a:lnTo>
                      <a:pt x="594" y="1398"/>
                    </a:lnTo>
                    <a:lnTo>
                      <a:pt x="600" y="1404"/>
                    </a:lnTo>
                    <a:lnTo>
                      <a:pt x="612" y="1404"/>
                    </a:lnTo>
                    <a:lnTo>
                      <a:pt x="612" y="1410"/>
                    </a:lnTo>
                    <a:lnTo>
                      <a:pt x="612" y="1416"/>
                    </a:lnTo>
                    <a:lnTo>
                      <a:pt x="612" y="1434"/>
                    </a:lnTo>
                    <a:lnTo>
                      <a:pt x="612" y="1452"/>
                    </a:lnTo>
                    <a:lnTo>
                      <a:pt x="612" y="1470"/>
                    </a:lnTo>
                    <a:lnTo>
                      <a:pt x="618" y="1470"/>
                    </a:lnTo>
                    <a:lnTo>
                      <a:pt x="630" y="1506"/>
                    </a:lnTo>
                    <a:lnTo>
                      <a:pt x="630" y="1512"/>
                    </a:lnTo>
                    <a:lnTo>
                      <a:pt x="654" y="1494"/>
                    </a:lnTo>
                    <a:lnTo>
                      <a:pt x="684" y="1476"/>
                    </a:lnTo>
                    <a:lnTo>
                      <a:pt x="684" y="1482"/>
                    </a:lnTo>
                    <a:lnTo>
                      <a:pt x="696" y="1476"/>
                    </a:lnTo>
                    <a:lnTo>
                      <a:pt x="708" y="1470"/>
                    </a:lnTo>
                    <a:lnTo>
                      <a:pt x="714" y="1470"/>
                    </a:lnTo>
                    <a:lnTo>
                      <a:pt x="720" y="1470"/>
                    </a:lnTo>
                    <a:lnTo>
                      <a:pt x="750" y="1458"/>
                    </a:lnTo>
                    <a:lnTo>
                      <a:pt x="768" y="1452"/>
                    </a:lnTo>
                    <a:lnTo>
                      <a:pt x="774" y="1452"/>
                    </a:lnTo>
                    <a:lnTo>
                      <a:pt x="780" y="1452"/>
                    </a:lnTo>
                    <a:lnTo>
                      <a:pt x="786" y="1452"/>
                    </a:lnTo>
                    <a:lnTo>
                      <a:pt x="786" y="1458"/>
                    </a:lnTo>
                    <a:lnTo>
                      <a:pt x="792" y="1458"/>
                    </a:lnTo>
                    <a:lnTo>
                      <a:pt x="798" y="1458"/>
                    </a:lnTo>
                    <a:lnTo>
                      <a:pt x="810" y="1452"/>
                    </a:lnTo>
                    <a:lnTo>
                      <a:pt x="816" y="1452"/>
                    </a:lnTo>
                    <a:lnTo>
                      <a:pt x="822" y="1446"/>
                    </a:lnTo>
                    <a:lnTo>
                      <a:pt x="828" y="1446"/>
                    </a:lnTo>
                    <a:lnTo>
                      <a:pt x="834" y="1440"/>
                    </a:lnTo>
                    <a:lnTo>
                      <a:pt x="840" y="1434"/>
                    </a:lnTo>
                    <a:lnTo>
                      <a:pt x="846" y="1434"/>
                    </a:lnTo>
                    <a:lnTo>
                      <a:pt x="852" y="1428"/>
                    </a:lnTo>
                    <a:lnTo>
                      <a:pt x="858" y="1428"/>
                    </a:lnTo>
                    <a:lnTo>
                      <a:pt x="870" y="1422"/>
                    </a:lnTo>
                    <a:lnTo>
                      <a:pt x="876" y="1416"/>
                    </a:lnTo>
                    <a:lnTo>
                      <a:pt x="882" y="1416"/>
                    </a:lnTo>
                    <a:lnTo>
                      <a:pt x="888" y="1410"/>
                    </a:lnTo>
                    <a:lnTo>
                      <a:pt x="894" y="1410"/>
                    </a:lnTo>
                    <a:lnTo>
                      <a:pt x="894" y="1404"/>
                    </a:lnTo>
                    <a:lnTo>
                      <a:pt x="894" y="1410"/>
                    </a:lnTo>
                    <a:lnTo>
                      <a:pt x="900" y="1416"/>
                    </a:lnTo>
                    <a:lnTo>
                      <a:pt x="906" y="1428"/>
                    </a:lnTo>
                    <a:lnTo>
                      <a:pt x="912" y="1434"/>
                    </a:lnTo>
                    <a:lnTo>
                      <a:pt x="912" y="1440"/>
                    </a:lnTo>
                    <a:lnTo>
                      <a:pt x="918" y="1452"/>
                    </a:lnTo>
                    <a:lnTo>
                      <a:pt x="912" y="1446"/>
                    </a:lnTo>
                    <a:lnTo>
                      <a:pt x="912" y="1452"/>
                    </a:lnTo>
                    <a:lnTo>
                      <a:pt x="918" y="1452"/>
                    </a:lnTo>
                    <a:lnTo>
                      <a:pt x="924" y="1458"/>
                    </a:lnTo>
                    <a:lnTo>
                      <a:pt x="930" y="1464"/>
                    </a:lnTo>
                    <a:lnTo>
                      <a:pt x="942" y="1464"/>
                    </a:lnTo>
                    <a:lnTo>
                      <a:pt x="948" y="1470"/>
                    </a:lnTo>
                    <a:lnTo>
                      <a:pt x="960" y="1476"/>
                    </a:lnTo>
                    <a:lnTo>
                      <a:pt x="972" y="1470"/>
                    </a:lnTo>
                    <a:lnTo>
                      <a:pt x="978" y="1464"/>
                    </a:lnTo>
                    <a:lnTo>
                      <a:pt x="990" y="1470"/>
                    </a:lnTo>
                    <a:lnTo>
                      <a:pt x="1002" y="1476"/>
                    </a:lnTo>
                    <a:lnTo>
                      <a:pt x="996" y="1482"/>
                    </a:lnTo>
                    <a:lnTo>
                      <a:pt x="990" y="1494"/>
                    </a:lnTo>
                    <a:lnTo>
                      <a:pt x="984" y="1500"/>
                    </a:lnTo>
                    <a:lnTo>
                      <a:pt x="984" y="1506"/>
                    </a:lnTo>
                    <a:lnTo>
                      <a:pt x="978" y="1506"/>
                    </a:lnTo>
                    <a:lnTo>
                      <a:pt x="972" y="1512"/>
                    </a:lnTo>
                    <a:lnTo>
                      <a:pt x="966" y="1518"/>
                    </a:lnTo>
                    <a:lnTo>
                      <a:pt x="960" y="1524"/>
                    </a:lnTo>
                    <a:lnTo>
                      <a:pt x="966" y="1524"/>
                    </a:lnTo>
                    <a:lnTo>
                      <a:pt x="972" y="1530"/>
                    </a:lnTo>
                    <a:lnTo>
                      <a:pt x="966" y="1536"/>
                    </a:lnTo>
                    <a:lnTo>
                      <a:pt x="966" y="1554"/>
                    </a:lnTo>
                    <a:lnTo>
                      <a:pt x="960" y="1560"/>
                    </a:lnTo>
                    <a:lnTo>
                      <a:pt x="960" y="1572"/>
                    </a:lnTo>
                    <a:lnTo>
                      <a:pt x="966" y="1566"/>
                    </a:lnTo>
                    <a:lnTo>
                      <a:pt x="972" y="1566"/>
                    </a:lnTo>
                    <a:lnTo>
                      <a:pt x="978" y="1566"/>
                    </a:lnTo>
                    <a:lnTo>
                      <a:pt x="978" y="1560"/>
                    </a:lnTo>
                    <a:lnTo>
                      <a:pt x="984" y="1560"/>
                    </a:lnTo>
                    <a:lnTo>
                      <a:pt x="990" y="1560"/>
                    </a:lnTo>
                    <a:lnTo>
                      <a:pt x="996" y="1560"/>
                    </a:lnTo>
                    <a:lnTo>
                      <a:pt x="996" y="1566"/>
                    </a:lnTo>
                    <a:lnTo>
                      <a:pt x="996" y="1572"/>
                    </a:lnTo>
                    <a:lnTo>
                      <a:pt x="996" y="1584"/>
                    </a:lnTo>
                    <a:lnTo>
                      <a:pt x="984" y="1578"/>
                    </a:lnTo>
                    <a:lnTo>
                      <a:pt x="978" y="1590"/>
                    </a:lnTo>
                    <a:lnTo>
                      <a:pt x="972" y="1602"/>
                    </a:lnTo>
                    <a:lnTo>
                      <a:pt x="972" y="1608"/>
                    </a:lnTo>
                    <a:lnTo>
                      <a:pt x="966" y="1608"/>
                    </a:lnTo>
                    <a:lnTo>
                      <a:pt x="966" y="1614"/>
                    </a:lnTo>
                    <a:lnTo>
                      <a:pt x="960" y="1614"/>
                    </a:lnTo>
                    <a:lnTo>
                      <a:pt x="954" y="1608"/>
                    </a:lnTo>
                    <a:lnTo>
                      <a:pt x="954" y="1620"/>
                    </a:lnTo>
                    <a:lnTo>
                      <a:pt x="984" y="1656"/>
                    </a:lnTo>
                    <a:lnTo>
                      <a:pt x="990" y="1662"/>
                    </a:lnTo>
                    <a:lnTo>
                      <a:pt x="996" y="1662"/>
                    </a:lnTo>
                    <a:lnTo>
                      <a:pt x="996" y="1668"/>
                    </a:lnTo>
                    <a:lnTo>
                      <a:pt x="1002" y="1674"/>
                    </a:lnTo>
                    <a:lnTo>
                      <a:pt x="1008" y="1674"/>
                    </a:lnTo>
                    <a:lnTo>
                      <a:pt x="1014" y="1668"/>
                    </a:lnTo>
                    <a:lnTo>
                      <a:pt x="1020" y="1662"/>
                    </a:lnTo>
                    <a:lnTo>
                      <a:pt x="1026" y="1662"/>
                    </a:lnTo>
                    <a:lnTo>
                      <a:pt x="1032" y="1662"/>
                    </a:lnTo>
                    <a:lnTo>
                      <a:pt x="1044" y="1656"/>
                    </a:lnTo>
                    <a:lnTo>
                      <a:pt x="1050" y="1656"/>
                    </a:lnTo>
                    <a:lnTo>
                      <a:pt x="1050" y="1650"/>
                    </a:lnTo>
                    <a:lnTo>
                      <a:pt x="1056" y="1650"/>
                    </a:lnTo>
                    <a:lnTo>
                      <a:pt x="1062" y="1650"/>
                    </a:lnTo>
                    <a:lnTo>
                      <a:pt x="1068" y="1644"/>
                    </a:lnTo>
                    <a:lnTo>
                      <a:pt x="1080" y="1638"/>
                    </a:lnTo>
                    <a:lnTo>
                      <a:pt x="1104" y="1644"/>
                    </a:lnTo>
                    <a:lnTo>
                      <a:pt x="1110" y="1644"/>
                    </a:lnTo>
                    <a:lnTo>
                      <a:pt x="1122" y="1620"/>
                    </a:lnTo>
                    <a:lnTo>
                      <a:pt x="1146" y="1626"/>
                    </a:lnTo>
                    <a:lnTo>
                      <a:pt x="1158" y="1632"/>
                    </a:lnTo>
                    <a:lnTo>
                      <a:pt x="1170" y="1632"/>
                    </a:lnTo>
                    <a:lnTo>
                      <a:pt x="1194" y="1638"/>
                    </a:lnTo>
                    <a:lnTo>
                      <a:pt x="1200" y="1596"/>
                    </a:lnTo>
                    <a:lnTo>
                      <a:pt x="1200" y="1584"/>
                    </a:lnTo>
                    <a:lnTo>
                      <a:pt x="1206" y="1572"/>
                    </a:lnTo>
                    <a:lnTo>
                      <a:pt x="1206" y="1566"/>
                    </a:lnTo>
                    <a:lnTo>
                      <a:pt x="1212" y="1542"/>
                    </a:lnTo>
                    <a:lnTo>
                      <a:pt x="1230" y="1530"/>
                    </a:lnTo>
                    <a:lnTo>
                      <a:pt x="1284" y="1488"/>
                    </a:lnTo>
                    <a:lnTo>
                      <a:pt x="1290" y="1488"/>
                    </a:lnTo>
                    <a:lnTo>
                      <a:pt x="1314" y="1494"/>
                    </a:lnTo>
                    <a:lnTo>
                      <a:pt x="1320" y="1494"/>
                    </a:lnTo>
                    <a:lnTo>
                      <a:pt x="1350" y="1500"/>
                    </a:lnTo>
                    <a:lnTo>
                      <a:pt x="1356" y="1506"/>
                    </a:lnTo>
                    <a:lnTo>
                      <a:pt x="1362" y="1506"/>
                    </a:lnTo>
                    <a:lnTo>
                      <a:pt x="1368" y="1506"/>
                    </a:lnTo>
                    <a:lnTo>
                      <a:pt x="1380" y="1512"/>
                    </a:lnTo>
                    <a:lnTo>
                      <a:pt x="1422" y="1524"/>
                    </a:lnTo>
                    <a:lnTo>
                      <a:pt x="1464" y="1524"/>
                    </a:lnTo>
                    <a:lnTo>
                      <a:pt x="1482" y="1524"/>
                    </a:lnTo>
                    <a:lnTo>
                      <a:pt x="1488" y="1524"/>
                    </a:lnTo>
                    <a:lnTo>
                      <a:pt x="1500" y="1524"/>
                    </a:lnTo>
                    <a:lnTo>
                      <a:pt x="1500" y="1512"/>
                    </a:lnTo>
                    <a:lnTo>
                      <a:pt x="1512" y="1506"/>
                    </a:lnTo>
                    <a:lnTo>
                      <a:pt x="1524" y="1554"/>
                    </a:lnTo>
                    <a:lnTo>
                      <a:pt x="1530" y="1560"/>
                    </a:lnTo>
                    <a:lnTo>
                      <a:pt x="1542" y="1560"/>
                    </a:lnTo>
                    <a:lnTo>
                      <a:pt x="1542" y="1554"/>
                    </a:lnTo>
                    <a:lnTo>
                      <a:pt x="1566" y="1548"/>
                    </a:lnTo>
                    <a:lnTo>
                      <a:pt x="1572" y="1548"/>
                    </a:lnTo>
                    <a:lnTo>
                      <a:pt x="1614" y="1542"/>
                    </a:lnTo>
                    <a:lnTo>
                      <a:pt x="1632" y="1548"/>
                    </a:lnTo>
                    <a:lnTo>
                      <a:pt x="1650" y="1542"/>
                    </a:lnTo>
                    <a:lnTo>
                      <a:pt x="1686" y="1542"/>
                    </a:lnTo>
                    <a:lnTo>
                      <a:pt x="1692" y="1548"/>
                    </a:lnTo>
                    <a:lnTo>
                      <a:pt x="1692" y="1542"/>
                    </a:lnTo>
                    <a:lnTo>
                      <a:pt x="1722" y="1494"/>
                    </a:lnTo>
                    <a:lnTo>
                      <a:pt x="1722" y="1488"/>
                    </a:lnTo>
                    <a:lnTo>
                      <a:pt x="1716" y="1488"/>
                    </a:lnTo>
                    <a:lnTo>
                      <a:pt x="1716" y="1446"/>
                    </a:lnTo>
                    <a:lnTo>
                      <a:pt x="1710" y="1410"/>
                    </a:lnTo>
                    <a:lnTo>
                      <a:pt x="1716" y="1398"/>
                    </a:lnTo>
                    <a:lnTo>
                      <a:pt x="1716" y="1386"/>
                    </a:lnTo>
                    <a:lnTo>
                      <a:pt x="1722" y="1368"/>
                    </a:lnTo>
                    <a:lnTo>
                      <a:pt x="1728" y="1344"/>
                    </a:lnTo>
                    <a:lnTo>
                      <a:pt x="1728" y="1332"/>
                    </a:lnTo>
                    <a:lnTo>
                      <a:pt x="1722" y="1326"/>
                    </a:lnTo>
                    <a:lnTo>
                      <a:pt x="1722" y="1314"/>
                    </a:lnTo>
                    <a:lnTo>
                      <a:pt x="1770" y="1332"/>
                    </a:lnTo>
                    <a:lnTo>
                      <a:pt x="1812" y="1344"/>
                    </a:lnTo>
                    <a:lnTo>
                      <a:pt x="1818" y="1326"/>
                    </a:lnTo>
                    <a:lnTo>
                      <a:pt x="1818" y="1320"/>
                    </a:lnTo>
                    <a:lnTo>
                      <a:pt x="1818" y="1314"/>
                    </a:lnTo>
                    <a:lnTo>
                      <a:pt x="1824" y="1314"/>
                    </a:lnTo>
                    <a:lnTo>
                      <a:pt x="1824" y="1308"/>
                    </a:lnTo>
                    <a:lnTo>
                      <a:pt x="1830" y="1278"/>
                    </a:lnTo>
                    <a:lnTo>
                      <a:pt x="1836" y="1260"/>
                    </a:lnTo>
                    <a:lnTo>
                      <a:pt x="1836" y="1254"/>
                    </a:lnTo>
                    <a:lnTo>
                      <a:pt x="1830" y="1254"/>
                    </a:lnTo>
                    <a:lnTo>
                      <a:pt x="1830" y="1248"/>
                    </a:lnTo>
                    <a:lnTo>
                      <a:pt x="1824" y="1236"/>
                    </a:lnTo>
                    <a:lnTo>
                      <a:pt x="1818" y="1236"/>
                    </a:lnTo>
                    <a:lnTo>
                      <a:pt x="1812" y="1230"/>
                    </a:lnTo>
                    <a:lnTo>
                      <a:pt x="1818" y="1224"/>
                    </a:lnTo>
                    <a:lnTo>
                      <a:pt x="1818" y="1218"/>
                    </a:lnTo>
                    <a:lnTo>
                      <a:pt x="1824" y="1212"/>
                    </a:lnTo>
                    <a:lnTo>
                      <a:pt x="1824" y="1200"/>
                    </a:lnTo>
                    <a:lnTo>
                      <a:pt x="1830" y="1194"/>
                    </a:lnTo>
                    <a:lnTo>
                      <a:pt x="1830" y="1188"/>
                    </a:lnTo>
                    <a:lnTo>
                      <a:pt x="1836" y="1182"/>
                    </a:lnTo>
                    <a:lnTo>
                      <a:pt x="1836" y="1176"/>
                    </a:lnTo>
                    <a:lnTo>
                      <a:pt x="1836" y="1170"/>
                    </a:lnTo>
                    <a:lnTo>
                      <a:pt x="1842" y="1164"/>
                    </a:lnTo>
                    <a:lnTo>
                      <a:pt x="1842" y="1158"/>
                    </a:lnTo>
                    <a:lnTo>
                      <a:pt x="1848" y="1152"/>
                    </a:lnTo>
                    <a:lnTo>
                      <a:pt x="1848" y="1146"/>
                    </a:lnTo>
                    <a:lnTo>
                      <a:pt x="1854" y="1140"/>
                    </a:lnTo>
                    <a:lnTo>
                      <a:pt x="1854" y="1134"/>
                    </a:lnTo>
                    <a:lnTo>
                      <a:pt x="1860" y="1134"/>
                    </a:lnTo>
                    <a:lnTo>
                      <a:pt x="1860" y="1128"/>
                    </a:lnTo>
                    <a:lnTo>
                      <a:pt x="1866" y="1122"/>
                    </a:lnTo>
                    <a:lnTo>
                      <a:pt x="1872" y="1116"/>
                    </a:lnTo>
                    <a:lnTo>
                      <a:pt x="1872" y="1110"/>
                    </a:lnTo>
                    <a:lnTo>
                      <a:pt x="1878" y="1104"/>
                    </a:lnTo>
                    <a:lnTo>
                      <a:pt x="1884" y="1098"/>
                    </a:lnTo>
                    <a:lnTo>
                      <a:pt x="1884" y="1092"/>
                    </a:lnTo>
                    <a:lnTo>
                      <a:pt x="1890" y="1092"/>
                    </a:lnTo>
                    <a:lnTo>
                      <a:pt x="1878" y="1086"/>
                    </a:lnTo>
                    <a:lnTo>
                      <a:pt x="1866" y="1080"/>
                    </a:lnTo>
                    <a:lnTo>
                      <a:pt x="1848" y="1074"/>
                    </a:lnTo>
                    <a:lnTo>
                      <a:pt x="1842" y="1074"/>
                    </a:lnTo>
                    <a:lnTo>
                      <a:pt x="1836" y="1068"/>
                    </a:lnTo>
                    <a:lnTo>
                      <a:pt x="1842" y="1044"/>
                    </a:lnTo>
                    <a:lnTo>
                      <a:pt x="1854" y="1014"/>
                    </a:lnTo>
                    <a:lnTo>
                      <a:pt x="1860" y="990"/>
                    </a:lnTo>
                    <a:lnTo>
                      <a:pt x="1866" y="972"/>
                    </a:lnTo>
                    <a:lnTo>
                      <a:pt x="1902" y="960"/>
                    </a:lnTo>
                    <a:lnTo>
                      <a:pt x="1932" y="948"/>
                    </a:lnTo>
                    <a:lnTo>
                      <a:pt x="1938" y="948"/>
                    </a:lnTo>
                    <a:lnTo>
                      <a:pt x="1974" y="936"/>
                    </a:lnTo>
                    <a:lnTo>
                      <a:pt x="2034" y="918"/>
                    </a:lnTo>
                    <a:lnTo>
                      <a:pt x="2016" y="900"/>
                    </a:lnTo>
                    <a:lnTo>
                      <a:pt x="2034" y="900"/>
                    </a:lnTo>
                    <a:lnTo>
                      <a:pt x="2034" y="882"/>
                    </a:lnTo>
                    <a:lnTo>
                      <a:pt x="1992" y="876"/>
                    </a:lnTo>
                    <a:lnTo>
                      <a:pt x="1992" y="846"/>
                    </a:lnTo>
                    <a:lnTo>
                      <a:pt x="1998" y="828"/>
                    </a:lnTo>
                    <a:lnTo>
                      <a:pt x="1998" y="822"/>
                    </a:lnTo>
                    <a:lnTo>
                      <a:pt x="1998" y="810"/>
                    </a:lnTo>
                    <a:lnTo>
                      <a:pt x="1992" y="798"/>
                    </a:lnTo>
                    <a:lnTo>
                      <a:pt x="1980" y="780"/>
                    </a:lnTo>
                    <a:lnTo>
                      <a:pt x="2022" y="768"/>
                    </a:lnTo>
                    <a:lnTo>
                      <a:pt x="2040" y="762"/>
                    </a:lnTo>
                    <a:lnTo>
                      <a:pt x="2064" y="756"/>
                    </a:lnTo>
                    <a:lnTo>
                      <a:pt x="2070" y="756"/>
                    </a:lnTo>
                    <a:lnTo>
                      <a:pt x="2088" y="738"/>
                    </a:lnTo>
                    <a:lnTo>
                      <a:pt x="2076" y="726"/>
                    </a:lnTo>
                    <a:lnTo>
                      <a:pt x="2058" y="666"/>
                    </a:lnTo>
                    <a:lnTo>
                      <a:pt x="2052" y="666"/>
                    </a:lnTo>
                    <a:lnTo>
                      <a:pt x="2058" y="672"/>
                    </a:lnTo>
                    <a:lnTo>
                      <a:pt x="2052" y="684"/>
                    </a:lnTo>
                    <a:lnTo>
                      <a:pt x="2046" y="684"/>
                    </a:lnTo>
                    <a:lnTo>
                      <a:pt x="2034" y="708"/>
                    </a:lnTo>
                    <a:lnTo>
                      <a:pt x="2022" y="720"/>
                    </a:lnTo>
                    <a:lnTo>
                      <a:pt x="2016" y="720"/>
                    </a:lnTo>
                    <a:lnTo>
                      <a:pt x="2016" y="714"/>
                    </a:lnTo>
                    <a:lnTo>
                      <a:pt x="2010" y="714"/>
                    </a:lnTo>
                    <a:lnTo>
                      <a:pt x="2010" y="708"/>
                    </a:lnTo>
                    <a:lnTo>
                      <a:pt x="2004" y="708"/>
                    </a:lnTo>
                    <a:lnTo>
                      <a:pt x="2004" y="702"/>
                    </a:lnTo>
                    <a:lnTo>
                      <a:pt x="1992" y="708"/>
                    </a:lnTo>
                    <a:lnTo>
                      <a:pt x="1986" y="708"/>
                    </a:lnTo>
                    <a:lnTo>
                      <a:pt x="1980" y="708"/>
                    </a:lnTo>
                    <a:lnTo>
                      <a:pt x="1974" y="708"/>
                    </a:lnTo>
                    <a:lnTo>
                      <a:pt x="1968" y="708"/>
                    </a:lnTo>
                    <a:lnTo>
                      <a:pt x="1968" y="702"/>
                    </a:lnTo>
                    <a:lnTo>
                      <a:pt x="1962" y="702"/>
                    </a:lnTo>
                    <a:lnTo>
                      <a:pt x="1956" y="702"/>
                    </a:lnTo>
                    <a:lnTo>
                      <a:pt x="1956" y="696"/>
                    </a:lnTo>
                    <a:lnTo>
                      <a:pt x="1950" y="696"/>
                    </a:lnTo>
                    <a:lnTo>
                      <a:pt x="1944" y="696"/>
                    </a:lnTo>
                    <a:lnTo>
                      <a:pt x="1944" y="702"/>
                    </a:lnTo>
                    <a:lnTo>
                      <a:pt x="1956" y="720"/>
                    </a:lnTo>
                    <a:lnTo>
                      <a:pt x="1938" y="732"/>
                    </a:lnTo>
                    <a:lnTo>
                      <a:pt x="1932" y="732"/>
                    </a:lnTo>
                    <a:lnTo>
                      <a:pt x="1932" y="738"/>
                    </a:lnTo>
                    <a:lnTo>
                      <a:pt x="1920" y="744"/>
                    </a:lnTo>
                    <a:lnTo>
                      <a:pt x="1908" y="744"/>
                    </a:lnTo>
                    <a:lnTo>
                      <a:pt x="1902" y="744"/>
                    </a:lnTo>
                    <a:lnTo>
                      <a:pt x="1896" y="744"/>
                    </a:lnTo>
                    <a:lnTo>
                      <a:pt x="1914" y="768"/>
                    </a:lnTo>
                    <a:lnTo>
                      <a:pt x="1920" y="780"/>
                    </a:lnTo>
                    <a:lnTo>
                      <a:pt x="1932" y="798"/>
                    </a:lnTo>
                    <a:lnTo>
                      <a:pt x="1932" y="804"/>
                    </a:lnTo>
                    <a:lnTo>
                      <a:pt x="1926" y="804"/>
                    </a:lnTo>
                    <a:lnTo>
                      <a:pt x="1920" y="804"/>
                    </a:lnTo>
                    <a:lnTo>
                      <a:pt x="1920" y="810"/>
                    </a:lnTo>
                    <a:lnTo>
                      <a:pt x="1884" y="822"/>
                    </a:lnTo>
                    <a:lnTo>
                      <a:pt x="1878" y="822"/>
                    </a:lnTo>
                    <a:lnTo>
                      <a:pt x="1860" y="834"/>
                    </a:lnTo>
                    <a:lnTo>
                      <a:pt x="1836" y="840"/>
                    </a:lnTo>
                    <a:lnTo>
                      <a:pt x="1830" y="846"/>
                    </a:lnTo>
                    <a:lnTo>
                      <a:pt x="1812" y="828"/>
                    </a:lnTo>
                    <a:lnTo>
                      <a:pt x="1806" y="810"/>
                    </a:lnTo>
                    <a:lnTo>
                      <a:pt x="1800" y="810"/>
                    </a:lnTo>
                    <a:lnTo>
                      <a:pt x="1794" y="798"/>
                    </a:lnTo>
                    <a:lnTo>
                      <a:pt x="1788" y="798"/>
                    </a:lnTo>
                    <a:lnTo>
                      <a:pt x="1776" y="774"/>
                    </a:lnTo>
                    <a:lnTo>
                      <a:pt x="1764" y="720"/>
                    </a:lnTo>
                    <a:lnTo>
                      <a:pt x="1764" y="714"/>
                    </a:lnTo>
                    <a:lnTo>
                      <a:pt x="1674" y="792"/>
                    </a:lnTo>
                    <a:lnTo>
                      <a:pt x="1698" y="732"/>
                    </a:lnTo>
                    <a:lnTo>
                      <a:pt x="1704" y="720"/>
                    </a:lnTo>
                    <a:lnTo>
                      <a:pt x="1698" y="714"/>
                    </a:lnTo>
                    <a:lnTo>
                      <a:pt x="1692" y="708"/>
                    </a:lnTo>
                    <a:lnTo>
                      <a:pt x="1686" y="702"/>
                    </a:lnTo>
                    <a:lnTo>
                      <a:pt x="1674" y="684"/>
                    </a:lnTo>
                    <a:lnTo>
                      <a:pt x="1662" y="678"/>
                    </a:lnTo>
                    <a:lnTo>
                      <a:pt x="1656" y="684"/>
                    </a:lnTo>
                    <a:lnTo>
                      <a:pt x="1650" y="684"/>
                    </a:lnTo>
                    <a:lnTo>
                      <a:pt x="1626" y="702"/>
                    </a:lnTo>
                    <a:lnTo>
                      <a:pt x="1620" y="708"/>
                    </a:lnTo>
                    <a:lnTo>
                      <a:pt x="1614" y="714"/>
                    </a:lnTo>
                    <a:lnTo>
                      <a:pt x="1602" y="720"/>
                    </a:lnTo>
                    <a:lnTo>
                      <a:pt x="1596" y="726"/>
                    </a:lnTo>
                    <a:lnTo>
                      <a:pt x="1578" y="738"/>
                    </a:lnTo>
                    <a:lnTo>
                      <a:pt x="1572" y="744"/>
                    </a:lnTo>
                    <a:lnTo>
                      <a:pt x="1572" y="756"/>
                    </a:lnTo>
                    <a:lnTo>
                      <a:pt x="1572" y="762"/>
                    </a:lnTo>
                    <a:lnTo>
                      <a:pt x="1578" y="762"/>
                    </a:lnTo>
                    <a:lnTo>
                      <a:pt x="1578" y="774"/>
                    </a:lnTo>
                    <a:lnTo>
                      <a:pt x="1584" y="780"/>
                    </a:lnTo>
                    <a:lnTo>
                      <a:pt x="1584" y="786"/>
                    </a:lnTo>
                    <a:lnTo>
                      <a:pt x="1590" y="798"/>
                    </a:lnTo>
                    <a:lnTo>
                      <a:pt x="1626" y="792"/>
                    </a:lnTo>
                    <a:lnTo>
                      <a:pt x="1644" y="792"/>
                    </a:lnTo>
                    <a:lnTo>
                      <a:pt x="1650" y="786"/>
                    </a:lnTo>
                    <a:lnTo>
                      <a:pt x="1656" y="810"/>
                    </a:lnTo>
                    <a:lnTo>
                      <a:pt x="1662" y="834"/>
                    </a:lnTo>
                    <a:lnTo>
                      <a:pt x="1662" y="840"/>
                    </a:lnTo>
                    <a:lnTo>
                      <a:pt x="1668" y="858"/>
                    </a:lnTo>
                    <a:lnTo>
                      <a:pt x="1668" y="870"/>
                    </a:lnTo>
                    <a:lnTo>
                      <a:pt x="1668" y="876"/>
                    </a:lnTo>
                    <a:lnTo>
                      <a:pt x="1674" y="900"/>
                    </a:lnTo>
                    <a:lnTo>
                      <a:pt x="1674" y="906"/>
                    </a:lnTo>
                    <a:lnTo>
                      <a:pt x="1686" y="906"/>
                    </a:lnTo>
                    <a:lnTo>
                      <a:pt x="1692" y="918"/>
                    </a:lnTo>
                    <a:lnTo>
                      <a:pt x="1698" y="918"/>
                    </a:lnTo>
                    <a:lnTo>
                      <a:pt x="1692" y="948"/>
                    </a:lnTo>
                    <a:lnTo>
                      <a:pt x="1680" y="942"/>
                    </a:lnTo>
                    <a:lnTo>
                      <a:pt x="1656" y="936"/>
                    </a:lnTo>
                    <a:lnTo>
                      <a:pt x="1644" y="942"/>
                    </a:lnTo>
                    <a:lnTo>
                      <a:pt x="1638" y="924"/>
                    </a:lnTo>
                    <a:lnTo>
                      <a:pt x="1638" y="912"/>
                    </a:lnTo>
                    <a:lnTo>
                      <a:pt x="1608" y="918"/>
                    </a:lnTo>
                    <a:lnTo>
                      <a:pt x="1596" y="918"/>
                    </a:lnTo>
                    <a:lnTo>
                      <a:pt x="1590" y="936"/>
                    </a:lnTo>
                    <a:lnTo>
                      <a:pt x="1590" y="948"/>
                    </a:lnTo>
                    <a:lnTo>
                      <a:pt x="1596" y="948"/>
                    </a:lnTo>
                    <a:lnTo>
                      <a:pt x="1614" y="948"/>
                    </a:lnTo>
                    <a:lnTo>
                      <a:pt x="1656" y="990"/>
                    </a:lnTo>
                    <a:lnTo>
                      <a:pt x="1650" y="990"/>
                    </a:lnTo>
                    <a:lnTo>
                      <a:pt x="1644" y="996"/>
                    </a:lnTo>
                    <a:lnTo>
                      <a:pt x="1632" y="1002"/>
                    </a:lnTo>
                    <a:lnTo>
                      <a:pt x="1614" y="1008"/>
                    </a:lnTo>
                    <a:lnTo>
                      <a:pt x="1608" y="1008"/>
                    </a:lnTo>
                    <a:lnTo>
                      <a:pt x="1590" y="1002"/>
                    </a:lnTo>
                    <a:lnTo>
                      <a:pt x="1560" y="1020"/>
                    </a:lnTo>
                    <a:lnTo>
                      <a:pt x="1560" y="1026"/>
                    </a:lnTo>
                    <a:lnTo>
                      <a:pt x="1554" y="1020"/>
                    </a:lnTo>
                    <a:lnTo>
                      <a:pt x="1536" y="1020"/>
                    </a:lnTo>
                    <a:lnTo>
                      <a:pt x="1530" y="1020"/>
                    </a:lnTo>
                    <a:lnTo>
                      <a:pt x="1524" y="1014"/>
                    </a:lnTo>
                    <a:lnTo>
                      <a:pt x="1518" y="1020"/>
                    </a:lnTo>
                    <a:lnTo>
                      <a:pt x="1512" y="1020"/>
                    </a:lnTo>
                    <a:lnTo>
                      <a:pt x="1512" y="1026"/>
                    </a:lnTo>
                    <a:lnTo>
                      <a:pt x="1506" y="1026"/>
                    </a:lnTo>
                    <a:lnTo>
                      <a:pt x="1500" y="1032"/>
                    </a:lnTo>
                    <a:lnTo>
                      <a:pt x="1500" y="1026"/>
                    </a:lnTo>
                    <a:lnTo>
                      <a:pt x="1500" y="1020"/>
                    </a:lnTo>
                    <a:lnTo>
                      <a:pt x="1500" y="1014"/>
                    </a:lnTo>
                    <a:lnTo>
                      <a:pt x="1500" y="1008"/>
                    </a:lnTo>
                    <a:lnTo>
                      <a:pt x="1494" y="1008"/>
                    </a:lnTo>
                    <a:lnTo>
                      <a:pt x="1500" y="990"/>
                    </a:lnTo>
                    <a:lnTo>
                      <a:pt x="1506" y="978"/>
                    </a:lnTo>
                    <a:lnTo>
                      <a:pt x="1506" y="960"/>
                    </a:lnTo>
                    <a:lnTo>
                      <a:pt x="1512" y="936"/>
                    </a:lnTo>
                    <a:lnTo>
                      <a:pt x="1518" y="930"/>
                    </a:lnTo>
                    <a:lnTo>
                      <a:pt x="1470" y="906"/>
                    </a:lnTo>
                    <a:lnTo>
                      <a:pt x="1440" y="900"/>
                    </a:lnTo>
                    <a:lnTo>
                      <a:pt x="1440" y="924"/>
                    </a:lnTo>
                    <a:lnTo>
                      <a:pt x="1434" y="936"/>
                    </a:lnTo>
                    <a:lnTo>
                      <a:pt x="1428" y="960"/>
                    </a:lnTo>
                    <a:lnTo>
                      <a:pt x="1416" y="990"/>
                    </a:lnTo>
                    <a:lnTo>
                      <a:pt x="1404" y="984"/>
                    </a:lnTo>
                    <a:lnTo>
                      <a:pt x="1398" y="984"/>
                    </a:lnTo>
                    <a:lnTo>
                      <a:pt x="1374" y="978"/>
                    </a:lnTo>
                    <a:lnTo>
                      <a:pt x="1356" y="960"/>
                    </a:lnTo>
                    <a:lnTo>
                      <a:pt x="1356" y="948"/>
                    </a:lnTo>
                    <a:lnTo>
                      <a:pt x="1350" y="936"/>
                    </a:lnTo>
                    <a:lnTo>
                      <a:pt x="1344" y="924"/>
                    </a:lnTo>
                    <a:lnTo>
                      <a:pt x="1338" y="906"/>
                    </a:lnTo>
                    <a:lnTo>
                      <a:pt x="1332" y="900"/>
                    </a:lnTo>
                    <a:lnTo>
                      <a:pt x="1332" y="888"/>
                    </a:lnTo>
                    <a:lnTo>
                      <a:pt x="1326" y="882"/>
                    </a:lnTo>
                    <a:lnTo>
                      <a:pt x="1320" y="876"/>
                    </a:lnTo>
                    <a:lnTo>
                      <a:pt x="1320" y="870"/>
                    </a:lnTo>
                    <a:lnTo>
                      <a:pt x="1320" y="864"/>
                    </a:lnTo>
                    <a:lnTo>
                      <a:pt x="1314" y="858"/>
                    </a:lnTo>
                    <a:lnTo>
                      <a:pt x="1308" y="846"/>
                    </a:lnTo>
                    <a:lnTo>
                      <a:pt x="1308" y="840"/>
                    </a:lnTo>
                    <a:lnTo>
                      <a:pt x="1302" y="828"/>
                    </a:lnTo>
                    <a:lnTo>
                      <a:pt x="1308" y="822"/>
                    </a:lnTo>
                    <a:lnTo>
                      <a:pt x="1308" y="816"/>
                    </a:lnTo>
                    <a:lnTo>
                      <a:pt x="1302" y="816"/>
                    </a:lnTo>
                    <a:lnTo>
                      <a:pt x="1302" y="810"/>
                    </a:lnTo>
                    <a:lnTo>
                      <a:pt x="1302" y="804"/>
                    </a:lnTo>
                    <a:lnTo>
                      <a:pt x="1296" y="798"/>
                    </a:lnTo>
                    <a:lnTo>
                      <a:pt x="1296" y="786"/>
                    </a:lnTo>
                    <a:lnTo>
                      <a:pt x="1290" y="780"/>
                    </a:lnTo>
                    <a:lnTo>
                      <a:pt x="1290" y="774"/>
                    </a:lnTo>
                    <a:lnTo>
                      <a:pt x="1284" y="762"/>
                    </a:lnTo>
                    <a:lnTo>
                      <a:pt x="1278" y="750"/>
                    </a:lnTo>
                    <a:lnTo>
                      <a:pt x="1278" y="744"/>
                    </a:lnTo>
                    <a:lnTo>
                      <a:pt x="1278" y="738"/>
                    </a:lnTo>
                    <a:lnTo>
                      <a:pt x="1272" y="726"/>
                    </a:lnTo>
                    <a:lnTo>
                      <a:pt x="1272" y="720"/>
                    </a:lnTo>
                    <a:lnTo>
                      <a:pt x="1272" y="714"/>
                    </a:lnTo>
                    <a:lnTo>
                      <a:pt x="1290" y="708"/>
                    </a:lnTo>
                    <a:lnTo>
                      <a:pt x="1284" y="702"/>
                    </a:lnTo>
                    <a:lnTo>
                      <a:pt x="1284" y="654"/>
                    </a:lnTo>
                    <a:lnTo>
                      <a:pt x="1266" y="624"/>
                    </a:lnTo>
                    <a:lnTo>
                      <a:pt x="1254" y="618"/>
                    </a:lnTo>
                    <a:lnTo>
                      <a:pt x="1260" y="612"/>
                    </a:lnTo>
                    <a:lnTo>
                      <a:pt x="1266" y="612"/>
                    </a:lnTo>
                    <a:lnTo>
                      <a:pt x="1266" y="606"/>
                    </a:lnTo>
                    <a:lnTo>
                      <a:pt x="1272" y="606"/>
                    </a:lnTo>
                    <a:lnTo>
                      <a:pt x="1278" y="606"/>
                    </a:lnTo>
                    <a:lnTo>
                      <a:pt x="1278" y="600"/>
                    </a:lnTo>
                    <a:lnTo>
                      <a:pt x="1278" y="594"/>
                    </a:lnTo>
                    <a:lnTo>
                      <a:pt x="1272" y="588"/>
                    </a:lnTo>
                    <a:lnTo>
                      <a:pt x="1272" y="582"/>
                    </a:lnTo>
                    <a:lnTo>
                      <a:pt x="1272" y="570"/>
                    </a:lnTo>
                    <a:lnTo>
                      <a:pt x="1266" y="522"/>
                    </a:lnTo>
                    <a:lnTo>
                      <a:pt x="1260" y="522"/>
                    </a:lnTo>
                    <a:lnTo>
                      <a:pt x="1278" y="510"/>
                    </a:lnTo>
                    <a:lnTo>
                      <a:pt x="1278" y="504"/>
                    </a:lnTo>
                    <a:lnTo>
                      <a:pt x="1296" y="492"/>
                    </a:lnTo>
                    <a:lnTo>
                      <a:pt x="1290" y="456"/>
                    </a:lnTo>
                    <a:lnTo>
                      <a:pt x="1278" y="426"/>
                    </a:lnTo>
                    <a:lnTo>
                      <a:pt x="1272" y="408"/>
                    </a:lnTo>
                    <a:lnTo>
                      <a:pt x="1266" y="390"/>
                    </a:lnTo>
                    <a:lnTo>
                      <a:pt x="1266" y="384"/>
                    </a:lnTo>
                    <a:lnTo>
                      <a:pt x="1284" y="384"/>
                    </a:lnTo>
                    <a:lnTo>
                      <a:pt x="1302" y="372"/>
                    </a:lnTo>
                    <a:lnTo>
                      <a:pt x="1326" y="354"/>
                    </a:lnTo>
                    <a:lnTo>
                      <a:pt x="1350" y="348"/>
                    </a:lnTo>
                    <a:lnTo>
                      <a:pt x="1368" y="330"/>
                    </a:lnTo>
                    <a:lnTo>
                      <a:pt x="1380" y="324"/>
                    </a:lnTo>
                    <a:lnTo>
                      <a:pt x="1392" y="318"/>
                    </a:lnTo>
                    <a:lnTo>
                      <a:pt x="1434" y="306"/>
                    </a:lnTo>
                    <a:lnTo>
                      <a:pt x="1440" y="300"/>
                    </a:lnTo>
                    <a:lnTo>
                      <a:pt x="1458" y="294"/>
                    </a:lnTo>
                    <a:lnTo>
                      <a:pt x="1470" y="306"/>
                    </a:lnTo>
                    <a:lnTo>
                      <a:pt x="1458" y="276"/>
                    </a:lnTo>
                    <a:lnTo>
                      <a:pt x="1464" y="264"/>
                    </a:lnTo>
                    <a:lnTo>
                      <a:pt x="1476" y="240"/>
                    </a:lnTo>
                    <a:lnTo>
                      <a:pt x="1488" y="228"/>
                    </a:lnTo>
                    <a:lnTo>
                      <a:pt x="1488" y="222"/>
                    </a:lnTo>
                    <a:lnTo>
                      <a:pt x="1500" y="204"/>
                    </a:lnTo>
                    <a:lnTo>
                      <a:pt x="1506" y="198"/>
                    </a:lnTo>
                    <a:lnTo>
                      <a:pt x="1512" y="192"/>
                    </a:lnTo>
                    <a:lnTo>
                      <a:pt x="1518" y="192"/>
                    </a:lnTo>
                    <a:lnTo>
                      <a:pt x="1524" y="198"/>
                    </a:lnTo>
                    <a:lnTo>
                      <a:pt x="1530" y="204"/>
                    </a:lnTo>
                    <a:lnTo>
                      <a:pt x="1536" y="210"/>
                    </a:lnTo>
                    <a:lnTo>
                      <a:pt x="1548" y="204"/>
                    </a:lnTo>
                    <a:lnTo>
                      <a:pt x="1548" y="198"/>
                    </a:lnTo>
                    <a:lnTo>
                      <a:pt x="1536" y="156"/>
                    </a:lnTo>
                    <a:lnTo>
                      <a:pt x="1530" y="126"/>
                    </a:lnTo>
                    <a:lnTo>
                      <a:pt x="1536" y="126"/>
                    </a:lnTo>
                    <a:lnTo>
                      <a:pt x="1524" y="114"/>
                    </a:lnTo>
                    <a:lnTo>
                      <a:pt x="1500" y="72"/>
                    </a:lnTo>
                    <a:lnTo>
                      <a:pt x="1500" y="66"/>
                    </a:lnTo>
                    <a:lnTo>
                      <a:pt x="1506" y="66"/>
                    </a:lnTo>
                    <a:lnTo>
                      <a:pt x="1500" y="60"/>
                    </a:lnTo>
                    <a:lnTo>
                      <a:pt x="1500" y="54"/>
                    </a:lnTo>
                    <a:lnTo>
                      <a:pt x="1488" y="24"/>
                    </a:lnTo>
                    <a:lnTo>
                      <a:pt x="1482" y="0"/>
                    </a:lnTo>
                    <a:lnTo>
                      <a:pt x="1476" y="0"/>
                    </a:lnTo>
                    <a:close/>
                  </a:path>
                </a:pathLst>
              </a:custGeom>
              <a:solidFill>
                <a:srgbClr val="92D050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marL="0" marR="0" lvl="0" indent="0" algn="ctr" defTabSz="95190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2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" name="Freeform 30">
                <a:extLst>
                  <a:ext uri="{FF2B5EF4-FFF2-40B4-BE49-F238E27FC236}">
                    <a16:creationId xmlns:a16="http://schemas.microsoft.com/office/drawing/2014/main" id="{9C242757-1EB9-401C-AA79-F6E8733BF84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23784" y="3601002"/>
                <a:ext cx="2181428" cy="2122965"/>
              </a:xfrm>
              <a:custGeom>
                <a:avLst/>
                <a:gdLst>
                  <a:gd name="T0" fmla="*/ 198 w 1374"/>
                  <a:gd name="T1" fmla="*/ 138 h 1338"/>
                  <a:gd name="T2" fmla="*/ 258 w 1374"/>
                  <a:gd name="T3" fmla="*/ 162 h 1338"/>
                  <a:gd name="T4" fmla="*/ 210 w 1374"/>
                  <a:gd name="T5" fmla="*/ 228 h 1338"/>
                  <a:gd name="T6" fmla="*/ 168 w 1374"/>
                  <a:gd name="T7" fmla="*/ 228 h 1338"/>
                  <a:gd name="T8" fmla="*/ 180 w 1374"/>
                  <a:gd name="T9" fmla="*/ 264 h 1338"/>
                  <a:gd name="T10" fmla="*/ 204 w 1374"/>
                  <a:gd name="T11" fmla="*/ 330 h 1338"/>
                  <a:gd name="T12" fmla="*/ 180 w 1374"/>
                  <a:gd name="T13" fmla="*/ 360 h 1338"/>
                  <a:gd name="T14" fmla="*/ 138 w 1374"/>
                  <a:gd name="T15" fmla="*/ 384 h 1338"/>
                  <a:gd name="T16" fmla="*/ 114 w 1374"/>
                  <a:gd name="T17" fmla="*/ 420 h 1338"/>
                  <a:gd name="T18" fmla="*/ 84 w 1374"/>
                  <a:gd name="T19" fmla="*/ 480 h 1338"/>
                  <a:gd name="T20" fmla="*/ 102 w 1374"/>
                  <a:gd name="T21" fmla="*/ 552 h 1338"/>
                  <a:gd name="T22" fmla="*/ 72 w 1374"/>
                  <a:gd name="T23" fmla="*/ 606 h 1338"/>
                  <a:gd name="T24" fmla="*/ 6 w 1374"/>
                  <a:gd name="T25" fmla="*/ 636 h 1338"/>
                  <a:gd name="T26" fmla="*/ 42 w 1374"/>
                  <a:gd name="T27" fmla="*/ 696 h 1338"/>
                  <a:gd name="T28" fmla="*/ 24 w 1374"/>
                  <a:gd name="T29" fmla="*/ 756 h 1338"/>
                  <a:gd name="T30" fmla="*/ 30 w 1374"/>
                  <a:gd name="T31" fmla="*/ 852 h 1338"/>
                  <a:gd name="T32" fmla="*/ 114 w 1374"/>
                  <a:gd name="T33" fmla="*/ 912 h 1338"/>
                  <a:gd name="T34" fmla="*/ 168 w 1374"/>
                  <a:gd name="T35" fmla="*/ 924 h 1338"/>
                  <a:gd name="T36" fmla="*/ 204 w 1374"/>
                  <a:gd name="T37" fmla="*/ 924 h 1338"/>
                  <a:gd name="T38" fmla="*/ 234 w 1374"/>
                  <a:gd name="T39" fmla="*/ 972 h 1338"/>
                  <a:gd name="T40" fmla="*/ 282 w 1374"/>
                  <a:gd name="T41" fmla="*/ 1014 h 1338"/>
                  <a:gd name="T42" fmla="*/ 336 w 1374"/>
                  <a:gd name="T43" fmla="*/ 1032 h 1338"/>
                  <a:gd name="T44" fmla="*/ 390 w 1374"/>
                  <a:gd name="T45" fmla="*/ 1002 h 1338"/>
                  <a:gd name="T46" fmla="*/ 438 w 1374"/>
                  <a:gd name="T47" fmla="*/ 1008 h 1338"/>
                  <a:gd name="T48" fmla="*/ 480 w 1374"/>
                  <a:gd name="T49" fmla="*/ 1014 h 1338"/>
                  <a:gd name="T50" fmla="*/ 450 w 1374"/>
                  <a:gd name="T51" fmla="*/ 1038 h 1338"/>
                  <a:gd name="T52" fmla="*/ 408 w 1374"/>
                  <a:gd name="T53" fmla="*/ 1056 h 1338"/>
                  <a:gd name="T54" fmla="*/ 402 w 1374"/>
                  <a:gd name="T55" fmla="*/ 1098 h 1338"/>
                  <a:gd name="T56" fmla="*/ 360 w 1374"/>
                  <a:gd name="T57" fmla="*/ 1122 h 1338"/>
                  <a:gd name="T58" fmla="*/ 264 w 1374"/>
                  <a:gd name="T59" fmla="*/ 1116 h 1338"/>
                  <a:gd name="T60" fmla="*/ 204 w 1374"/>
                  <a:gd name="T61" fmla="*/ 1170 h 1338"/>
                  <a:gd name="T62" fmla="*/ 258 w 1374"/>
                  <a:gd name="T63" fmla="*/ 1266 h 1338"/>
                  <a:gd name="T64" fmla="*/ 288 w 1374"/>
                  <a:gd name="T65" fmla="*/ 1272 h 1338"/>
                  <a:gd name="T66" fmla="*/ 360 w 1374"/>
                  <a:gd name="T67" fmla="*/ 1320 h 1338"/>
                  <a:gd name="T68" fmla="*/ 492 w 1374"/>
                  <a:gd name="T69" fmla="*/ 1320 h 1338"/>
                  <a:gd name="T70" fmla="*/ 540 w 1374"/>
                  <a:gd name="T71" fmla="*/ 1290 h 1338"/>
                  <a:gd name="T72" fmla="*/ 576 w 1374"/>
                  <a:gd name="T73" fmla="*/ 1302 h 1338"/>
                  <a:gd name="T74" fmla="*/ 726 w 1374"/>
                  <a:gd name="T75" fmla="*/ 1230 h 1338"/>
                  <a:gd name="T76" fmla="*/ 762 w 1374"/>
                  <a:gd name="T77" fmla="*/ 1200 h 1338"/>
                  <a:gd name="T78" fmla="*/ 798 w 1374"/>
                  <a:gd name="T79" fmla="*/ 1134 h 1338"/>
                  <a:gd name="T80" fmla="*/ 798 w 1374"/>
                  <a:gd name="T81" fmla="*/ 1038 h 1338"/>
                  <a:gd name="T82" fmla="*/ 876 w 1374"/>
                  <a:gd name="T83" fmla="*/ 1062 h 1338"/>
                  <a:gd name="T84" fmla="*/ 918 w 1374"/>
                  <a:gd name="T85" fmla="*/ 1104 h 1338"/>
                  <a:gd name="T86" fmla="*/ 984 w 1374"/>
                  <a:gd name="T87" fmla="*/ 1068 h 1338"/>
                  <a:gd name="T88" fmla="*/ 1080 w 1374"/>
                  <a:gd name="T89" fmla="*/ 1056 h 1338"/>
                  <a:gd name="T90" fmla="*/ 1224 w 1374"/>
                  <a:gd name="T91" fmla="*/ 960 h 1338"/>
                  <a:gd name="T92" fmla="*/ 1374 w 1374"/>
                  <a:gd name="T93" fmla="*/ 852 h 1338"/>
                  <a:gd name="T94" fmla="*/ 1302 w 1374"/>
                  <a:gd name="T95" fmla="*/ 768 h 1338"/>
                  <a:gd name="T96" fmla="*/ 1086 w 1374"/>
                  <a:gd name="T97" fmla="*/ 744 h 1338"/>
                  <a:gd name="T98" fmla="*/ 966 w 1374"/>
                  <a:gd name="T99" fmla="*/ 630 h 1338"/>
                  <a:gd name="T100" fmla="*/ 810 w 1374"/>
                  <a:gd name="T101" fmla="*/ 564 h 1338"/>
                  <a:gd name="T102" fmla="*/ 810 w 1374"/>
                  <a:gd name="T103" fmla="*/ 492 h 1338"/>
                  <a:gd name="T104" fmla="*/ 792 w 1374"/>
                  <a:gd name="T105" fmla="*/ 438 h 1338"/>
                  <a:gd name="T106" fmla="*/ 774 w 1374"/>
                  <a:gd name="T107" fmla="*/ 312 h 1338"/>
                  <a:gd name="T108" fmla="*/ 702 w 1374"/>
                  <a:gd name="T109" fmla="*/ 306 h 1338"/>
                  <a:gd name="T110" fmla="*/ 672 w 1374"/>
                  <a:gd name="T111" fmla="*/ 222 h 1338"/>
                  <a:gd name="T112" fmla="*/ 654 w 1374"/>
                  <a:gd name="T113" fmla="*/ 192 h 1338"/>
                  <a:gd name="T114" fmla="*/ 696 w 1374"/>
                  <a:gd name="T115" fmla="*/ 108 h 1338"/>
                  <a:gd name="T116" fmla="*/ 606 w 1374"/>
                  <a:gd name="T117" fmla="*/ 72 h 1338"/>
                  <a:gd name="T118" fmla="*/ 540 w 1374"/>
                  <a:gd name="T119" fmla="*/ 66 h 1338"/>
                  <a:gd name="T120" fmla="*/ 462 w 1374"/>
                  <a:gd name="T121" fmla="*/ 84 h 1338"/>
                  <a:gd name="T122" fmla="*/ 306 w 1374"/>
                  <a:gd name="T123" fmla="*/ 84 h 1338"/>
                  <a:gd name="T124" fmla="*/ 204 w 1374"/>
                  <a:gd name="T125" fmla="*/ 0 h 1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374" h="1338">
                    <a:moveTo>
                      <a:pt x="204" y="0"/>
                    </a:moveTo>
                    <a:lnTo>
                      <a:pt x="198" y="30"/>
                    </a:lnTo>
                    <a:lnTo>
                      <a:pt x="198" y="42"/>
                    </a:lnTo>
                    <a:lnTo>
                      <a:pt x="186" y="66"/>
                    </a:lnTo>
                    <a:lnTo>
                      <a:pt x="186" y="78"/>
                    </a:lnTo>
                    <a:lnTo>
                      <a:pt x="186" y="84"/>
                    </a:lnTo>
                    <a:lnTo>
                      <a:pt x="180" y="90"/>
                    </a:lnTo>
                    <a:lnTo>
                      <a:pt x="180" y="96"/>
                    </a:lnTo>
                    <a:lnTo>
                      <a:pt x="180" y="102"/>
                    </a:lnTo>
                    <a:lnTo>
                      <a:pt x="180" y="108"/>
                    </a:lnTo>
                    <a:lnTo>
                      <a:pt x="174" y="132"/>
                    </a:lnTo>
                    <a:lnTo>
                      <a:pt x="186" y="138"/>
                    </a:lnTo>
                    <a:lnTo>
                      <a:pt x="198" y="138"/>
                    </a:lnTo>
                    <a:lnTo>
                      <a:pt x="204" y="138"/>
                    </a:lnTo>
                    <a:lnTo>
                      <a:pt x="216" y="144"/>
                    </a:lnTo>
                    <a:lnTo>
                      <a:pt x="222" y="144"/>
                    </a:lnTo>
                    <a:lnTo>
                      <a:pt x="228" y="126"/>
                    </a:lnTo>
                    <a:lnTo>
                      <a:pt x="234" y="126"/>
                    </a:lnTo>
                    <a:lnTo>
                      <a:pt x="240" y="132"/>
                    </a:lnTo>
                    <a:lnTo>
                      <a:pt x="246" y="132"/>
                    </a:lnTo>
                    <a:lnTo>
                      <a:pt x="252" y="132"/>
                    </a:lnTo>
                    <a:lnTo>
                      <a:pt x="252" y="138"/>
                    </a:lnTo>
                    <a:lnTo>
                      <a:pt x="252" y="144"/>
                    </a:lnTo>
                    <a:lnTo>
                      <a:pt x="252" y="150"/>
                    </a:lnTo>
                    <a:lnTo>
                      <a:pt x="252" y="156"/>
                    </a:lnTo>
                    <a:lnTo>
                      <a:pt x="258" y="162"/>
                    </a:lnTo>
                    <a:lnTo>
                      <a:pt x="252" y="162"/>
                    </a:lnTo>
                    <a:lnTo>
                      <a:pt x="246" y="168"/>
                    </a:lnTo>
                    <a:lnTo>
                      <a:pt x="240" y="168"/>
                    </a:lnTo>
                    <a:lnTo>
                      <a:pt x="240" y="174"/>
                    </a:lnTo>
                    <a:lnTo>
                      <a:pt x="222" y="186"/>
                    </a:lnTo>
                    <a:lnTo>
                      <a:pt x="210" y="192"/>
                    </a:lnTo>
                    <a:lnTo>
                      <a:pt x="204" y="204"/>
                    </a:lnTo>
                    <a:lnTo>
                      <a:pt x="198" y="204"/>
                    </a:lnTo>
                    <a:lnTo>
                      <a:pt x="198" y="210"/>
                    </a:lnTo>
                    <a:lnTo>
                      <a:pt x="198" y="216"/>
                    </a:lnTo>
                    <a:lnTo>
                      <a:pt x="204" y="216"/>
                    </a:lnTo>
                    <a:lnTo>
                      <a:pt x="204" y="222"/>
                    </a:lnTo>
                    <a:lnTo>
                      <a:pt x="210" y="228"/>
                    </a:lnTo>
                    <a:lnTo>
                      <a:pt x="210" y="234"/>
                    </a:lnTo>
                    <a:lnTo>
                      <a:pt x="204" y="234"/>
                    </a:lnTo>
                    <a:lnTo>
                      <a:pt x="198" y="234"/>
                    </a:lnTo>
                    <a:lnTo>
                      <a:pt x="192" y="234"/>
                    </a:lnTo>
                    <a:lnTo>
                      <a:pt x="192" y="228"/>
                    </a:lnTo>
                    <a:lnTo>
                      <a:pt x="192" y="222"/>
                    </a:lnTo>
                    <a:lnTo>
                      <a:pt x="192" y="216"/>
                    </a:lnTo>
                    <a:lnTo>
                      <a:pt x="186" y="216"/>
                    </a:lnTo>
                    <a:lnTo>
                      <a:pt x="180" y="222"/>
                    </a:lnTo>
                    <a:lnTo>
                      <a:pt x="186" y="222"/>
                    </a:lnTo>
                    <a:lnTo>
                      <a:pt x="186" y="228"/>
                    </a:lnTo>
                    <a:lnTo>
                      <a:pt x="186" y="234"/>
                    </a:lnTo>
                    <a:lnTo>
                      <a:pt x="168" y="228"/>
                    </a:lnTo>
                    <a:lnTo>
                      <a:pt x="168" y="234"/>
                    </a:lnTo>
                    <a:lnTo>
                      <a:pt x="162" y="234"/>
                    </a:lnTo>
                    <a:lnTo>
                      <a:pt x="156" y="234"/>
                    </a:lnTo>
                    <a:lnTo>
                      <a:pt x="156" y="240"/>
                    </a:lnTo>
                    <a:lnTo>
                      <a:pt x="162" y="240"/>
                    </a:lnTo>
                    <a:lnTo>
                      <a:pt x="162" y="246"/>
                    </a:lnTo>
                    <a:lnTo>
                      <a:pt x="168" y="246"/>
                    </a:lnTo>
                    <a:lnTo>
                      <a:pt x="162" y="246"/>
                    </a:lnTo>
                    <a:lnTo>
                      <a:pt x="162" y="252"/>
                    </a:lnTo>
                    <a:lnTo>
                      <a:pt x="168" y="252"/>
                    </a:lnTo>
                    <a:lnTo>
                      <a:pt x="168" y="258"/>
                    </a:lnTo>
                    <a:lnTo>
                      <a:pt x="168" y="264"/>
                    </a:lnTo>
                    <a:lnTo>
                      <a:pt x="180" y="264"/>
                    </a:lnTo>
                    <a:lnTo>
                      <a:pt x="180" y="270"/>
                    </a:lnTo>
                    <a:lnTo>
                      <a:pt x="180" y="276"/>
                    </a:lnTo>
                    <a:lnTo>
                      <a:pt x="180" y="282"/>
                    </a:lnTo>
                    <a:lnTo>
                      <a:pt x="186" y="282"/>
                    </a:lnTo>
                    <a:lnTo>
                      <a:pt x="192" y="282"/>
                    </a:lnTo>
                    <a:lnTo>
                      <a:pt x="192" y="288"/>
                    </a:lnTo>
                    <a:lnTo>
                      <a:pt x="186" y="300"/>
                    </a:lnTo>
                    <a:lnTo>
                      <a:pt x="198" y="300"/>
                    </a:lnTo>
                    <a:lnTo>
                      <a:pt x="204" y="306"/>
                    </a:lnTo>
                    <a:lnTo>
                      <a:pt x="198" y="312"/>
                    </a:lnTo>
                    <a:lnTo>
                      <a:pt x="198" y="318"/>
                    </a:lnTo>
                    <a:lnTo>
                      <a:pt x="204" y="324"/>
                    </a:lnTo>
                    <a:lnTo>
                      <a:pt x="204" y="330"/>
                    </a:lnTo>
                    <a:lnTo>
                      <a:pt x="198" y="330"/>
                    </a:lnTo>
                    <a:lnTo>
                      <a:pt x="198" y="336"/>
                    </a:lnTo>
                    <a:lnTo>
                      <a:pt x="192" y="342"/>
                    </a:lnTo>
                    <a:lnTo>
                      <a:pt x="192" y="354"/>
                    </a:lnTo>
                    <a:lnTo>
                      <a:pt x="198" y="366"/>
                    </a:lnTo>
                    <a:lnTo>
                      <a:pt x="198" y="372"/>
                    </a:lnTo>
                    <a:lnTo>
                      <a:pt x="198" y="378"/>
                    </a:lnTo>
                    <a:lnTo>
                      <a:pt x="192" y="378"/>
                    </a:lnTo>
                    <a:lnTo>
                      <a:pt x="186" y="378"/>
                    </a:lnTo>
                    <a:lnTo>
                      <a:pt x="186" y="372"/>
                    </a:lnTo>
                    <a:lnTo>
                      <a:pt x="186" y="366"/>
                    </a:lnTo>
                    <a:lnTo>
                      <a:pt x="180" y="366"/>
                    </a:lnTo>
                    <a:lnTo>
                      <a:pt x="180" y="360"/>
                    </a:lnTo>
                    <a:lnTo>
                      <a:pt x="180" y="354"/>
                    </a:lnTo>
                    <a:lnTo>
                      <a:pt x="174" y="354"/>
                    </a:lnTo>
                    <a:lnTo>
                      <a:pt x="174" y="360"/>
                    </a:lnTo>
                    <a:lnTo>
                      <a:pt x="168" y="360"/>
                    </a:lnTo>
                    <a:lnTo>
                      <a:pt x="168" y="366"/>
                    </a:lnTo>
                    <a:lnTo>
                      <a:pt x="168" y="372"/>
                    </a:lnTo>
                    <a:lnTo>
                      <a:pt x="168" y="378"/>
                    </a:lnTo>
                    <a:lnTo>
                      <a:pt x="168" y="384"/>
                    </a:lnTo>
                    <a:lnTo>
                      <a:pt x="162" y="384"/>
                    </a:lnTo>
                    <a:lnTo>
                      <a:pt x="156" y="384"/>
                    </a:lnTo>
                    <a:lnTo>
                      <a:pt x="150" y="384"/>
                    </a:lnTo>
                    <a:lnTo>
                      <a:pt x="144" y="384"/>
                    </a:lnTo>
                    <a:lnTo>
                      <a:pt x="138" y="384"/>
                    </a:lnTo>
                    <a:lnTo>
                      <a:pt x="132" y="384"/>
                    </a:lnTo>
                    <a:lnTo>
                      <a:pt x="132" y="390"/>
                    </a:lnTo>
                    <a:lnTo>
                      <a:pt x="126" y="390"/>
                    </a:lnTo>
                    <a:lnTo>
                      <a:pt x="126" y="384"/>
                    </a:lnTo>
                    <a:lnTo>
                      <a:pt x="126" y="372"/>
                    </a:lnTo>
                    <a:lnTo>
                      <a:pt x="120" y="378"/>
                    </a:lnTo>
                    <a:lnTo>
                      <a:pt x="120" y="384"/>
                    </a:lnTo>
                    <a:lnTo>
                      <a:pt x="120" y="390"/>
                    </a:lnTo>
                    <a:lnTo>
                      <a:pt x="114" y="396"/>
                    </a:lnTo>
                    <a:lnTo>
                      <a:pt x="114" y="402"/>
                    </a:lnTo>
                    <a:lnTo>
                      <a:pt x="114" y="408"/>
                    </a:lnTo>
                    <a:lnTo>
                      <a:pt x="114" y="414"/>
                    </a:lnTo>
                    <a:lnTo>
                      <a:pt x="114" y="420"/>
                    </a:lnTo>
                    <a:lnTo>
                      <a:pt x="114" y="426"/>
                    </a:lnTo>
                    <a:lnTo>
                      <a:pt x="108" y="426"/>
                    </a:lnTo>
                    <a:lnTo>
                      <a:pt x="102" y="426"/>
                    </a:lnTo>
                    <a:lnTo>
                      <a:pt x="96" y="432"/>
                    </a:lnTo>
                    <a:lnTo>
                      <a:pt x="90" y="438"/>
                    </a:lnTo>
                    <a:lnTo>
                      <a:pt x="90" y="444"/>
                    </a:lnTo>
                    <a:lnTo>
                      <a:pt x="84" y="450"/>
                    </a:lnTo>
                    <a:lnTo>
                      <a:pt x="90" y="456"/>
                    </a:lnTo>
                    <a:lnTo>
                      <a:pt x="78" y="462"/>
                    </a:lnTo>
                    <a:lnTo>
                      <a:pt x="78" y="468"/>
                    </a:lnTo>
                    <a:lnTo>
                      <a:pt x="84" y="468"/>
                    </a:lnTo>
                    <a:lnTo>
                      <a:pt x="84" y="474"/>
                    </a:lnTo>
                    <a:lnTo>
                      <a:pt x="84" y="480"/>
                    </a:lnTo>
                    <a:lnTo>
                      <a:pt x="84" y="486"/>
                    </a:lnTo>
                    <a:lnTo>
                      <a:pt x="84" y="492"/>
                    </a:lnTo>
                    <a:lnTo>
                      <a:pt x="90" y="492"/>
                    </a:lnTo>
                    <a:lnTo>
                      <a:pt x="90" y="498"/>
                    </a:lnTo>
                    <a:lnTo>
                      <a:pt x="90" y="504"/>
                    </a:lnTo>
                    <a:lnTo>
                      <a:pt x="90" y="510"/>
                    </a:lnTo>
                    <a:lnTo>
                      <a:pt x="90" y="516"/>
                    </a:lnTo>
                    <a:lnTo>
                      <a:pt x="96" y="516"/>
                    </a:lnTo>
                    <a:lnTo>
                      <a:pt x="96" y="522"/>
                    </a:lnTo>
                    <a:lnTo>
                      <a:pt x="96" y="528"/>
                    </a:lnTo>
                    <a:lnTo>
                      <a:pt x="96" y="534"/>
                    </a:lnTo>
                    <a:lnTo>
                      <a:pt x="102" y="546"/>
                    </a:lnTo>
                    <a:lnTo>
                      <a:pt x="102" y="552"/>
                    </a:lnTo>
                    <a:lnTo>
                      <a:pt x="102" y="558"/>
                    </a:lnTo>
                    <a:lnTo>
                      <a:pt x="102" y="564"/>
                    </a:lnTo>
                    <a:lnTo>
                      <a:pt x="108" y="564"/>
                    </a:lnTo>
                    <a:lnTo>
                      <a:pt x="102" y="570"/>
                    </a:lnTo>
                    <a:lnTo>
                      <a:pt x="102" y="576"/>
                    </a:lnTo>
                    <a:lnTo>
                      <a:pt x="96" y="576"/>
                    </a:lnTo>
                    <a:lnTo>
                      <a:pt x="96" y="582"/>
                    </a:lnTo>
                    <a:lnTo>
                      <a:pt x="102" y="582"/>
                    </a:lnTo>
                    <a:lnTo>
                      <a:pt x="96" y="594"/>
                    </a:lnTo>
                    <a:lnTo>
                      <a:pt x="96" y="600"/>
                    </a:lnTo>
                    <a:lnTo>
                      <a:pt x="84" y="600"/>
                    </a:lnTo>
                    <a:lnTo>
                      <a:pt x="84" y="606"/>
                    </a:lnTo>
                    <a:lnTo>
                      <a:pt x="72" y="606"/>
                    </a:lnTo>
                    <a:lnTo>
                      <a:pt x="54" y="612"/>
                    </a:lnTo>
                    <a:lnTo>
                      <a:pt x="48" y="612"/>
                    </a:lnTo>
                    <a:lnTo>
                      <a:pt x="48" y="618"/>
                    </a:lnTo>
                    <a:lnTo>
                      <a:pt x="42" y="618"/>
                    </a:lnTo>
                    <a:lnTo>
                      <a:pt x="36" y="618"/>
                    </a:lnTo>
                    <a:lnTo>
                      <a:pt x="30" y="618"/>
                    </a:lnTo>
                    <a:lnTo>
                      <a:pt x="24" y="618"/>
                    </a:lnTo>
                    <a:lnTo>
                      <a:pt x="18" y="618"/>
                    </a:lnTo>
                    <a:lnTo>
                      <a:pt x="18" y="624"/>
                    </a:lnTo>
                    <a:lnTo>
                      <a:pt x="12" y="624"/>
                    </a:lnTo>
                    <a:lnTo>
                      <a:pt x="6" y="624"/>
                    </a:lnTo>
                    <a:lnTo>
                      <a:pt x="6" y="630"/>
                    </a:lnTo>
                    <a:lnTo>
                      <a:pt x="6" y="636"/>
                    </a:lnTo>
                    <a:lnTo>
                      <a:pt x="0" y="636"/>
                    </a:lnTo>
                    <a:lnTo>
                      <a:pt x="0" y="642"/>
                    </a:lnTo>
                    <a:lnTo>
                      <a:pt x="6" y="642"/>
                    </a:lnTo>
                    <a:lnTo>
                      <a:pt x="6" y="654"/>
                    </a:lnTo>
                    <a:lnTo>
                      <a:pt x="12" y="654"/>
                    </a:lnTo>
                    <a:lnTo>
                      <a:pt x="12" y="660"/>
                    </a:lnTo>
                    <a:lnTo>
                      <a:pt x="12" y="666"/>
                    </a:lnTo>
                    <a:lnTo>
                      <a:pt x="12" y="672"/>
                    </a:lnTo>
                    <a:lnTo>
                      <a:pt x="18" y="684"/>
                    </a:lnTo>
                    <a:lnTo>
                      <a:pt x="18" y="690"/>
                    </a:lnTo>
                    <a:lnTo>
                      <a:pt x="18" y="696"/>
                    </a:lnTo>
                    <a:lnTo>
                      <a:pt x="36" y="696"/>
                    </a:lnTo>
                    <a:lnTo>
                      <a:pt x="42" y="696"/>
                    </a:lnTo>
                    <a:lnTo>
                      <a:pt x="48" y="696"/>
                    </a:lnTo>
                    <a:lnTo>
                      <a:pt x="48" y="702"/>
                    </a:lnTo>
                    <a:lnTo>
                      <a:pt x="42" y="702"/>
                    </a:lnTo>
                    <a:lnTo>
                      <a:pt x="42" y="708"/>
                    </a:lnTo>
                    <a:lnTo>
                      <a:pt x="42" y="714"/>
                    </a:lnTo>
                    <a:lnTo>
                      <a:pt x="24" y="726"/>
                    </a:lnTo>
                    <a:lnTo>
                      <a:pt x="24" y="744"/>
                    </a:lnTo>
                    <a:lnTo>
                      <a:pt x="24" y="750"/>
                    </a:lnTo>
                    <a:lnTo>
                      <a:pt x="0" y="756"/>
                    </a:lnTo>
                    <a:lnTo>
                      <a:pt x="0" y="762"/>
                    </a:lnTo>
                    <a:lnTo>
                      <a:pt x="12" y="756"/>
                    </a:lnTo>
                    <a:lnTo>
                      <a:pt x="24" y="750"/>
                    </a:lnTo>
                    <a:lnTo>
                      <a:pt x="24" y="756"/>
                    </a:lnTo>
                    <a:lnTo>
                      <a:pt x="30" y="756"/>
                    </a:lnTo>
                    <a:lnTo>
                      <a:pt x="36" y="762"/>
                    </a:lnTo>
                    <a:lnTo>
                      <a:pt x="36" y="768"/>
                    </a:lnTo>
                    <a:lnTo>
                      <a:pt x="42" y="774"/>
                    </a:lnTo>
                    <a:lnTo>
                      <a:pt x="42" y="780"/>
                    </a:lnTo>
                    <a:lnTo>
                      <a:pt x="48" y="780"/>
                    </a:lnTo>
                    <a:lnTo>
                      <a:pt x="48" y="786"/>
                    </a:lnTo>
                    <a:lnTo>
                      <a:pt x="48" y="792"/>
                    </a:lnTo>
                    <a:lnTo>
                      <a:pt x="54" y="792"/>
                    </a:lnTo>
                    <a:lnTo>
                      <a:pt x="48" y="810"/>
                    </a:lnTo>
                    <a:lnTo>
                      <a:pt x="36" y="828"/>
                    </a:lnTo>
                    <a:lnTo>
                      <a:pt x="36" y="846"/>
                    </a:lnTo>
                    <a:lnTo>
                      <a:pt x="30" y="852"/>
                    </a:lnTo>
                    <a:lnTo>
                      <a:pt x="24" y="864"/>
                    </a:lnTo>
                    <a:lnTo>
                      <a:pt x="18" y="876"/>
                    </a:lnTo>
                    <a:lnTo>
                      <a:pt x="18" y="882"/>
                    </a:lnTo>
                    <a:lnTo>
                      <a:pt x="18" y="888"/>
                    </a:lnTo>
                    <a:lnTo>
                      <a:pt x="30" y="888"/>
                    </a:lnTo>
                    <a:lnTo>
                      <a:pt x="30" y="894"/>
                    </a:lnTo>
                    <a:lnTo>
                      <a:pt x="36" y="894"/>
                    </a:lnTo>
                    <a:lnTo>
                      <a:pt x="48" y="894"/>
                    </a:lnTo>
                    <a:lnTo>
                      <a:pt x="54" y="894"/>
                    </a:lnTo>
                    <a:lnTo>
                      <a:pt x="78" y="894"/>
                    </a:lnTo>
                    <a:lnTo>
                      <a:pt x="90" y="894"/>
                    </a:lnTo>
                    <a:lnTo>
                      <a:pt x="102" y="912"/>
                    </a:lnTo>
                    <a:lnTo>
                      <a:pt x="114" y="912"/>
                    </a:lnTo>
                    <a:lnTo>
                      <a:pt x="120" y="906"/>
                    </a:lnTo>
                    <a:lnTo>
                      <a:pt x="120" y="900"/>
                    </a:lnTo>
                    <a:lnTo>
                      <a:pt x="126" y="900"/>
                    </a:lnTo>
                    <a:lnTo>
                      <a:pt x="132" y="900"/>
                    </a:lnTo>
                    <a:lnTo>
                      <a:pt x="138" y="906"/>
                    </a:lnTo>
                    <a:lnTo>
                      <a:pt x="144" y="906"/>
                    </a:lnTo>
                    <a:lnTo>
                      <a:pt x="144" y="912"/>
                    </a:lnTo>
                    <a:lnTo>
                      <a:pt x="150" y="912"/>
                    </a:lnTo>
                    <a:lnTo>
                      <a:pt x="156" y="924"/>
                    </a:lnTo>
                    <a:lnTo>
                      <a:pt x="162" y="924"/>
                    </a:lnTo>
                    <a:lnTo>
                      <a:pt x="162" y="930"/>
                    </a:lnTo>
                    <a:lnTo>
                      <a:pt x="162" y="924"/>
                    </a:lnTo>
                    <a:lnTo>
                      <a:pt x="168" y="924"/>
                    </a:lnTo>
                    <a:lnTo>
                      <a:pt x="174" y="918"/>
                    </a:lnTo>
                    <a:lnTo>
                      <a:pt x="180" y="912"/>
                    </a:lnTo>
                    <a:lnTo>
                      <a:pt x="192" y="906"/>
                    </a:lnTo>
                    <a:lnTo>
                      <a:pt x="198" y="894"/>
                    </a:lnTo>
                    <a:lnTo>
                      <a:pt x="204" y="894"/>
                    </a:lnTo>
                    <a:lnTo>
                      <a:pt x="204" y="900"/>
                    </a:lnTo>
                    <a:lnTo>
                      <a:pt x="204" y="906"/>
                    </a:lnTo>
                    <a:lnTo>
                      <a:pt x="198" y="912"/>
                    </a:lnTo>
                    <a:lnTo>
                      <a:pt x="204" y="912"/>
                    </a:lnTo>
                    <a:lnTo>
                      <a:pt x="210" y="912"/>
                    </a:lnTo>
                    <a:lnTo>
                      <a:pt x="216" y="912"/>
                    </a:lnTo>
                    <a:lnTo>
                      <a:pt x="222" y="912"/>
                    </a:lnTo>
                    <a:lnTo>
                      <a:pt x="204" y="924"/>
                    </a:lnTo>
                    <a:lnTo>
                      <a:pt x="192" y="936"/>
                    </a:lnTo>
                    <a:lnTo>
                      <a:pt x="210" y="954"/>
                    </a:lnTo>
                    <a:lnTo>
                      <a:pt x="216" y="942"/>
                    </a:lnTo>
                    <a:lnTo>
                      <a:pt x="228" y="936"/>
                    </a:lnTo>
                    <a:lnTo>
                      <a:pt x="246" y="918"/>
                    </a:lnTo>
                    <a:lnTo>
                      <a:pt x="258" y="924"/>
                    </a:lnTo>
                    <a:lnTo>
                      <a:pt x="258" y="918"/>
                    </a:lnTo>
                    <a:lnTo>
                      <a:pt x="264" y="924"/>
                    </a:lnTo>
                    <a:lnTo>
                      <a:pt x="258" y="936"/>
                    </a:lnTo>
                    <a:lnTo>
                      <a:pt x="246" y="948"/>
                    </a:lnTo>
                    <a:lnTo>
                      <a:pt x="240" y="960"/>
                    </a:lnTo>
                    <a:lnTo>
                      <a:pt x="228" y="972"/>
                    </a:lnTo>
                    <a:lnTo>
                      <a:pt x="234" y="972"/>
                    </a:lnTo>
                    <a:lnTo>
                      <a:pt x="234" y="978"/>
                    </a:lnTo>
                    <a:lnTo>
                      <a:pt x="240" y="978"/>
                    </a:lnTo>
                    <a:lnTo>
                      <a:pt x="246" y="978"/>
                    </a:lnTo>
                    <a:lnTo>
                      <a:pt x="252" y="984"/>
                    </a:lnTo>
                    <a:lnTo>
                      <a:pt x="258" y="984"/>
                    </a:lnTo>
                    <a:lnTo>
                      <a:pt x="264" y="984"/>
                    </a:lnTo>
                    <a:lnTo>
                      <a:pt x="270" y="984"/>
                    </a:lnTo>
                    <a:lnTo>
                      <a:pt x="276" y="990"/>
                    </a:lnTo>
                    <a:lnTo>
                      <a:pt x="276" y="996"/>
                    </a:lnTo>
                    <a:lnTo>
                      <a:pt x="276" y="1002"/>
                    </a:lnTo>
                    <a:lnTo>
                      <a:pt x="276" y="1008"/>
                    </a:lnTo>
                    <a:lnTo>
                      <a:pt x="282" y="1008"/>
                    </a:lnTo>
                    <a:lnTo>
                      <a:pt x="282" y="1014"/>
                    </a:lnTo>
                    <a:lnTo>
                      <a:pt x="288" y="1014"/>
                    </a:lnTo>
                    <a:lnTo>
                      <a:pt x="288" y="1020"/>
                    </a:lnTo>
                    <a:lnTo>
                      <a:pt x="294" y="1020"/>
                    </a:lnTo>
                    <a:lnTo>
                      <a:pt x="294" y="1026"/>
                    </a:lnTo>
                    <a:lnTo>
                      <a:pt x="300" y="1026"/>
                    </a:lnTo>
                    <a:lnTo>
                      <a:pt x="306" y="1026"/>
                    </a:lnTo>
                    <a:lnTo>
                      <a:pt x="312" y="1026"/>
                    </a:lnTo>
                    <a:lnTo>
                      <a:pt x="318" y="1020"/>
                    </a:lnTo>
                    <a:lnTo>
                      <a:pt x="318" y="1026"/>
                    </a:lnTo>
                    <a:lnTo>
                      <a:pt x="324" y="1026"/>
                    </a:lnTo>
                    <a:lnTo>
                      <a:pt x="330" y="1026"/>
                    </a:lnTo>
                    <a:lnTo>
                      <a:pt x="330" y="1032"/>
                    </a:lnTo>
                    <a:lnTo>
                      <a:pt x="336" y="1032"/>
                    </a:lnTo>
                    <a:lnTo>
                      <a:pt x="342" y="1032"/>
                    </a:lnTo>
                    <a:lnTo>
                      <a:pt x="342" y="1038"/>
                    </a:lnTo>
                    <a:lnTo>
                      <a:pt x="348" y="1038"/>
                    </a:lnTo>
                    <a:lnTo>
                      <a:pt x="354" y="1038"/>
                    </a:lnTo>
                    <a:lnTo>
                      <a:pt x="360" y="1032"/>
                    </a:lnTo>
                    <a:lnTo>
                      <a:pt x="360" y="1026"/>
                    </a:lnTo>
                    <a:lnTo>
                      <a:pt x="366" y="1020"/>
                    </a:lnTo>
                    <a:lnTo>
                      <a:pt x="366" y="1014"/>
                    </a:lnTo>
                    <a:lnTo>
                      <a:pt x="372" y="1008"/>
                    </a:lnTo>
                    <a:lnTo>
                      <a:pt x="372" y="1002"/>
                    </a:lnTo>
                    <a:lnTo>
                      <a:pt x="378" y="1002"/>
                    </a:lnTo>
                    <a:lnTo>
                      <a:pt x="384" y="1002"/>
                    </a:lnTo>
                    <a:lnTo>
                      <a:pt x="390" y="1002"/>
                    </a:lnTo>
                    <a:lnTo>
                      <a:pt x="396" y="1002"/>
                    </a:lnTo>
                    <a:lnTo>
                      <a:pt x="396" y="996"/>
                    </a:lnTo>
                    <a:lnTo>
                      <a:pt x="402" y="1002"/>
                    </a:lnTo>
                    <a:lnTo>
                      <a:pt x="408" y="1002"/>
                    </a:lnTo>
                    <a:lnTo>
                      <a:pt x="408" y="1008"/>
                    </a:lnTo>
                    <a:lnTo>
                      <a:pt x="414" y="1008"/>
                    </a:lnTo>
                    <a:lnTo>
                      <a:pt x="420" y="1008"/>
                    </a:lnTo>
                    <a:lnTo>
                      <a:pt x="420" y="1014"/>
                    </a:lnTo>
                    <a:lnTo>
                      <a:pt x="426" y="1014"/>
                    </a:lnTo>
                    <a:lnTo>
                      <a:pt x="432" y="1020"/>
                    </a:lnTo>
                    <a:lnTo>
                      <a:pt x="432" y="1014"/>
                    </a:lnTo>
                    <a:lnTo>
                      <a:pt x="438" y="1014"/>
                    </a:lnTo>
                    <a:lnTo>
                      <a:pt x="438" y="1008"/>
                    </a:lnTo>
                    <a:lnTo>
                      <a:pt x="444" y="1008"/>
                    </a:lnTo>
                    <a:lnTo>
                      <a:pt x="444" y="1002"/>
                    </a:lnTo>
                    <a:lnTo>
                      <a:pt x="450" y="1002"/>
                    </a:lnTo>
                    <a:lnTo>
                      <a:pt x="456" y="1002"/>
                    </a:lnTo>
                    <a:lnTo>
                      <a:pt x="456" y="996"/>
                    </a:lnTo>
                    <a:lnTo>
                      <a:pt x="462" y="996"/>
                    </a:lnTo>
                    <a:lnTo>
                      <a:pt x="462" y="1002"/>
                    </a:lnTo>
                    <a:lnTo>
                      <a:pt x="468" y="1002"/>
                    </a:lnTo>
                    <a:lnTo>
                      <a:pt x="468" y="996"/>
                    </a:lnTo>
                    <a:lnTo>
                      <a:pt x="474" y="1002"/>
                    </a:lnTo>
                    <a:lnTo>
                      <a:pt x="474" y="1008"/>
                    </a:lnTo>
                    <a:lnTo>
                      <a:pt x="480" y="1008"/>
                    </a:lnTo>
                    <a:lnTo>
                      <a:pt x="480" y="1014"/>
                    </a:lnTo>
                    <a:lnTo>
                      <a:pt x="486" y="1014"/>
                    </a:lnTo>
                    <a:lnTo>
                      <a:pt x="486" y="1020"/>
                    </a:lnTo>
                    <a:lnTo>
                      <a:pt x="486" y="1026"/>
                    </a:lnTo>
                    <a:lnTo>
                      <a:pt x="480" y="1026"/>
                    </a:lnTo>
                    <a:lnTo>
                      <a:pt x="486" y="1026"/>
                    </a:lnTo>
                    <a:lnTo>
                      <a:pt x="480" y="1026"/>
                    </a:lnTo>
                    <a:lnTo>
                      <a:pt x="480" y="1032"/>
                    </a:lnTo>
                    <a:lnTo>
                      <a:pt x="474" y="1032"/>
                    </a:lnTo>
                    <a:lnTo>
                      <a:pt x="468" y="1032"/>
                    </a:lnTo>
                    <a:lnTo>
                      <a:pt x="462" y="1032"/>
                    </a:lnTo>
                    <a:lnTo>
                      <a:pt x="456" y="1032"/>
                    </a:lnTo>
                    <a:lnTo>
                      <a:pt x="456" y="1038"/>
                    </a:lnTo>
                    <a:lnTo>
                      <a:pt x="450" y="1038"/>
                    </a:lnTo>
                    <a:lnTo>
                      <a:pt x="444" y="1038"/>
                    </a:lnTo>
                    <a:lnTo>
                      <a:pt x="438" y="1038"/>
                    </a:lnTo>
                    <a:lnTo>
                      <a:pt x="432" y="1038"/>
                    </a:lnTo>
                    <a:lnTo>
                      <a:pt x="432" y="1032"/>
                    </a:lnTo>
                    <a:lnTo>
                      <a:pt x="426" y="1032"/>
                    </a:lnTo>
                    <a:lnTo>
                      <a:pt x="420" y="1032"/>
                    </a:lnTo>
                    <a:lnTo>
                      <a:pt x="414" y="1038"/>
                    </a:lnTo>
                    <a:lnTo>
                      <a:pt x="414" y="1044"/>
                    </a:lnTo>
                    <a:lnTo>
                      <a:pt x="408" y="1044"/>
                    </a:lnTo>
                    <a:lnTo>
                      <a:pt x="414" y="1044"/>
                    </a:lnTo>
                    <a:lnTo>
                      <a:pt x="414" y="1050"/>
                    </a:lnTo>
                    <a:lnTo>
                      <a:pt x="408" y="1050"/>
                    </a:lnTo>
                    <a:lnTo>
                      <a:pt x="408" y="1056"/>
                    </a:lnTo>
                    <a:lnTo>
                      <a:pt x="402" y="1056"/>
                    </a:lnTo>
                    <a:lnTo>
                      <a:pt x="402" y="1062"/>
                    </a:lnTo>
                    <a:lnTo>
                      <a:pt x="396" y="1062"/>
                    </a:lnTo>
                    <a:lnTo>
                      <a:pt x="390" y="1068"/>
                    </a:lnTo>
                    <a:lnTo>
                      <a:pt x="396" y="1068"/>
                    </a:lnTo>
                    <a:lnTo>
                      <a:pt x="396" y="1074"/>
                    </a:lnTo>
                    <a:lnTo>
                      <a:pt x="396" y="1080"/>
                    </a:lnTo>
                    <a:lnTo>
                      <a:pt x="396" y="1086"/>
                    </a:lnTo>
                    <a:lnTo>
                      <a:pt x="390" y="1086"/>
                    </a:lnTo>
                    <a:lnTo>
                      <a:pt x="390" y="1092"/>
                    </a:lnTo>
                    <a:lnTo>
                      <a:pt x="396" y="1092"/>
                    </a:lnTo>
                    <a:lnTo>
                      <a:pt x="396" y="1098"/>
                    </a:lnTo>
                    <a:lnTo>
                      <a:pt x="402" y="1098"/>
                    </a:lnTo>
                    <a:lnTo>
                      <a:pt x="396" y="1098"/>
                    </a:lnTo>
                    <a:lnTo>
                      <a:pt x="396" y="1104"/>
                    </a:lnTo>
                    <a:lnTo>
                      <a:pt x="390" y="1104"/>
                    </a:lnTo>
                    <a:lnTo>
                      <a:pt x="384" y="1104"/>
                    </a:lnTo>
                    <a:lnTo>
                      <a:pt x="384" y="1110"/>
                    </a:lnTo>
                    <a:lnTo>
                      <a:pt x="378" y="1110"/>
                    </a:lnTo>
                    <a:lnTo>
                      <a:pt x="372" y="1110"/>
                    </a:lnTo>
                    <a:lnTo>
                      <a:pt x="378" y="1110"/>
                    </a:lnTo>
                    <a:lnTo>
                      <a:pt x="378" y="1116"/>
                    </a:lnTo>
                    <a:lnTo>
                      <a:pt x="372" y="1116"/>
                    </a:lnTo>
                    <a:lnTo>
                      <a:pt x="366" y="1116"/>
                    </a:lnTo>
                    <a:lnTo>
                      <a:pt x="360" y="1116"/>
                    </a:lnTo>
                    <a:lnTo>
                      <a:pt x="360" y="1122"/>
                    </a:lnTo>
                    <a:lnTo>
                      <a:pt x="354" y="1122"/>
                    </a:lnTo>
                    <a:lnTo>
                      <a:pt x="348" y="1122"/>
                    </a:lnTo>
                    <a:lnTo>
                      <a:pt x="348" y="1116"/>
                    </a:lnTo>
                    <a:lnTo>
                      <a:pt x="342" y="1116"/>
                    </a:lnTo>
                    <a:lnTo>
                      <a:pt x="336" y="1116"/>
                    </a:lnTo>
                    <a:lnTo>
                      <a:pt x="324" y="1116"/>
                    </a:lnTo>
                    <a:lnTo>
                      <a:pt x="318" y="1116"/>
                    </a:lnTo>
                    <a:lnTo>
                      <a:pt x="312" y="1116"/>
                    </a:lnTo>
                    <a:lnTo>
                      <a:pt x="306" y="1116"/>
                    </a:lnTo>
                    <a:lnTo>
                      <a:pt x="282" y="1116"/>
                    </a:lnTo>
                    <a:lnTo>
                      <a:pt x="276" y="1116"/>
                    </a:lnTo>
                    <a:lnTo>
                      <a:pt x="270" y="1116"/>
                    </a:lnTo>
                    <a:lnTo>
                      <a:pt x="264" y="1116"/>
                    </a:lnTo>
                    <a:lnTo>
                      <a:pt x="264" y="1122"/>
                    </a:lnTo>
                    <a:lnTo>
                      <a:pt x="258" y="1122"/>
                    </a:lnTo>
                    <a:lnTo>
                      <a:pt x="258" y="1128"/>
                    </a:lnTo>
                    <a:lnTo>
                      <a:pt x="252" y="1128"/>
                    </a:lnTo>
                    <a:lnTo>
                      <a:pt x="246" y="1128"/>
                    </a:lnTo>
                    <a:lnTo>
                      <a:pt x="240" y="1134"/>
                    </a:lnTo>
                    <a:lnTo>
                      <a:pt x="240" y="1158"/>
                    </a:lnTo>
                    <a:lnTo>
                      <a:pt x="228" y="1158"/>
                    </a:lnTo>
                    <a:lnTo>
                      <a:pt x="222" y="1164"/>
                    </a:lnTo>
                    <a:lnTo>
                      <a:pt x="216" y="1164"/>
                    </a:lnTo>
                    <a:lnTo>
                      <a:pt x="210" y="1164"/>
                    </a:lnTo>
                    <a:lnTo>
                      <a:pt x="204" y="1164"/>
                    </a:lnTo>
                    <a:lnTo>
                      <a:pt x="204" y="1170"/>
                    </a:lnTo>
                    <a:lnTo>
                      <a:pt x="198" y="1170"/>
                    </a:lnTo>
                    <a:lnTo>
                      <a:pt x="192" y="1170"/>
                    </a:lnTo>
                    <a:lnTo>
                      <a:pt x="198" y="1182"/>
                    </a:lnTo>
                    <a:lnTo>
                      <a:pt x="204" y="1188"/>
                    </a:lnTo>
                    <a:lnTo>
                      <a:pt x="216" y="1206"/>
                    </a:lnTo>
                    <a:lnTo>
                      <a:pt x="222" y="1212"/>
                    </a:lnTo>
                    <a:lnTo>
                      <a:pt x="228" y="1224"/>
                    </a:lnTo>
                    <a:lnTo>
                      <a:pt x="234" y="1236"/>
                    </a:lnTo>
                    <a:lnTo>
                      <a:pt x="246" y="1242"/>
                    </a:lnTo>
                    <a:lnTo>
                      <a:pt x="252" y="1254"/>
                    </a:lnTo>
                    <a:lnTo>
                      <a:pt x="252" y="1260"/>
                    </a:lnTo>
                    <a:lnTo>
                      <a:pt x="258" y="1260"/>
                    </a:lnTo>
                    <a:lnTo>
                      <a:pt x="258" y="1266"/>
                    </a:lnTo>
                    <a:lnTo>
                      <a:pt x="264" y="1266"/>
                    </a:lnTo>
                    <a:lnTo>
                      <a:pt x="264" y="1272"/>
                    </a:lnTo>
                    <a:lnTo>
                      <a:pt x="264" y="1278"/>
                    </a:lnTo>
                    <a:lnTo>
                      <a:pt x="264" y="1284"/>
                    </a:lnTo>
                    <a:lnTo>
                      <a:pt x="270" y="1284"/>
                    </a:lnTo>
                    <a:lnTo>
                      <a:pt x="270" y="1290"/>
                    </a:lnTo>
                    <a:lnTo>
                      <a:pt x="276" y="1296"/>
                    </a:lnTo>
                    <a:lnTo>
                      <a:pt x="276" y="1290"/>
                    </a:lnTo>
                    <a:lnTo>
                      <a:pt x="276" y="1284"/>
                    </a:lnTo>
                    <a:lnTo>
                      <a:pt x="282" y="1284"/>
                    </a:lnTo>
                    <a:lnTo>
                      <a:pt x="282" y="1278"/>
                    </a:lnTo>
                    <a:lnTo>
                      <a:pt x="282" y="1272"/>
                    </a:lnTo>
                    <a:lnTo>
                      <a:pt x="288" y="1272"/>
                    </a:lnTo>
                    <a:lnTo>
                      <a:pt x="294" y="1266"/>
                    </a:lnTo>
                    <a:lnTo>
                      <a:pt x="294" y="1260"/>
                    </a:lnTo>
                    <a:lnTo>
                      <a:pt x="306" y="1260"/>
                    </a:lnTo>
                    <a:lnTo>
                      <a:pt x="312" y="1254"/>
                    </a:lnTo>
                    <a:lnTo>
                      <a:pt x="318" y="1254"/>
                    </a:lnTo>
                    <a:lnTo>
                      <a:pt x="336" y="1248"/>
                    </a:lnTo>
                    <a:lnTo>
                      <a:pt x="336" y="1254"/>
                    </a:lnTo>
                    <a:lnTo>
                      <a:pt x="342" y="1266"/>
                    </a:lnTo>
                    <a:lnTo>
                      <a:pt x="348" y="1272"/>
                    </a:lnTo>
                    <a:lnTo>
                      <a:pt x="348" y="1284"/>
                    </a:lnTo>
                    <a:lnTo>
                      <a:pt x="354" y="1296"/>
                    </a:lnTo>
                    <a:lnTo>
                      <a:pt x="360" y="1308"/>
                    </a:lnTo>
                    <a:lnTo>
                      <a:pt x="360" y="1320"/>
                    </a:lnTo>
                    <a:lnTo>
                      <a:pt x="366" y="1326"/>
                    </a:lnTo>
                    <a:lnTo>
                      <a:pt x="372" y="1338"/>
                    </a:lnTo>
                    <a:lnTo>
                      <a:pt x="384" y="1338"/>
                    </a:lnTo>
                    <a:lnTo>
                      <a:pt x="390" y="1332"/>
                    </a:lnTo>
                    <a:lnTo>
                      <a:pt x="402" y="1332"/>
                    </a:lnTo>
                    <a:lnTo>
                      <a:pt x="414" y="1326"/>
                    </a:lnTo>
                    <a:lnTo>
                      <a:pt x="426" y="1326"/>
                    </a:lnTo>
                    <a:lnTo>
                      <a:pt x="432" y="1326"/>
                    </a:lnTo>
                    <a:lnTo>
                      <a:pt x="438" y="1320"/>
                    </a:lnTo>
                    <a:lnTo>
                      <a:pt x="450" y="1320"/>
                    </a:lnTo>
                    <a:lnTo>
                      <a:pt x="468" y="1314"/>
                    </a:lnTo>
                    <a:lnTo>
                      <a:pt x="480" y="1314"/>
                    </a:lnTo>
                    <a:lnTo>
                      <a:pt x="492" y="1320"/>
                    </a:lnTo>
                    <a:lnTo>
                      <a:pt x="492" y="1314"/>
                    </a:lnTo>
                    <a:lnTo>
                      <a:pt x="498" y="1314"/>
                    </a:lnTo>
                    <a:lnTo>
                      <a:pt x="504" y="1314"/>
                    </a:lnTo>
                    <a:lnTo>
                      <a:pt x="504" y="1308"/>
                    </a:lnTo>
                    <a:lnTo>
                      <a:pt x="510" y="1308"/>
                    </a:lnTo>
                    <a:lnTo>
                      <a:pt x="510" y="1302"/>
                    </a:lnTo>
                    <a:lnTo>
                      <a:pt x="516" y="1302"/>
                    </a:lnTo>
                    <a:lnTo>
                      <a:pt x="522" y="1302"/>
                    </a:lnTo>
                    <a:lnTo>
                      <a:pt x="522" y="1296"/>
                    </a:lnTo>
                    <a:lnTo>
                      <a:pt x="522" y="1290"/>
                    </a:lnTo>
                    <a:lnTo>
                      <a:pt x="528" y="1290"/>
                    </a:lnTo>
                    <a:lnTo>
                      <a:pt x="534" y="1290"/>
                    </a:lnTo>
                    <a:lnTo>
                      <a:pt x="540" y="1290"/>
                    </a:lnTo>
                    <a:lnTo>
                      <a:pt x="546" y="1290"/>
                    </a:lnTo>
                    <a:lnTo>
                      <a:pt x="546" y="1284"/>
                    </a:lnTo>
                    <a:lnTo>
                      <a:pt x="552" y="1284"/>
                    </a:lnTo>
                    <a:lnTo>
                      <a:pt x="546" y="1278"/>
                    </a:lnTo>
                    <a:lnTo>
                      <a:pt x="552" y="1278"/>
                    </a:lnTo>
                    <a:lnTo>
                      <a:pt x="552" y="1272"/>
                    </a:lnTo>
                    <a:lnTo>
                      <a:pt x="558" y="1272"/>
                    </a:lnTo>
                    <a:lnTo>
                      <a:pt x="564" y="1272"/>
                    </a:lnTo>
                    <a:lnTo>
                      <a:pt x="570" y="1278"/>
                    </a:lnTo>
                    <a:lnTo>
                      <a:pt x="570" y="1284"/>
                    </a:lnTo>
                    <a:lnTo>
                      <a:pt x="570" y="1290"/>
                    </a:lnTo>
                    <a:lnTo>
                      <a:pt x="576" y="1296"/>
                    </a:lnTo>
                    <a:lnTo>
                      <a:pt x="576" y="1302"/>
                    </a:lnTo>
                    <a:lnTo>
                      <a:pt x="600" y="1308"/>
                    </a:lnTo>
                    <a:lnTo>
                      <a:pt x="612" y="1302"/>
                    </a:lnTo>
                    <a:lnTo>
                      <a:pt x="654" y="1302"/>
                    </a:lnTo>
                    <a:lnTo>
                      <a:pt x="648" y="1278"/>
                    </a:lnTo>
                    <a:lnTo>
                      <a:pt x="660" y="1278"/>
                    </a:lnTo>
                    <a:lnTo>
                      <a:pt x="666" y="1272"/>
                    </a:lnTo>
                    <a:lnTo>
                      <a:pt x="732" y="1272"/>
                    </a:lnTo>
                    <a:lnTo>
                      <a:pt x="720" y="1242"/>
                    </a:lnTo>
                    <a:lnTo>
                      <a:pt x="714" y="1236"/>
                    </a:lnTo>
                    <a:lnTo>
                      <a:pt x="720" y="1236"/>
                    </a:lnTo>
                    <a:lnTo>
                      <a:pt x="720" y="1242"/>
                    </a:lnTo>
                    <a:lnTo>
                      <a:pt x="720" y="1236"/>
                    </a:lnTo>
                    <a:lnTo>
                      <a:pt x="726" y="1230"/>
                    </a:lnTo>
                    <a:lnTo>
                      <a:pt x="726" y="1224"/>
                    </a:lnTo>
                    <a:lnTo>
                      <a:pt x="732" y="1224"/>
                    </a:lnTo>
                    <a:lnTo>
                      <a:pt x="738" y="1224"/>
                    </a:lnTo>
                    <a:lnTo>
                      <a:pt x="738" y="1218"/>
                    </a:lnTo>
                    <a:lnTo>
                      <a:pt x="744" y="1218"/>
                    </a:lnTo>
                    <a:lnTo>
                      <a:pt x="744" y="1212"/>
                    </a:lnTo>
                    <a:lnTo>
                      <a:pt x="750" y="1212"/>
                    </a:lnTo>
                    <a:lnTo>
                      <a:pt x="756" y="1212"/>
                    </a:lnTo>
                    <a:lnTo>
                      <a:pt x="756" y="1218"/>
                    </a:lnTo>
                    <a:lnTo>
                      <a:pt x="762" y="1218"/>
                    </a:lnTo>
                    <a:lnTo>
                      <a:pt x="762" y="1212"/>
                    </a:lnTo>
                    <a:lnTo>
                      <a:pt x="762" y="1206"/>
                    </a:lnTo>
                    <a:lnTo>
                      <a:pt x="762" y="1200"/>
                    </a:lnTo>
                    <a:lnTo>
                      <a:pt x="762" y="1194"/>
                    </a:lnTo>
                    <a:lnTo>
                      <a:pt x="762" y="1188"/>
                    </a:lnTo>
                    <a:lnTo>
                      <a:pt x="756" y="1188"/>
                    </a:lnTo>
                    <a:lnTo>
                      <a:pt x="762" y="1188"/>
                    </a:lnTo>
                    <a:lnTo>
                      <a:pt x="786" y="1194"/>
                    </a:lnTo>
                    <a:lnTo>
                      <a:pt x="798" y="1194"/>
                    </a:lnTo>
                    <a:lnTo>
                      <a:pt x="798" y="1188"/>
                    </a:lnTo>
                    <a:lnTo>
                      <a:pt x="804" y="1182"/>
                    </a:lnTo>
                    <a:lnTo>
                      <a:pt x="804" y="1170"/>
                    </a:lnTo>
                    <a:lnTo>
                      <a:pt x="804" y="1158"/>
                    </a:lnTo>
                    <a:lnTo>
                      <a:pt x="798" y="1146"/>
                    </a:lnTo>
                    <a:lnTo>
                      <a:pt x="792" y="1146"/>
                    </a:lnTo>
                    <a:lnTo>
                      <a:pt x="798" y="1134"/>
                    </a:lnTo>
                    <a:lnTo>
                      <a:pt x="798" y="1128"/>
                    </a:lnTo>
                    <a:lnTo>
                      <a:pt x="792" y="1128"/>
                    </a:lnTo>
                    <a:lnTo>
                      <a:pt x="792" y="1122"/>
                    </a:lnTo>
                    <a:lnTo>
                      <a:pt x="792" y="1110"/>
                    </a:lnTo>
                    <a:lnTo>
                      <a:pt x="792" y="1098"/>
                    </a:lnTo>
                    <a:lnTo>
                      <a:pt x="792" y="1092"/>
                    </a:lnTo>
                    <a:lnTo>
                      <a:pt x="792" y="1086"/>
                    </a:lnTo>
                    <a:lnTo>
                      <a:pt x="792" y="1074"/>
                    </a:lnTo>
                    <a:lnTo>
                      <a:pt x="792" y="1062"/>
                    </a:lnTo>
                    <a:lnTo>
                      <a:pt x="798" y="1056"/>
                    </a:lnTo>
                    <a:lnTo>
                      <a:pt x="798" y="1050"/>
                    </a:lnTo>
                    <a:lnTo>
                      <a:pt x="798" y="1044"/>
                    </a:lnTo>
                    <a:lnTo>
                      <a:pt x="798" y="1038"/>
                    </a:lnTo>
                    <a:lnTo>
                      <a:pt x="804" y="1038"/>
                    </a:lnTo>
                    <a:lnTo>
                      <a:pt x="810" y="1038"/>
                    </a:lnTo>
                    <a:lnTo>
                      <a:pt x="816" y="1038"/>
                    </a:lnTo>
                    <a:lnTo>
                      <a:pt x="822" y="1038"/>
                    </a:lnTo>
                    <a:lnTo>
                      <a:pt x="822" y="1044"/>
                    </a:lnTo>
                    <a:lnTo>
                      <a:pt x="822" y="1050"/>
                    </a:lnTo>
                    <a:lnTo>
                      <a:pt x="834" y="1050"/>
                    </a:lnTo>
                    <a:lnTo>
                      <a:pt x="840" y="1050"/>
                    </a:lnTo>
                    <a:lnTo>
                      <a:pt x="852" y="1056"/>
                    </a:lnTo>
                    <a:lnTo>
                      <a:pt x="858" y="1056"/>
                    </a:lnTo>
                    <a:lnTo>
                      <a:pt x="864" y="1062"/>
                    </a:lnTo>
                    <a:lnTo>
                      <a:pt x="870" y="1062"/>
                    </a:lnTo>
                    <a:lnTo>
                      <a:pt x="876" y="1062"/>
                    </a:lnTo>
                    <a:lnTo>
                      <a:pt x="876" y="1068"/>
                    </a:lnTo>
                    <a:lnTo>
                      <a:pt x="870" y="1080"/>
                    </a:lnTo>
                    <a:lnTo>
                      <a:pt x="876" y="1080"/>
                    </a:lnTo>
                    <a:lnTo>
                      <a:pt x="882" y="1080"/>
                    </a:lnTo>
                    <a:lnTo>
                      <a:pt x="888" y="1068"/>
                    </a:lnTo>
                    <a:lnTo>
                      <a:pt x="894" y="1068"/>
                    </a:lnTo>
                    <a:lnTo>
                      <a:pt x="900" y="1068"/>
                    </a:lnTo>
                    <a:lnTo>
                      <a:pt x="900" y="1074"/>
                    </a:lnTo>
                    <a:lnTo>
                      <a:pt x="900" y="1086"/>
                    </a:lnTo>
                    <a:lnTo>
                      <a:pt x="894" y="1092"/>
                    </a:lnTo>
                    <a:lnTo>
                      <a:pt x="894" y="1104"/>
                    </a:lnTo>
                    <a:lnTo>
                      <a:pt x="912" y="1104"/>
                    </a:lnTo>
                    <a:lnTo>
                      <a:pt x="918" y="1104"/>
                    </a:lnTo>
                    <a:lnTo>
                      <a:pt x="930" y="1110"/>
                    </a:lnTo>
                    <a:lnTo>
                      <a:pt x="936" y="1110"/>
                    </a:lnTo>
                    <a:lnTo>
                      <a:pt x="948" y="1110"/>
                    </a:lnTo>
                    <a:lnTo>
                      <a:pt x="954" y="1110"/>
                    </a:lnTo>
                    <a:lnTo>
                      <a:pt x="960" y="1110"/>
                    </a:lnTo>
                    <a:lnTo>
                      <a:pt x="966" y="1116"/>
                    </a:lnTo>
                    <a:lnTo>
                      <a:pt x="978" y="1116"/>
                    </a:lnTo>
                    <a:lnTo>
                      <a:pt x="990" y="1116"/>
                    </a:lnTo>
                    <a:lnTo>
                      <a:pt x="984" y="1104"/>
                    </a:lnTo>
                    <a:lnTo>
                      <a:pt x="984" y="1098"/>
                    </a:lnTo>
                    <a:lnTo>
                      <a:pt x="978" y="1092"/>
                    </a:lnTo>
                    <a:lnTo>
                      <a:pt x="978" y="1080"/>
                    </a:lnTo>
                    <a:lnTo>
                      <a:pt x="984" y="1068"/>
                    </a:lnTo>
                    <a:lnTo>
                      <a:pt x="984" y="1062"/>
                    </a:lnTo>
                    <a:lnTo>
                      <a:pt x="996" y="1050"/>
                    </a:lnTo>
                    <a:lnTo>
                      <a:pt x="1002" y="1050"/>
                    </a:lnTo>
                    <a:lnTo>
                      <a:pt x="1008" y="1050"/>
                    </a:lnTo>
                    <a:lnTo>
                      <a:pt x="1008" y="1056"/>
                    </a:lnTo>
                    <a:lnTo>
                      <a:pt x="1008" y="1050"/>
                    </a:lnTo>
                    <a:lnTo>
                      <a:pt x="1014" y="1050"/>
                    </a:lnTo>
                    <a:lnTo>
                      <a:pt x="1020" y="1050"/>
                    </a:lnTo>
                    <a:lnTo>
                      <a:pt x="1026" y="1044"/>
                    </a:lnTo>
                    <a:lnTo>
                      <a:pt x="1032" y="1044"/>
                    </a:lnTo>
                    <a:lnTo>
                      <a:pt x="1056" y="1050"/>
                    </a:lnTo>
                    <a:lnTo>
                      <a:pt x="1074" y="1056"/>
                    </a:lnTo>
                    <a:lnTo>
                      <a:pt x="1080" y="1056"/>
                    </a:lnTo>
                    <a:lnTo>
                      <a:pt x="1098" y="1062"/>
                    </a:lnTo>
                    <a:lnTo>
                      <a:pt x="1110" y="1062"/>
                    </a:lnTo>
                    <a:lnTo>
                      <a:pt x="1134" y="1062"/>
                    </a:lnTo>
                    <a:lnTo>
                      <a:pt x="1158" y="1062"/>
                    </a:lnTo>
                    <a:lnTo>
                      <a:pt x="1182" y="1062"/>
                    </a:lnTo>
                    <a:lnTo>
                      <a:pt x="1206" y="1068"/>
                    </a:lnTo>
                    <a:lnTo>
                      <a:pt x="1206" y="1050"/>
                    </a:lnTo>
                    <a:lnTo>
                      <a:pt x="1206" y="1020"/>
                    </a:lnTo>
                    <a:lnTo>
                      <a:pt x="1206" y="1002"/>
                    </a:lnTo>
                    <a:lnTo>
                      <a:pt x="1212" y="984"/>
                    </a:lnTo>
                    <a:lnTo>
                      <a:pt x="1218" y="978"/>
                    </a:lnTo>
                    <a:lnTo>
                      <a:pt x="1218" y="972"/>
                    </a:lnTo>
                    <a:lnTo>
                      <a:pt x="1224" y="960"/>
                    </a:lnTo>
                    <a:lnTo>
                      <a:pt x="1236" y="948"/>
                    </a:lnTo>
                    <a:lnTo>
                      <a:pt x="1242" y="948"/>
                    </a:lnTo>
                    <a:lnTo>
                      <a:pt x="1242" y="936"/>
                    </a:lnTo>
                    <a:lnTo>
                      <a:pt x="1242" y="930"/>
                    </a:lnTo>
                    <a:lnTo>
                      <a:pt x="1242" y="924"/>
                    </a:lnTo>
                    <a:lnTo>
                      <a:pt x="1248" y="906"/>
                    </a:lnTo>
                    <a:lnTo>
                      <a:pt x="1266" y="906"/>
                    </a:lnTo>
                    <a:lnTo>
                      <a:pt x="1266" y="900"/>
                    </a:lnTo>
                    <a:lnTo>
                      <a:pt x="1278" y="900"/>
                    </a:lnTo>
                    <a:lnTo>
                      <a:pt x="1326" y="876"/>
                    </a:lnTo>
                    <a:lnTo>
                      <a:pt x="1350" y="870"/>
                    </a:lnTo>
                    <a:lnTo>
                      <a:pt x="1374" y="858"/>
                    </a:lnTo>
                    <a:lnTo>
                      <a:pt x="1374" y="852"/>
                    </a:lnTo>
                    <a:lnTo>
                      <a:pt x="1368" y="846"/>
                    </a:lnTo>
                    <a:lnTo>
                      <a:pt x="1368" y="840"/>
                    </a:lnTo>
                    <a:lnTo>
                      <a:pt x="1362" y="828"/>
                    </a:lnTo>
                    <a:lnTo>
                      <a:pt x="1362" y="822"/>
                    </a:lnTo>
                    <a:lnTo>
                      <a:pt x="1356" y="816"/>
                    </a:lnTo>
                    <a:lnTo>
                      <a:pt x="1356" y="804"/>
                    </a:lnTo>
                    <a:lnTo>
                      <a:pt x="1350" y="792"/>
                    </a:lnTo>
                    <a:lnTo>
                      <a:pt x="1344" y="786"/>
                    </a:lnTo>
                    <a:lnTo>
                      <a:pt x="1344" y="780"/>
                    </a:lnTo>
                    <a:lnTo>
                      <a:pt x="1344" y="774"/>
                    </a:lnTo>
                    <a:lnTo>
                      <a:pt x="1332" y="762"/>
                    </a:lnTo>
                    <a:lnTo>
                      <a:pt x="1314" y="762"/>
                    </a:lnTo>
                    <a:lnTo>
                      <a:pt x="1302" y="768"/>
                    </a:lnTo>
                    <a:lnTo>
                      <a:pt x="1290" y="744"/>
                    </a:lnTo>
                    <a:lnTo>
                      <a:pt x="1278" y="702"/>
                    </a:lnTo>
                    <a:lnTo>
                      <a:pt x="1260" y="708"/>
                    </a:lnTo>
                    <a:lnTo>
                      <a:pt x="1254" y="708"/>
                    </a:lnTo>
                    <a:lnTo>
                      <a:pt x="1236" y="714"/>
                    </a:lnTo>
                    <a:lnTo>
                      <a:pt x="1230" y="720"/>
                    </a:lnTo>
                    <a:lnTo>
                      <a:pt x="1224" y="720"/>
                    </a:lnTo>
                    <a:lnTo>
                      <a:pt x="1188" y="726"/>
                    </a:lnTo>
                    <a:lnTo>
                      <a:pt x="1164" y="732"/>
                    </a:lnTo>
                    <a:lnTo>
                      <a:pt x="1140" y="744"/>
                    </a:lnTo>
                    <a:lnTo>
                      <a:pt x="1110" y="762"/>
                    </a:lnTo>
                    <a:lnTo>
                      <a:pt x="1110" y="756"/>
                    </a:lnTo>
                    <a:lnTo>
                      <a:pt x="1086" y="744"/>
                    </a:lnTo>
                    <a:lnTo>
                      <a:pt x="1080" y="744"/>
                    </a:lnTo>
                    <a:lnTo>
                      <a:pt x="1050" y="726"/>
                    </a:lnTo>
                    <a:lnTo>
                      <a:pt x="1050" y="708"/>
                    </a:lnTo>
                    <a:lnTo>
                      <a:pt x="1032" y="702"/>
                    </a:lnTo>
                    <a:lnTo>
                      <a:pt x="1020" y="696"/>
                    </a:lnTo>
                    <a:lnTo>
                      <a:pt x="1008" y="696"/>
                    </a:lnTo>
                    <a:lnTo>
                      <a:pt x="990" y="684"/>
                    </a:lnTo>
                    <a:lnTo>
                      <a:pt x="966" y="678"/>
                    </a:lnTo>
                    <a:lnTo>
                      <a:pt x="966" y="666"/>
                    </a:lnTo>
                    <a:lnTo>
                      <a:pt x="966" y="660"/>
                    </a:lnTo>
                    <a:lnTo>
                      <a:pt x="966" y="648"/>
                    </a:lnTo>
                    <a:lnTo>
                      <a:pt x="966" y="636"/>
                    </a:lnTo>
                    <a:lnTo>
                      <a:pt x="966" y="630"/>
                    </a:lnTo>
                    <a:lnTo>
                      <a:pt x="966" y="624"/>
                    </a:lnTo>
                    <a:lnTo>
                      <a:pt x="960" y="606"/>
                    </a:lnTo>
                    <a:lnTo>
                      <a:pt x="960" y="600"/>
                    </a:lnTo>
                    <a:lnTo>
                      <a:pt x="936" y="594"/>
                    </a:lnTo>
                    <a:lnTo>
                      <a:pt x="924" y="588"/>
                    </a:lnTo>
                    <a:lnTo>
                      <a:pt x="906" y="588"/>
                    </a:lnTo>
                    <a:lnTo>
                      <a:pt x="894" y="582"/>
                    </a:lnTo>
                    <a:lnTo>
                      <a:pt x="882" y="576"/>
                    </a:lnTo>
                    <a:lnTo>
                      <a:pt x="858" y="576"/>
                    </a:lnTo>
                    <a:lnTo>
                      <a:pt x="840" y="570"/>
                    </a:lnTo>
                    <a:lnTo>
                      <a:pt x="822" y="564"/>
                    </a:lnTo>
                    <a:lnTo>
                      <a:pt x="816" y="564"/>
                    </a:lnTo>
                    <a:lnTo>
                      <a:pt x="810" y="564"/>
                    </a:lnTo>
                    <a:lnTo>
                      <a:pt x="810" y="558"/>
                    </a:lnTo>
                    <a:lnTo>
                      <a:pt x="804" y="558"/>
                    </a:lnTo>
                    <a:lnTo>
                      <a:pt x="804" y="552"/>
                    </a:lnTo>
                    <a:lnTo>
                      <a:pt x="804" y="546"/>
                    </a:lnTo>
                    <a:lnTo>
                      <a:pt x="804" y="540"/>
                    </a:lnTo>
                    <a:lnTo>
                      <a:pt x="804" y="528"/>
                    </a:lnTo>
                    <a:lnTo>
                      <a:pt x="804" y="522"/>
                    </a:lnTo>
                    <a:lnTo>
                      <a:pt x="804" y="516"/>
                    </a:lnTo>
                    <a:lnTo>
                      <a:pt x="804" y="510"/>
                    </a:lnTo>
                    <a:lnTo>
                      <a:pt x="804" y="504"/>
                    </a:lnTo>
                    <a:lnTo>
                      <a:pt x="804" y="498"/>
                    </a:lnTo>
                    <a:lnTo>
                      <a:pt x="804" y="492"/>
                    </a:lnTo>
                    <a:lnTo>
                      <a:pt x="810" y="492"/>
                    </a:lnTo>
                    <a:lnTo>
                      <a:pt x="810" y="486"/>
                    </a:lnTo>
                    <a:lnTo>
                      <a:pt x="810" y="480"/>
                    </a:lnTo>
                    <a:lnTo>
                      <a:pt x="810" y="474"/>
                    </a:lnTo>
                    <a:lnTo>
                      <a:pt x="810" y="468"/>
                    </a:lnTo>
                    <a:lnTo>
                      <a:pt x="804" y="468"/>
                    </a:lnTo>
                    <a:lnTo>
                      <a:pt x="804" y="474"/>
                    </a:lnTo>
                    <a:lnTo>
                      <a:pt x="798" y="474"/>
                    </a:lnTo>
                    <a:lnTo>
                      <a:pt x="798" y="480"/>
                    </a:lnTo>
                    <a:lnTo>
                      <a:pt x="798" y="474"/>
                    </a:lnTo>
                    <a:lnTo>
                      <a:pt x="792" y="468"/>
                    </a:lnTo>
                    <a:lnTo>
                      <a:pt x="792" y="456"/>
                    </a:lnTo>
                    <a:lnTo>
                      <a:pt x="792" y="444"/>
                    </a:lnTo>
                    <a:lnTo>
                      <a:pt x="792" y="438"/>
                    </a:lnTo>
                    <a:lnTo>
                      <a:pt x="786" y="432"/>
                    </a:lnTo>
                    <a:lnTo>
                      <a:pt x="786" y="420"/>
                    </a:lnTo>
                    <a:lnTo>
                      <a:pt x="774" y="414"/>
                    </a:lnTo>
                    <a:lnTo>
                      <a:pt x="762" y="408"/>
                    </a:lnTo>
                    <a:lnTo>
                      <a:pt x="756" y="402"/>
                    </a:lnTo>
                    <a:lnTo>
                      <a:pt x="744" y="396"/>
                    </a:lnTo>
                    <a:lnTo>
                      <a:pt x="732" y="390"/>
                    </a:lnTo>
                    <a:lnTo>
                      <a:pt x="732" y="384"/>
                    </a:lnTo>
                    <a:lnTo>
                      <a:pt x="738" y="366"/>
                    </a:lnTo>
                    <a:lnTo>
                      <a:pt x="744" y="348"/>
                    </a:lnTo>
                    <a:lnTo>
                      <a:pt x="756" y="342"/>
                    </a:lnTo>
                    <a:lnTo>
                      <a:pt x="750" y="324"/>
                    </a:lnTo>
                    <a:lnTo>
                      <a:pt x="774" y="312"/>
                    </a:lnTo>
                    <a:lnTo>
                      <a:pt x="762" y="294"/>
                    </a:lnTo>
                    <a:lnTo>
                      <a:pt x="762" y="288"/>
                    </a:lnTo>
                    <a:lnTo>
                      <a:pt x="756" y="288"/>
                    </a:lnTo>
                    <a:lnTo>
                      <a:pt x="756" y="282"/>
                    </a:lnTo>
                    <a:lnTo>
                      <a:pt x="750" y="282"/>
                    </a:lnTo>
                    <a:lnTo>
                      <a:pt x="744" y="282"/>
                    </a:lnTo>
                    <a:lnTo>
                      <a:pt x="744" y="288"/>
                    </a:lnTo>
                    <a:lnTo>
                      <a:pt x="738" y="288"/>
                    </a:lnTo>
                    <a:lnTo>
                      <a:pt x="726" y="294"/>
                    </a:lnTo>
                    <a:lnTo>
                      <a:pt x="720" y="294"/>
                    </a:lnTo>
                    <a:lnTo>
                      <a:pt x="714" y="294"/>
                    </a:lnTo>
                    <a:lnTo>
                      <a:pt x="708" y="300"/>
                    </a:lnTo>
                    <a:lnTo>
                      <a:pt x="702" y="306"/>
                    </a:lnTo>
                    <a:lnTo>
                      <a:pt x="696" y="306"/>
                    </a:lnTo>
                    <a:lnTo>
                      <a:pt x="690" y="300"/>
                    </a:lnTo>
                    <a:lnTo>
                      <a:pt x="690" y="294"/>
                    </a:lnTo>
                    <a:lnTo>
                      <a:pt x="684" y="294"/>
                    </a:lnTo>
                    <a:lnTo>
                      <a:pt x="678" y="288"/>
                    </a:lnTo>
                    <a:lnTo>
                      <a:pt x="648" y="252"/>
                    </a:lnTo>
                    <a:lnTo>
                      <a:pt x="648" y="240"/>
                    </a:lnTo>
                    <a:lnTo>
                      <a:pt x="654" y="246"/>
                    </a:lnTo>
                    <a:lnTo>
                      <a:pt x="660" y="246"/>
                    </a:lnTo>
                    <a:lnTo>
                      <a:pt x="660" y="240"/>
                    </a:lnTo>
                    <a:lnTo>
                      <a:pt x="666" y="240"/>
                    </a:lnTo>
                    <a:lnTo>
                      <a:pt x="666" y="234"/>
                    </a:lnTo>
                    <a:lnTo>
                      <a:pt x="672" y="222"/>
                    </a:lnTo>
                    <a:lnTo>
                      <a:pt x="678" y="210"/>
                    </a:lnTo>
                    <a:lnTo>
                      <a:pt x="690" y="216"/>
                    </a:lnTo>
                    <a:lnTo>
                      <a:pt x="690" y="204"/>
                    </a:lnTo>
                    <a:lnTo>
                      <a:pt x="690" y="198"/>
                    </a:lnTo>
                    <a:lnTo>
                      <a:pt x="690" y="192"/>
                    </a:lnTo>
                    <a:lnTo>
                      <a:pt x="684" y="192"/>
                    </a:lnTo>
                    <a:lnTo>
                      <a:pt x="678" y="192"/>
                    </a:lnTo>
                    <a:lnTo>
                      <a:pt x="672" y="192"/>
                    </a:lnTo>
                    <a:lnTo>
                      <a:pt x="672" y="198"/>
                    </a:lnTo>
                    <a:lnTo>
                      <a:pt x="666" y="198"/>
                    </a:lnTo>
                    <a:lnTo>
                      <a:pt x="660" y="198"/>
                    </a:lnTo>
                    <a:lnTo>
                      <a:pt x="654" y="204"/>
                    </a:lnTo>
                    <a:lnTo>
                      <a:pt x="654" y="192"/>
                    </a:lnTo>
                    <a:lnTo>
                      <a:pt x="660" y="186"/>
                    </a:lnTo>
                    <a:lnTo>
                      <a:pt x="660" y="168"/>
                    </a:lnTo>
                    <a:lnTo>
                      <a:pt x="666" y="162"/>
                    </a:lnTo>
                    <a:lnTo>
                      <a:pt x="660" y="156"/>
                    </a:lnTo>
                    <a:lnTo>
                      <a:pt x="654" y="156"/>
                    </a:lnTo>
                    <a:lnTo>
                      <a:pt x="660" y="150"/>
                    </a:lnTo>
                    <a:lnTo>
                      <a:pt x="666" y="144"/>
                    </a:lnTo>
                    <a:lnTo>
                      <a:pt x="672" y="138"/>
                    </a:lnTo>
                    <a:lnTo>
                      <a:pt x="678" y="138"/>
                    </a:lnTo>
                    <a:lnTo>
                      <a:pt x="678" y="132"/>
                    </a:lnTo>
                    <a:lnTo>
                      <a:pt x="684" y="126"/>
                    </a:lnTo>
                    <a:lnTo>
                      <a:pt x="690" y="114"/>
                    </a:lnTo>
                    <a:lnTo>
                      <a:pt x="696" y="108"/>
                    </a:lnTo>
                    <a:lnTo>
                      <a:pt x="684" y="102"/>
                    </a:lnTo>
                    <a:lnTo>
                      <a:pt x="672" y="96"/>
                    </a:lnTo>
                    <a:lnTo>
                      <a:pt x="666" y="102"/>
                    </a:lnTo>
                    <a:lnTo>
                      <a:pt x="654" y="108"/>
                    </a:lnTo>
                    <a:lnTo>
                      <a:pt x="642" y="102"/>
                    </a:lnTo>
                    <a:lnTo>
                      <a:pt x="636" y="96"/>
                    </a:lnTo>
                    <a:lnTo>
                      <a:pt x="624" y="96"/>
                    </a:lnTo>
                    <a:lnTo>
                      <a:pt x="618" y="90"/>
                    </a:lnTo>
                    <a:lnTo>
                      <a:pt x="612" y="84"/>
                    </a:lnTo>
                    <a:lnTo>
                      <a:pt x="606" y="84"/>
                    </a:lnTo>
                    <a:lnTo>
                      <a:pt x="606" y="78"/>
                    </a:lnTo>
                    <a:lnTo>
                      <a:pt x="612" y="84"/>
                    </a:lnTo>
                    <a:lnTo>
                      <a:pt x="606" y="72"/>
                    </a:lnTo>
                    <a:lnTo>
                      <a:pt x="606" y="66"/>
                    </a:lnTo>
                    <a:lnTo>
                      <a:pt x="600" y="60"/>
                    </a:lnTo>
                    <a:lnTo>
                      <a:pt x="594" y="48"/>
                    </a:lnTo>
                    <a:lnTo>
                      <a:pt x="588" y="42"/>
                    </a:lnTo>
                    <a:lnTo>
                      <a:pt x="588" y="36"/>
                    </a:lnTo>
                    <a:lnTo>
                      <a:pt x="588" y="42"/>
                    </a:lnTo>
                    <a:lnTo>
                      <a:pt x="582" y="42"/>
                    </a:lnTo>
                    <a:lnTo>
                      <a:pt x="576" y="48"/>
                    </a:lnTo>
                    <a:lnTo>
                      <a:pt x="570" y="48"/>
                    </a:lnTo>
                    <a:lnTo>
                      <a:pt x="564" y="54"/>
                    </a:lnTo>
                    <a:lnTo>
                      <a:pt x="552" y="60"/>
                    </a:lnTo>
                    <a:lnTo>
                      <a:pt x="546" y="60"/>
                    </a:lnTo>
                    <a:lnTo>
                      <a:pt x="540" y="66"/>
                    </a:lnTo>
                    <a:lnTo>
                      <a:pt x="534" y="66"/>
                    </a:lnTo>
                    <a:lnTo>
                      <a:pt x="528" y="72"/>
                    </a:lnTo>
                    <a:lnTo>
                      <a:pt x="522" y="78"/>
                    </a:lnTo>
                    <a:lnTo>
                      <a:pt x="516" y="78"/>
                    </a:lnTo>
                    <a:lnTo>
                      <a:pt x="510" y="84"/>
                    </a:lnTo>
                    <a:lnTo>
                      <a:pt x="504" y="84"/>
                    </a:lnTo>
                    <a:lnTo>
                      <a:pt x="492" y="90"/>
                    </a:lnTo>
                    <a:lnTo>
                      <a:pt x="486" y="90"/>
                    </a:lnTo>
                    <a:lnTo>
                      <a:pt x="480" y="90"/>
                    </a:lnTo>
                    <a:lnTo>
                      <a:pt x="480" y="84"/>
                    </a:lnTo>
                    <a:lnTo>
                      <a:pt x="474" y="84"/>
                    </a:lnTo>
                    <a:lnTo>
                      <a:pt x="468" y="84"/>
                    </a:lnTo>
                    <a:lnTo>
                      <a:pt x="462" y="84"/>
                    </a:lnTo>
                    <a:lnTo>
                      <a:pt x="444" y="90"/>
                    </a:lnTo>
                    <a:lnTo>
                      <a:pt x="414" y="102"/>
                    </a:lnTo>
                    <a:lnTo>
                      <a:pt x="408" y="102"/>
                    </a:lnTo>
                    <a:lnTo>
                      <a:pt x="402" y="102"/>
                    </a:lnTo>
                    <a:lnTo>
                      <a:pt x="390" y="108"/>
                    </a:lnTo>
                    <a:lnTo>
                      <a:pt x="378" y="114"/>
                    </a:lnTo>
                    <a:lnTo>
                      <a:pt x="378" y="108"/>
                    </a:lnTo>
                    <a:lnTo>
                      <a:pt x="348" y="126"/>
                    </a:lnTo>
                    <a:lnTo>
                      <a:pt x="324" y="144"/>
                    </a:lnTo>
                    <a:lnTo>
                      <a:pt x="324" y="138"/>
                    </a:lnTo>
                    <a:lnTo>
                      <a:pt x="312" y="102"/>
                    </a:lnTo>
                    <a:lnTo>
                      <a:pt x="306" y="102"/>
                    </a:lnTo>
                    <a:lnTo>
                      <a:pt x="306" y="84"/>
                    </a:lnTo>
                    <a:lnTo>
                      <a:pt x="306" y="66"/>
                    </a:lnTo>
                    <a:lnTo>
                      <a:pt x="306" y="48"/>
                    </a:lnTo>
                    <a:lnTo>
                      <a:pt x="306" y="42"/>
                    </a:lnTo>
                    <a:lnTo>
                      <a:pt x="306" y="36"/>
                    </a:lnTo>
                    <a:lnTo>
                      <a:pt x="294" y="36"/>
                    </a:lnTo>
                    <a:lnTo>
                      <a:pt x="288" y="30"/>
                    </a:lnTo>
                    <a:lnTo>
                      <a:pt x="282" y="30"/>
                    </a:lnTo>
                    <a:lnTo>
                      <a:pt x="264" y="24"/>
                    </a:lnTo>
                    <a:lnTo>
                      <a:pt x="252" y="18"/>
                    </a:lnTo>
                    <a:lnTo>
                      <a:pt x="246" y="18"/>
                    </a:lnTo>
                    <a:lnTo>
                      <a:pt x="234" y="12"/>
                    </a:lnTo>
                    <a:lnTo>
                      <a:pt x="222" y="6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bg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marL="0" marR="0" lvl="0" indent="0" algn="ctr" defTabSz="95190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4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Freeform 31">
                <a:extLst>
                  <a:ext uri="{FF2B5EF4-FFF2-40B4-BE49-F238E27FC236}">
                    <a16:creationId xmlns:a16="http://schemas.microsoft.com/office/drawing/2014/main" id="{B65C3678-B206-427E-BD53-956E207A565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52862" y="4791177"/>
                <a:ext cx="2305558" cy="1619148"/>
              </a:xfrm>
              <a:custGeom>
                <a:avLst/>
                <a:gdLst>
                  <a:gd name="T0" fmla="*/ 582 w 1452"/>
                  <a:gd name="T1" fmla="*/ 60 h 1020"/>
                  <a:gd name="T2" fmla="*/ 582 w 1452"/>
                  <a:gd name="T3" fmla="*/ 120 h 1020"/>
                  <a:gd name="T4" fmla="*/ 612 w 1452"/>
                  <a:gd name="T5" fmla="*/ 162 h 1020"/>
                  <a:gd name="T6" fmla="*/ 600 w 1452"/>
                  <a:gd name="T7" fmla="*/ 186 h 1020"/>
                  <a:gd name="T8" fmla="*/ 522 w 1452"/>
                  <a:gd name="T9" fmla="*/ 192 h 1020"/>
                  <a:gd name="T10" fmla="*/ 552 w 1452"/>
                  <a:gd name="T11" fmla="*/ 300 h 1020"/>
                  <a:gd name="T12" fmla="*/ 492 w 1452"/>
                  <a:gd name="T13" fmla="*/ 282 h 1020"/>
                  <a:gd name="T14" fmla="*/ 348 w 1452"/>
                  <a:gd name="T15" fmla="*/ 192 h 1020"/>
                  <a:gd name="T16" fmla="*/ 354 w 1452"/>
                  <a:gd name="T17" fmla="*/ 144 h 1020"/>
                  <a:gd name="T18" fmla="*/ 252 w 1452"/>
                  <a:gd name="T19" fmla="*/ 186 h 1020"/>
                  <a:gd name="T20" fmla="*/ 192 w 1452"/>
                  <a:gd name="T21" fmla="*/ 348 h 1020"/>
                  <a:gd name="T22" fmla="*/ 180 w 1452"/>
                  <a:gd name="T23" fmla="*/ 450 h 1020"/>
                  <a:gd name="T24" fmla="*/ 126 w 1452"/>
                  <a:gd name="T25" fmla="*/ 480 h 1020"/>
                  <a:gd name="T26" fmla="*/ 12 w 1452"/>
                  <a:gd name="T27" fmla="*/ 498 h 1020"/>
                  <a:gd name="T28" fmla="*/ 6 w 1452"/>
                  <a:gd name="T29" fmla="*/ 594 h 1020"/>
                  <a:gd name="T30" fmla="*/ 30 w 1452"/>
                  <a:gd name="T31" fmla="*/ 684 h 1020"/>
                  <a:gd name="T32" fmla="*/ 90 w 1452"/>
                  <a:gd name="T33" fmla="*/ 684 h 1020"/>
                  <a:gd name="T34" fmla="*/ 108 w 1452"/>
                  <a:gd name="T35" fmla="*/ 750 h 1020"/>
                  <a:gd name="T36" fmla="*/ 192 w 1452"/>
                  <a:gd name="T37" fmla="*/ 750 h 1020"/>
                  <a:gd name="T38" fmla="*/ 270 w 1452"/>
                  <a:gd name="T39" fmla="*/ 738 h 1020"/>
                  <a:gd name="T40" fmla="*/ 324 w 1452"/>
                  <a:gd name="T41" fmla="*/ 792 h 1020"/>
                  <a:gd name="T42" fmla="*/ 348 w 1452"/>
                  <a:gd name="T43" fmla="*/ 750 h 1020"/>
                  <a:gd name="T44" fmla="*/ 414 w 1452"/>
                  <a:gd name="T45" fmla="*/ 720 h 1020"/>
                  <a:gd name="T46" fmla="*/ 492 w 1452"/>
                  <a:gd name="T47" fmla="*/ 708 h 1020"/>
                  <a:gd name="T48" fmla="*/ 558 w 1452"/>
                  <a:gd name="T49" fmla="*/ 684 h 1020"/>
                  <a:gd name="T50" fmla="*/ 600 w 1452"/>
                  <a:gd name="T51" fmla="*/ 642 h 1020"/>
                  <a:gd name="T52" fmla="*/ 654 w 1452"/>
                  <a:gd name="T53" fmla="*/ 588 h 1020"/>
                  <a:gd name="T54" fmla="*/ 726 w 1452"/>
                  <a:gd name="T55" fmla="*/ 600 h 1020"/>
                  <a:gd name="T56" fmla="*/ 738 w 1452"/>
                  <a:gd name="T57" fmla="*/ 672 h 1020"/>
                  <a:gd name="T58" fmla="*/ 762 w 1452"/>
                  <a:gd name="T59" fmla="*/ 744 h 1020"/>
                  <a:gd name="T60" fmla="*/ 774 w 1452"/>
                  <a:gd name="T61" fmla="*/ 792 h 1020"/>
                  <a:gd name="T62" fmla="*/ 834 w 1452"/>
                  <a:gd name="T63" fmla="*/ 822 h 1020"/>
                  <a:gd name="T64" fmla="*/ 894 w 1452"/>
                  <a:gd name="T65" fmla="*/ 864 h 1020"/>
                  <a:gd name="T66" fmla="*/ 960 w 1452"/>
                  <a:gd name="T67" fmla="*/ 900 h 1020"/>
                  <a:gd name="T68" fmla="*/ 972 w 1452"/>
                  <a:gd name="T69" fmla="*/ 954 h 1020"/>
                  <a:gd name="T70" fmla="*/ 1044 w 1452"/>
                  <a:gd name="T71" fmla="*/ 960 h 1020"/>
                  <a:gd name="T72" fmla="*/ 1014 w 1452"/>
                  <a:gd name="T73" fmla="*/ 888 h 1020"/>
                  <a:gd name="T74" fmla="*/ 1068 w 1452"/>
                  <a:gd name="T75" fmla="*/ 924 h 1020"/>
                  <a:gd name="T76" fmla="*/ 1104 w 1452"/>
                  <a:gd name="T77" fmla="*/ 996 h 1020"/>
                  <a:gd name="T78" fmla="*/ 1158 w 1452"/>
                  <a:gd name="T79" fmla="*/ 996 h 1020"/>
                  <a:gd name="T80" fmla="*/ 1170 w 1452"/>
                  <a:gd name="T81" fmla="*/ 936 h 1020"/>
                  <a:gd name="T82" fmla="*/ 1272 w 1452"/>
                  <a:gd name="T83" fmla="*/ 942 h 1020"/>
                  <a:gd name="T84" fmla="*/ 1302 w 1452"/>
                  <a:gd name="T85" fmla="*/ 840 h 1020"/>
                  <a:gd name="T86" fmla="*/ 1446 w 1452"/>
                  <a:gd name="T87" fmla="*/ 714 h 1020"/>
                  <a:gd name="T88" fmla="*/ 1416 w 1452"/>
                  <a:gd name="T89" fmla="*/ 534 h 1020"/>
                  <a:gd name="T90" fmla="*/ 1344 w 1452"/>
                  <a:gd name="T91" fmla="*/ 564 h 1020"/>
                  <a:gd name="T92" fmla="*/ 1206 w 1452"/>
                  <a:gd name="T93" fmla="*/ 516 h 1020"/>
                  <a:gd name="T94" fmla="*/ 1128 w 1452"/>
                  <a:gd name="T95" fmla="*/ 534 h 1020"/>
                  <a:gd name="T96" fmla="*/ 1068 w 1452"/>
                  <a:gd name="T97" fmla="*/ 420 h 1020"/>
                  <a:gd name="T98" fmla="*/ 1170 w 1452"/>
                  <a:gd name="T99" fmla="*/ 366 h 1020"/>
                  <a:gd name="T100" fmla="*/ 1248 w 1452"/>
                  <a:gd name="T101" fmla="*/ 360 h 1020"/>
                  <a:gd name="T102" fmla="*/ 1266 w 1452"/>
                  <a:gd name="T103" fmla="*/ 306 h 1020"/>
                  <a:gd name="T104" fmla="*/ 1326 w 1452"/>
                  <a:gd name="T105" fmla="*/ 282 h 1020"/>
                  <a:gd name="T106" fmla="*/ 1326 w 1452"/>
                  <a:gd name="T107" fmla="*/ 246 h 1020"/>
                  <a:gd name="T108" fmla="*/ 1260 w 1452"/>
                  <a:gd name="T109" fmla="*/ 246 h 1020"/>
                  <a:gd name="T110" fmla="*/ 1194 w 1452"/>
                  <a:gd name="T111" fmla="*/ 276 h 1020"/>
                  <a:gd name="T112" fmla="*/ 1134 w 1452"/>
                  <a:gd name="T113" fmla="*/ 234 h 1020"/>
                  <a:gd name="T114" fmla="*/ 1080 w 1452"/>
                  <a:gd name="T115" fmla="*/ 192 h 1020"/>
                  <a:gd name="T116" fmla="*/ 1026 w 1452"/>
                  <a:gd name="T117" fmla="*/ 174 h 1020"/>
                  <a:gd name="T118" fmla="*/ 912 w 1452"/>
                  <a:gd name="T119" fmla="*/ 144 h 1020"/>
                  <a:gd name="T120" fmla="*/ 906 w 1452"/>
                  <a:gd name="T121" fmla="*/ 24 h 1020"/>
                  <a:gd name="T122" fmla="*/ 798 w 1452"/>
                  <a:gd name="T123" fmla="*/ 12 h 1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452" h="1020">
                    <a:moveTo>
                      <a:pt x="672" y="0"/>
                    </a:moveTo>
                    <a:lnTo>
                      <a:pt x="672" y="6"/>
                    </a:lnTo>
                    <a:lnTo>
                      <a:pt x="672" y="12"/>
                    </a:lnTo>
                    <a:lnTo>
                      <a:pt x="672" y="18"/>
                    </a:lnTo>
                    <a:lnTo>
                      <a:pt x="672" y="24"/>
                    </a:lnTo>
                    <a:lnTo>
                      <a:pt x="666" y="24"/>
                    </a:lnTo>
                    <a:lnTo>
                      <a:pt x="666" y="30"/>
                    </a:lnTo>
                    <a:lnTo>
                      <a:pt x="660" y="30"/>
                    </a:lnTo>
                    <a:lnTo>
                      <a:pt x="654" y="30"/>
                    </a:lnTo>
                    <a:lnTo>
                      <a:pt x="636" y="36"/>
                    </a:lnTo>
                    <a:lnTo>
                      <a:pt x="624" y="36"/>
                    </a:lnTo>
                    <a:lnTo>
                      <a:pt x="594" y="42"/>
                    </a:lnTo>
                    <a:lnTo>
                      <a:pt x="588" y="42"/>
                    </a:lnTo>
                    <a:lnTo>
                      <a:pt x="588" y="48"/>
                    </a:lnTo>
                    <a:lnTo>
                      <a:pt x="582" y="48"/>
                    </a:lnTo>
                    <a:lnTo>
                      <a:pt x="582" y="54"/>
                    </a:lnTo>
                    <a:lnTo>
                      <a:pt x="582" y="60"/>
                    </a:lnTo>
                    <a:lnTo>
                      <a:pt x="576" y="60"/>
                    </a:lnTo>
                    <a:lnTo>
                      <a:pt x="576" y="66"/>
                    </a:lnTo>
                    <a:lnTo>
                      <a:pt x="570" y="66"/>
                    </a:lnTo>
                    <a:lnTo>
                      <a:pt x="570" y="72"/>
                    </a:lnTo>
                    <a:lnTo>
                      <a:pt x="570" y="78"/>
                    </a:lnTo>
                    <a:lnTo>
                      <a:pt x="570" y="84"/>
                    </a:lnTo>
                    <a:lnTo>
                      <a:pt x="564" y="84"/>
                    </a:lnTo>
                    <a:lnTo>
                      <a:pt x="564" y="90"/>
                    </a:lnTo>
                    <a:lnTo>
                      <a:pt x="564" y="96"/>
                    </a:lnTo>
                    <a:lnTo>
                      <a:pt x="570" y="96"/>
                    </a:lnTo>
                    <a:lnTo>
                      <a:pt x="564" y="96"/>
                    </a:lnTo>
                    <a:lnTo>
                      <a:pt x="564" y="102"/>
                    </a:lnTo>
                    <a:lnTo>
                      <a:pt x="564" y="108"/>
                    </a:lnTo>
                    <a:lnTo>
                      <a:pt x="564" y="114"/>
                    </a:lnTo>
                    <a:lnTo>
                      <a:pt x="564" y="120"/>
                    </a:lnTo>
                    <a:lnTo>
                      <a:pt x="576" y="120"/>
                    </a:lnTo>
                    <a:lnTo>
                      <a:pt x="582" y="120"/>
                    </a:lnTo>
                    <a:lnTo>
                      <a:pt x="588" y="114"/>
                    </a:lnTo>
                    <a:lnTo>
                      <a:pt x="594" y="114"/>
                    </a:lnTo>
                    <a:lnTo>
                      <a:pt x="600" y="114"/>
                    </a:lnTo>
                    <a:lnTo>
                      <a:pt x="606" y="114"/>
                    </a:lnTo>
                    <a:lnTo>
                      <a:pt x="612" y="114"/>
                    </a:lnTo>
                    <a:lnTo>
                      <a:pt x="618" y="114"/>
                    </a:lnTo>
                    <a:lnTo>
                      <a:pt x="624" y="114"/>
                    </a:lnTo>
                    <a:lnTo>
                      <a:pt x="630" y="114"/>
                    </a:lnTo>
                    <a:lnTo>
                      <a:pt x="636" y="114"/>
                    </a:lnTo>
                    <a:lnTo>
                      <a:pt x="636" y="120"/>
                    </a:lnTo>
                    <a:lnTo>
                      <a:pt x="636" y="126"/>
                    </a:lnTo>
                    <a:lnTo>
                      <a:pt x="636" y="132"/>
                    </a:lnTo>
                    <a:lnTo>
                      <a:pt x="636" y="138"/>
                    </a:lnTo>
                    <a:lnTo>
                      <a:pt x="636" y="150"/>
                    </a:lnTo>
                    <a:lnTo>
                      <a:pt x="630" y="156"/>
                    </a:lnTo>
                    <a:lnTo>
                      <a:pt x="618" y="162"/>
                    </a:lnTo>
                    <a:lnTo>
                      <a:pt x="612" y="162"/>
                    </a:lnTo>
                    <a:lnTo>
                      <a:pt x="612" y="174"/>
                    </a:lnTo>
                    <a:lnTo>
                      <a:pt x="612" y="180"/>
                    </a:lnTo>
                    <a:lnTo>
                      <a:pt x="612" y="186"/>
                    </a:lnTo>
                    <a:lnTo>
                      <a:pt x="612" y="192"/>
                    </a:lnTo>
                    <a:lnTo>
                      <a:pt x="606" y="192"/>
                    </a:lnTo>
                    <a:lnTo>
                      <a:pt x="606" y="198"/>
                    </a:lnTo>
                    <a:lnTo>
                      <a:pt x="606" y="204"/>
                    </a:lnTo>
                    <a:lnTo>
                      <a:pt x="606" y="210"/>
                    </a:lnTo>
                    <a:lnTo>
                      <a:pt x="606" y="216"/>
                    </a:lnTo>
                    <a:lnTo>
                      <a:pt x="600" y="216"/>
                    </a:lnTo>
                    <a:lnTo>
                      <a:pt x="594" y="216"/>
                    </a:lnTo>
                    <a:lnTo>
                      <a:pt x="594" y="210"/>
                    </a:lnTo>
                    <a:lnTo>
                      <a:pt x="600" y="210"/>
                    </a:lnTo>
                    <a:lnTo>
                      <a:pt x="600" y="204"/>
                    </a:lnTo>
                    <a:lnTo>
                      <a:pt x="600" y="198"/>
                    </a:lnTo>
                    <a:lnTo>
                      <a:pt x="600" y="192"/>
                    </a:lnTo>
                    <a:lnTo>
                      <a:pt x="600" y="186"/>
                    </a:lnTo>
                    <a:lnTo>
                      <a:pt x="600" y="180"/>
                    </a:lnTo>
                    <a:lnTo>
                      <a:pt x="600" y="186"/>
                    </a:lnTo>
                    <a:lnTo>
                      <a:pt x="594" y="186"/>
                    </a:lnTo>
                    <a:lnTo>
                      <a:pt x="588" y="186"/>
                    </a:lnTo>
                    <a:lnTo>
                      <a:pt x="582" y="186"/>
                    </a:lnTo>
                    <a:lnTo>
                      <a:pt x="576" y="186"/>
                    </a:lnTo>
                    <a:lnTo>
                      <a:pt x="570" y="186"/>
                    </a:lnTo>
                    <a:lnTo>
                      <a:pt x="564" y="186"/>
                    </a:lnTo>
                    <a:lnTo>
                      <a:pt x="558" y="192"/>
                    </a:lnTo>
                    <a:lnTo>
                      <a:pt x="552" y="192"/>
                    </a:lnTo>
                    <a:lnTo>
                      <a:pt x="546" y="192"/>
                    </a:lnTo>
                    <a:lnTo>
                      <a:pt x="540" y="192"/>
                    </a:lnTo>
                    <a:lnTo>
                      <a:pt x="540" y="180"/>
                    </a:lnTo>
                    <a:lnTo>
                      <a:pt x="534" y="180"/>
                    </a:lnTo>
                    <a:lnTo>
                      <a:pt x="534" y="186"/>
                    </a:lnTo>
                    <a:lnTo>
                      <a:pt x="528" y="186"/>
                    </a:lnTo>
                    <a:lnTo>
                      <a:pt x="522" y="192"/>
                    </a:lnTo>
                    <a:lnTo>
                      <a:pt x="522" y="198"/>
                    </a:lnTo>
                    <a:lnTo>
                      <a:pt x="522" y="204"/>
                    </a:lnTo>
                    <a:lnTo>
                      <a:pt x="522" y="210"/>
                    </a:lnTo>
                    <a:lnTo>
                      <a:pt x="522" y="216"/>
                    </a:lnTo>
                    <a:lnTo>
                      <a:pt x="522" y="222"/>
                    </a:lnTo>
                    <a:lnTo>
                      <a:pt x="522" y="228"/>
                    </a:lnTo>
                    <a:lnTo>
                      <a:pt x="522" y="234"/>
                    </a:lnTo>
                    <a:lnTo>
                      <a:pt x="522" y="240"/>
                    </a:lnTo>
                    <a:lnTo>
                      <a:pt x="528" y="246"/>
                    </a:lnTo>
                    <a:lnTo>
                      <a:pt x="528" y="252"/>
                    </a:lnTo>
                    <a:lnTo>
                      <a:pt x="534" y="252"/>
                    </a:lnTo>
                    <a:lnTo>
                      <a:pt x="540" y="258"/>
                    </a:lnTo>
                    <a:lnTo>
                      <a:pt x="540" y="264"/>
                    </a:lnTo>
                    <a:lnTo>
                      <a:pt x="546" y="264"/>
                    </a:lnTo>
                    <a:lnTo>
                      <a:pt x="546" y="270"/>
                    </a:lnTo>
                    <a:lnTo>
                      <a:pt x="552" y="294"/>
                    </a:lnTo>
                    <a:lnTo>
                      <a:pt x="552" y="300"/>
                    </a:lnTo>
                    <a:lnTo>
                      <a:pt x="552" y="306"/>
                    </a:lnTo>
                    <a:lnTo>
                      <a:pt x="552" y="312"/>
                    </a:lnTo>
                    <a:lnTo>
                      <a:pt x="552" y="324"/>
                    </a:lnTo>
                    <a:lnTo>
                      <a:pt x="552" y="330"/>
                    </a:lnTo>
                    <a:lnTo>
                      <a:pt x="552" y="324"/>
                    </a:lnTo>
                    <a:lnTo>
                      <a:pt x="546" y="324"/>
                    </a:lnTo>
                    <a:lnTo>
                      <a:pt x="540" y="324"/>
                    </a:lnTo>
                    <a:lnTo>
                      <a:pt x="534" y="324"/>
                    </a:lnTo>
                    <a:lnTo>
                      <a:pt x="534" y="318"/>
                    </a:lnTo>
                    <a:lnTo>
                      <a:pt x="528" y="318"/>
                    </a:lnTo>
                    <a:lnTo>
                      <a:pt x="528" y="312"/>
                    </a:lnTo>
                    <a:lnTo>
                      <a:pt x="516" y="306"/>
                    </a:lnTo>
                    <a:lnTo>
                      <a:pt x="516" y="300"/>
                    </a:lnTo>
                    <a:lnTo>
                      <a:pt x="504" y="294"/>
                    </a:lnTo>
                    <a:lnTo>
                      <a:pt x="498" y="288"/>
                    </a:lnTo>
                    <a:lnTo>
                      <a:pt x="492" y="288"/>
                    </a:lnTo>
                    <a:lnTo>
                      <a:pt x="492" y="282"/>
                    </a:lnTo>
                    <a:lnTo>
                      <a:pt x="486" y="282"/>
                    </a:lnTo>
                    <a:lnTo>
                      <a:pt x="462" y="270"/>
                    </a:lnTo>
                    <a:lnTo>
                      <a:pt x="450" y="294"/>
                    </a:lnTo>
                    <a:lnTo>
                      <a:pt x="444" y="258"/>
                    </a:lnTo>
                    <a:lnTo>
                      <a:pt x="444" y="252"/>
                    </a:lnTo>
                    <a:lnTo>
                      <a:pt x="438" y="258"/>
                    </a:lnTo>
                    <a:lnTo>
                      <a:pt x="432" y="258"/>
                    </a:lnTo>
                    <a:lnTo>
                      <a:pt x="426" y="258"/>
                    </a:lnTo>
                    <a:lnTo>
                      <a:pt x="420" y="258"/>
                    </a:lnTo>
                    <a:lnTo>
                      <a:pt x="414" y="258"/>
                    </a:lnTo>
                    <a:lnTo>
                      <a:pt x="408" y="252"/>
                    </a:lnTo>
                    <a:lnTo>
                      <a:pt x="372" y="252"/>
                    </a:lnTo>
                    <a:lnTo>
                      <a:pt x="366" y="246"/>
                    </a:lnTo>
                    <a:lnTo>
                      <a:pt x="366" y="258"/>
                    </a:lnTo>
                    <a:lnTo>
                      <a:pt x="330" y="258"/>
                    </a:lnTo>
                    <a:lnTo>
                      <a:pt x="330" y="192"/>
                    </a:lnTo>
                    <a:lnTo>
                      <a:pt x="348" y="192"/>
                    </a:lnTo>
                    <a:lnTo>
                      <a:pt x="348" y="198"/>
                    </a:lnTo>
                    <a:lnTo>
                      <a:pt x="354" y="198"/>
                    </a:lnTo>
                    <a:lnTo>
                      <a:pt x="354" y="204"/>
                    </a:lnTo>
                    <a:lnTo>
                      <a:pt x="360" y="204"/>
                    </a:lnTo>
                    <a:lnTo>
                      <a:pt x="366" y="204"/>
                    </a:lnTo>
                    <a:lnTo>
                      <a:pt x="372" y="192"/>
                    </a:lnTo>
                    <a:lnTo>
                      <a:pt x="378" y="192"/>
                    </a:lnTo>
                    <a:lnTo>
                      <a:pt x="378" y="186"/>
                    </a:lnTo>
                    <a:lnTo>
                      <a:pt x="384" y="186"/>
                    </a:lnTo>
                    <a:lnTo>
                      <a:pt x="384" y="180"/>
                    </a:lnTo>
                    <a:lnTo>
                      <a:pt x="390" y="174"/>
                    </a:lnTo>
                    <a:lnTo>
                      <a:pt x="390" y="168"/>
                    </a:lnTo>
                    <a:lnTo>
                      <a:pt x="390" y="162"/>
                    </a:lnTo>
                    <a:lnTo>
                      <a:pt x="390" y="144"/>
                    </a:lnTo>
                    <a:lnTo>
                      <a:pt x="384" y="144"/>
                    </a:lnTo>
                    <a:lnTo>
                      <a:pt x="378" y="144"/>
                    </a:lnTo>
                    <a:lnTo>
                      <a:pt x="354" y="144"/>
                    </a:lnTo>
                    <a:lnTo>
                      <a:pt x="348" y="144"/>
                    </a:lnTo>
                    <a:lnTo>
                      <a:pt x="336" y="144"/>
                    </a:lnTo>
                    <a:lnTo>
                      <a:pt x="330" y="144"/>
                    </a:lnTo>
                    <a:lnTo>
                      <a:pt x="318" y="144"/>
                    </a:lnTo>
                    <a:lnTo>
                      <a:pt x="312" y="144"/>
                    </a:lnTo>
                    <a:lnTo>
                      <a:pt x="312" y="150"/>
                    </a:lnTo>
                    <a:lnTo>
                      <a:pt x="312" y="156"/>
                    </a:lnTo>
                    <a:lnTo>
                      <a:pt x="312" y="162"/>
                    </a:lnTo>
                    <a:lnTo>
                      <a:pt x="312" y="168"/>
                    </a:lnTo>
                    <a:lnTo>
                      <a:pt x="306" y="168"/>
                    </a:lnTo>
                    <a:lnTo>
                      <a:pt x="306" y="174"/>
                    </a:lnTo>
                    <a:lnTo>
                      <a:pt x="306" y="180"/>
                    </a:lnTo>
                    <a:lnTo>
                      <a:pt x="294" y="180"/>
                    </a:lnTo>
                    <a:lnTo>
                      <a:pt x="288" y="180"/>
                    </a:lnTo>
                    <a:lnTo>
                      <a:pt x="276" y="168"/>
                    </a:lnTo>
                    <a:lnTo>
                      <a:pt x="264" y="174"/>
                    </a:lnTo>
                    <a:lnTo>
                      <a:pt x="252" y="186"/>
                    </a:lnTo>
                    <a:lnTo>
                      <a:pt x="252" y="192"/>
                    </a:lnTo>
                    <a:lnTo>
                      <a:pt x="246" y="198"/>
                    </a:lnTo>
                    <a:lnTo>
                      <a:pt x="246" y="204"/>
                    </a:lnTo>
                    <a:lnTo>
                      <a:pt x="246" y="222"/>
                    </a:lnTo>
                    <a:lnTo>
                      <a:pt x="252" y="246"/>
                    </a:lnTo>
                    <a:lnTo>
                      <a:pt x="252" y="264"/>
                    </a:lnTo>
                    <a:lnTo>
                      <a:pt x="252" y="282"/>
                    </a:lnTo>
                    <a:lnTo>
                      <a:pt x="252" y="306"/>
                    </a:lnTo>
                    <a:lnTo>
                      <a:pt x="246" y="312"/>
                    </a:lnTo>
                    <a:lnTo>
                      <a:pt x="246" y="336"/>
                    </a:lnTo>
                    <a:lnTo>
                      <a:pt x="216" y="330"/>
                    </a:lnTo>
                    <a:lnTo>
                      <a:pt x="210" y="330"/>
                    </a:lnTo>
                    <a:lnTo>
                      <a:pt x="198" y="330"/>
                    </a:lnTo>
                    <a:lnTo>
                      <a:pt x="186" y="330"/>
                    </a:lnTo>
                    <a:lnTo>
                      <a:pt x="186" y="336"/>
                    </a:lnTo>
                    <a:lnTo>
                      <a:pt x="192" y="342"/>
                    </a:lnTo>
                    <a:lnTo>
                      <a:pt x="192" y="348"/>
                    </a:lnTo>
                    <a:lnTo>
                      <a:pt x="186" y="354"/>
                    </a:lnTo>
                    <a:lnTo>
                      <a:pt x="192" y="360"/>
                    </a:lnTo>
                    <a:lnTo>
                      <a:pt x="192" y="366"/>
                    </a:lnTo>
                    <a:lnTo>
                      <a:pt x="192" y="372"/>
                    </a:lnTo>
                    <a:lnTo>
                      <a:pt x="192" y="378"/>
                    </a:lnTo>
                    <a:lnTo>
                      <a:pt x="192" y="384"/>
                    </a:lnTo>
                    <a:lnTo>
                      <a:pt x="192" y="390"/>
                    </a:lnTo>
                    <a:lnTo>
                      <a:pt x="192" y="396"/>
                    </a:lnTo>
                    <a:lnTo>
                      <a:pt x="192" y="402"/>
                    </a:lnTo>
                    <a:lnTo>
                      <a:pt x="186" y="408"/>
                    </a:lnTo>
                    <a:lnTo>
                      <a:pt x="186" y="414"/>
                    </a:lnTo>
                    <a:lnTo>
                      <a:pt x="186" y="420"/>
                    </a:lnTo>
                    <a:lnTo>
                      <a:pt x="186" y="426"/>
                    </a:lnTo>
                    <a:lnTo>
                      <a:pt x="180" y="432"/>
                    </a:lnTo>
                    <a:lnTo>
                      <a:pt x="180" y="438"/>
                    </a:lnTo>
                    <a:lnTo>
                      <a:pt x="180" y="444"/>
                    </a:lnTo>
                    <a:lnTo>
                      <a:pt x="180" y="450"/>
                    </a:lnTo>
                    <a:lnTo>
                      <a:pt x="180" y="456"/>
                    </a:lnTo>
                    <a:lnTo>
                      <a:pt x="174" y="462"/>
                    </a:lnTo>
                    <a:lnTo>
                      <a:pt x="174" y="468"/>
                    </a:lnTo>
                    <a:lnTo>
                      <a:pt x="174" y="474"/>
                    </a:lnTo>
                    <a:lnTo>
                      <a:pt x="168" y="474"/>
                    </a:lnTo>
                    <a:lnTo>
                      <a:pt x="168" y="468"/>
                    </a:lnTo>
                    <a:lnTo>
                      <a:pt x="162" y="468"/>
                    </a:lnTo>
                    <a:lnTo>
                      <a:pt x="156" y="468"/>
                    </a:lnTo>
                    <a:lnTo>
                      <a:pt x="156" y="474"/>
                    </a:lnTo>
                    <a:lnTo>
                      <a:pt x="156" y="480"/>
                    </a:lnTo>
                    <a:lnTo>
                      <a:pt x="156" y="486"/>
                    </a:lnTo>
                    <a:lnTo>
                      <a:pt x="150" y="486"/>
                    </a:lnTo>
                    <a:lnTo>
                      <a:pt x="144" y="486"/>
                    </a:lnTo>
                    <a:lnTo>
                      <a:pt x="138" y="486"/>
                    </a:lnTo>
                    <a:lnTo>
                      <a:pt x="132" y="486"/>
                    </a:lnTo>
                    <a:lnTo>
                      <a:pt x="132" y="480"/>
                    </a:lnTo>
                    <a:lnTo>
                      <a:pt x="126" y="480"/>
                    </a:lnTo>
                    <a:lnTo>
                      <a:pt x="120" y="480"/>
                    </a:lnTo>
                    <a:lnTo>
                      <a:pt x="114" y="480"/>
                    </a:lnTo>
                    <a:lnTo>
                      <a:pt x="108" y="474"/>
                    </a:lnTo>
                    <a:lnTo>
                      <a:pt x="102" y="474"/>
                    </a:lnTo>
                    <a:lnTo>
                      <a:pt x="96" y="474"/>
                    </a:lnTo>
                    <a:lnTo>
                      <a:pt x="90" y="474"/>
                    </a:lnTo>
                    <a:lnTo>
                      <a:pt x="84" y="474"/>
                    </a:lnTo>
                    <a:lnTo>
                      <a:pt x="78" y="474"/>
                    </a:lnTo>
                    <a:lnTo>
                      <a:pt x="72" y="474"/>
                    </a:lnTo>
                    <a:lnTo>
                      <a:pt x="66" y="474"/>
                    </a:lnTo>
                    <a:lnTo>
                      <a:pt x="48" y="474"/>
                    </a:lnTo>
                    <a:lnTo>
                      <a:pt x="18" y="468"/>
                    </a:lnTo>
                    <a:lnTo>
                      <a:pt x="18" y="474"/>
                    </a:lnTo>
                    <a:lnTo>
                      <a:pt x="18" y="480"/>
                    </a:lnTo>
                    <a:lnTo>
                      <a:pt x="18" y="486"/>
                    </a:lnTo>
                    <a:lnTo>
                      <a:pt x="18" y="492"/>
                    </a:lnTo>
                    <a:lnTo>
                      <a:pt x="12" y="498"/>
                    </a:lnTo>
                    <a:lnTo>
                      <a:pt x="12" y="504"/>
                    </a:lnTo>
                    <a:lnTo>
                      <a:pt x="12" y="510"/>
                    </a:lnTo>
                    <a:lnTo>
                      <a:pt x="12" y="516"/>
                    </a:lnTo>
                    <a:lnTo>
                      <a:pt x="6" y="516"/>
                    </a:lnTo>
                    <a:lnTo>
                      <a:pt x="6" y="522"/>
                    </a:lnTo>
                    <a:lnTo>
                      <a:pt x="6" y="528"/>
                    </a:lnTo>
                    <a:lnTo>
                      <a:pt x="6" y="534"/>
                    </a:lnTo>
                    <a:lnTo>
                      <a:pt x="0" y="540"/>
                    </a:lnTo>
                    <a:lnTo>
                      <a:pt x="0" y="546"/>
                    </a:lnTo>
                    <a:lnTo>
                      <a:pt x="0" y="552"/>
                    </a:lnTo>
                    <a:lnTo>
                      <a:pt x="6" y="552"/>
                    </a:lnTo>
                    <a:lnTo>
                      <a:pt x="6" y="558"/>
                    </a:lnTo>
                    <a:lnTo>
                      <a:pt x="6" y="564"/>
                    </a:lnTo>
                    <a:lnTo>
                      <a:pt x="6" y="570"/>
                    </a:lnTo>
                    <a:lnTo>
                      <a:pt x="6" y="576"/>
                    </a:lnTo>
                    <a:lnTo>
                      <a:pt x="6" y="582"/>
                    </a:lnTo>
                    <a:lnTo>
                      <a:pt x="6" y="594"/>
                    </a:lnTo>
                    <a:lnTo>
                      <a:pt x="6" y="600"/>
                    </a:lnTo>
                    <a:lnTo>
                      <a:pt x="12" y="606"/>
                    </a:lnTo>
                    <a:lnTo>
                      <a:pt x="12" y="612"/>
                    </a:lnTo>
                    <a:lnTo>
                      <a:pt x="12" y="624"/>
                    </a:lnTo>
                    <a:lnTo>
                      <a:pt x="12" y="648"/>
                    </a:lnTo>
                    <a:lnTo>
                      <a:pt x="12" y="654"/>
                    </a:lnTo>
                    <a:lnTo>
                      <a:pt x="12" y="660"/>
                    </a:lnTo>
                    <a:lnTo>
                      <a:pt x="42" y="636"/>
                    </a:lnTo>
                    <a:lnTo>
                      <a:pt x="60" y="618"/>
                    </a:lnTo>
                    <a:lnTo>
                      <a:pt x="60" y="624"/>
                    </a:lnTo>
                    <a:lnTo>
                      <a:pt x="60" y="636"/>
                    </a:lnTo>
                    <a:lnTo>
                      <a:pt x="60" y="654"/>
                    </a:lnTo>
                    <a:lnTo>
                      <a:pt x="60" y="672"/>
                    </a:lnTo>
                    <a:lnTo>
                      <a:pt x="36" y="672"/>
                    </a:lnTo>
                    <a:lnTo>
                      <a:pt x="36" y="678"/>
                    </a:lnTo>
                    <a:lnTo>
                      <a:pt x="30" y="678"/>
                    </a:lnTo>
                    <a:lnTo>
                      <a:pt x="30" y="684"/>
                    </a:lnTo>
                    <a:lnTo>
                      <a:pt x="24" y="684"/>
                    </a:lnTo>
                    <a:lnTo>
                      <a:pt x="30" y="684"/>
                    </a:lnTo>
                    <a:lnTo>
                      <a:pt x="30" y="690"/>
                    </a:lnTo>
                    <a:lnTo>
                      <a:pt x="36" y="690"/>
                    </a:lnTo>
                    <a:lnTo>
                      <a:pt x="42" y="696"/>
                    </a:lnTo>
                    <a:lnTo>
                      <a:pt x="48" y="696"/>
                    </a:lnTo>
                    <a:lnTo>
                      <a:pt x="54" y="696"/>
                    </a:lnTo>
                    <a:lnTo>
                      <a:pt x="54" y="702"/>
                    </a:lnTo>
                    <a:lnTo>
                      <a:pt x="60" y="702"/>
                    </a:lnTo>
                    <a:lnTo>
                      <a:pt x="66" y="702"/>
                    </a:lnTo>
                    <a:lnTo>
                      <a:pt x="72" y="702"/>
                    </a:lnTo>
                    <a:lnTo>
                      <a:pt x="72" y="696"/>
                    </a:lnTo>
                    <a:lnTo>
                      <a:pt x="72" y="690"/>
                    </a:lnTo>
                    <a:lnTo>
                      <a:pt x="78" y="690"/>
                    </a:lnTo>
                    <a:lnTo>
                      <a:pt x="84" y="690"/>
                    </a:lnTo>
                    <a:lnTo>
                      <a:pt x="90" y="690"/>
                    </a:lnTo>
                    <a:lnTo>
                      <a:pt x="90" y="684"/>
                    </a:lnTo>
                    <a:lnTo>
                      <a:pt x="96" y="690"/>
                    </a:lnTo>
                    <a:lnTo>
                      <a:pt x="102" y="690"/>
                    </a:lnTo>
                    <a:lnTo>
                      <a:pt x="108" y="684"/>
                    </a:lnTo>
                    <a:lnTo>
                      <a:pt x="108" y="690"/>
                    </a:lnTo>
                    <a:lnTo>
                      <a:pt x="114" y="690"/>
                    </a:lnTo>
                    <a:lnTo>
                      <a:pt x="114" y="696"/>
                    </a:lnTo>
                    <a:lnTo>
                      <a:pt x="114" y="702"/>
                    </a:lnTo>
                    <a:lnTo>
                      <a:pt x="114" y="708"/>
                    </a:lnTo>
                    <a:lnTo>
                      <a:pt x="114" y="714"/>
                    </a:lnTo>
                    <a:lnTo>
                      <a:pt x="114" y="720"/>
                    </a:lnTo>
                    <a:lnTo>
                      <a:pt x="120" y="720"/>
                    </a:lnTo>
                    <a:lnTo>
                      <a:pt x="114" y="726"/>
                    </a:lnTo>
                    <a:lnTo>
                      <a:pt x="114" y="732"/>
                    </a:lnTo>
                    <a:lnTo>
                      <a:pt x="108" y="732"/>
                    </a:lnTo>
                    <a:lnTo>
                      <a:pt x="108" y="738"/>
                    </a:lnTo>
                    <a:lnTo>
                      <a:pt x="108" y="744"/>
                    </a:lnTo>
                    <a:lnTo>
                      <a:pt x="108" y="750"/>
                    </a:lnTo>
                    <a:lnTo>
                      <a:pt x="108" y="756"/>
                    </a:lnTo>
                    <a:lnTo>
                      <a:pt x="114" y="756"/>
                    </a:lnTo>
                    <a:lnTo>
                      <a:pt x="120" y="756"/>
                    </a:lnTo>
                    <a:lnTo>
                      <a:pt x="126" y="756"/>
                    </a:lnTo>
                    <a:lnTo>
                      <a:pt x="126" y="750"/>
                    </a:lnTo>
                    <a:lnTo>
                      <a:pt x="132" y="750"/>
                    </a:lnTo>
                    <a:lnTo>
                      <a:pt x="138" y="750"/>
                    </a:lnTo>
                    <a:lnTo>
                      <a:pt x="144" y="750"/>
                    </a:lnTo>
                    <a:lnTo>
                      <a:pt x="150" y="750"/>
                    </a:lnTo>
                    <a:lnTo>
                      <a:pt x="156" y="756"/>
                    </a:lnTo>
                    <a:lnTo>
                      <a:pt x="162" y="756"/>
                    </a:lnTo>
                    <a:lnTo>
                      <a:pt x="168" y="756"/>
                    </a:lnTo>
                    <a:lnTo>
                      <a:pt x="174" y="756"/>
                    </a:lnTo>
                    <a:lnTo>
                      <a:pt x="180" y="756"/>
                    </a:lnTo>
                    <a:lnTo>
                      <a:pt x="186" y="756"/>
                    </a:lnTo>
                    <a:lnTo>
                      <a:pt x="192" y="756"/>
                    </a:lnTo>
                    <a:lnTo>
                      <a:pt x="192" y="750"/>
                    </a:lnTo>
                    <a:lnTo>
                      <a:pt x="198" y="750"/>
                    </a:lnTo>
                    <a:lnTo>
                      <a:pt x="198" y="744"/>
                    </a:lnTo>
                    <a:lnTo>
                      <a:pt x="204" y="744"/>
                    </a:lnTo>
                    <a:lnTo>
                      <a:pt x="204" y="738"/>
                    </a:lnTo>
                    <a:lnTo>
                      <a:pt x="210" y="738"/>
                    </a:lnTo>
                    <a:lnTo>
                      <a:pt x="216" y="738"/>
                    </a:lnTo>
                    <a:lnTo>
                      <a:pt x="222" y="738"/>
                    </a:lnTo>
                    <a:lnTo>
                      <a:pt x="222" y="744"/>
                    </a:lnTo>
                    <a:lnTo>
                      <a:pt x="228" y="744"/>
                    </a:lnTo>
                    <a:lnTo>
                      <a:pt x="234" y="744"/>
                    </a:lnTo>
                    <a:lnTo>
                      <a:pt x="240" y="744"/>
                    </a:lnTo>
                    <a:lnTo>
                      <a:pt x="240" y="738"/>
                    </a:lnTo>
                    <a:lnTo>
                      <a:pt x="246" y="738"/>
                    </a:lnTo>
                    <a:lnTo>
                      <a:pt x="252" y="738"/>
                    </a:lnTo>
                    <a:lnTo>
                      <a:pt x="258" y="738"/>
                    </a:lnTo>
                    <a:lnTo>
                      <a:pt x="264" y="738"/>
                    </a:lnTo>
                    <a:lnTo>
                      <a:pt x="270" y="738"/>
                    </a:lnTo>
                    <a:lnTo>
                      <a:pt x="276" y="738"/>
                    </a:lnTo>
                    <a:lnTo>
                      <a:pt x="282" y="738"/>
                    </a:lnTo>
                    <a:lnTo>
                      <a:pt x="288" y="738"/>
                    </a:lnTo>
                    <a:lnTo>
                      <a:pt x="288" y="744"/>
                    </a:lnTo>
                    <a:lnTo>
                      <a:pt x="294" y="744"/>
                    </a:lnTo>
                    <a:lnTo>
                      <a:pt x="294" y="750"/>
                    </a:lnTo>
                    <a:lnTo>
                      <a:pt x="300" y="750"/>
                    </a:lnTo>
                    <a:lnTo>
                      <a:pt x="300" y="756"/>
                    </a:lnTo>
                    <a:lnTo>
                      <a:pt x="306" y="756"/>
                    </a:lnTo>
                    <a:lnTo>
                      <a:pt x="306" y="762"/>
                    </a:lnTo>
                    <a:lnTo>
                      <a:pt x="306" y="768"/>
                    </a:lnTo>
                    <a:lnTo>
                      <a:pt x="312" y="768"/>
                    </a:lnTo>
                    <a:lnTo>
                      <a:pt x="312" y="774"/>
                    </a:lnTo>
                    <a:lnTo>
                      <a:pt x="312" y="780"/>
                    </a:lnTo>
                    <a:lnTo>
                      <a:pt x="318" y="786"/>
                    </a:lnTo>
                    <a:lnTo>
                      <a:pt x="324" y="786"/>
                    </a:lnTo>
                    <a:lnTo>
                      <a:pt x="324" y="792"/>
                    </a:lnTo>
                    <a:lnTo>
                      <a:pt x="330" y="792"/>
                    </a:lnTo>
                    <a:lnTo>
                      <a:pt x="330" y="798"/>
                    </a:lnTo>
                    <a:lnTo>
                      <a:pt x="336" y="798"/>
                    </a:lnTo>
                    <a:lnTo>
                      <a:pt x="342" y="804"/>
                    </a:lnTo>
                    <a:lnTo>
                      <a:pt x="348" y="804"/>
                    </a:lnTo>
                    <a:lnTo>
                      <a:pt x="354" y="804"/>
                    </a:lnTo>
                    <a:lnTo>
                      <a:pt x="354" y="798"/>
                    </a:lnTo>
                    <a:lnTo>
                      <a:pt x="354" y="792"/>
                    </a:lnTo>
                    <a:lnTo>
                      <a:pt x="354" y="786"/>
                    </a:lnTo>
                    <a:lnTo>
                      <a:pt x="348" y="786"/>
                    </a:lnTo>
                    <a:lnTo>
                      <a:pt x="348" y="780"/>
                    </a:lnTo>
                    <a:lnTo>
                      <a:pt x="348" y="774"/>
                    </a:lnTo>
                    <a:lnTo>
                      <a:pt x="342" y="774"/>
                    </a:lnTo>
                    <a:lnTo>
                      <a:pt x="348" y="768"/>
                    </a:lnTo>
                    <a:lnTo>
                      <a:pt x="348" y="762"/>
                    </a:lnTo>
                    <a:lnTo>
                      <a:pt x="348" y="756"/>
                    </a:lnTo>
                    <a:lnTo>
                      <a:pt x="348" y="750"/>
                    </a:lnTo>
                    <a:lnTo>
                      <a:pt x="348" y="744"/>
                    </a:lnTo>
                    <a:lnTo>
                      <a:pt x="348" y="738"/>
                    </a:lnTo>
                    <a:lnTo>
                      <a:pt x="348" y="732"/>
                    </a:lnTo>
                    <a:lnTo>
                      <a:pt x="354" y="732"/>
                    </a:lnTo>
                    <a:lnTo>
                      <a:pt x="360" y="726"/>
                    </a:lnTo>
                    <a:lnTo>
                      <a:pt x="366" y="726"/>
                    </a:lnTo>
                    <a:lnTo>
                      <a:pt x="366" y="720"/>
                    </a:lnTo>
                    <a:lnTo>
                      <a:pt x="372" y="720"/>
                    </a:lnTo>
                    <a:lnTo>
                      <a:pt x="378" y="720"/>
                    </a:lnTo>
                    <a:lnTo>
                      <a:pt x="384" y="720"/>
                    </a:lnTo>
                    <a:lnTo>
                      <a:pt x="384" y="714"/>
                    </a:lnTo>
                    <a:lnTo>
                      <a:pt x="390" y="714"/>
                    </a:lnTo>
                    <a:lnTo>
                      <a:pt x="390" y="720"/>
                    </a:lnTo>
                    <a:lnTo>
                      <a:pt x="396" y="720"/>
                    </a:lnTo>
                    <a:lnTo>
                      <a:pt x="402" y="720"/>
                    </a:lnTo>
                    <a:lnTo>
                      <a:pt x="408" y="720"/>
                    </a:lnTo>
                    <a:lnTo>
                      <a:pt x="414" y="720"/>
                    </a:lnTo>
                    <a:lnTo>
                      <a:pt x="420" y="720"/>
                    </a:lnTo>
                    <a:lnTo>
                      <a:pt x="426" y="720"/>
                    </a:lnTo>
                    <a:lnTo>
                      <a:pt x="432" y="720"/>
                    </a:lnTo>
                    <a:lnTo>
                      <a:pt x="438" y="720"/>
                    </a:lnTo>
                    <a:lnTo>
                      <a:pt x="438" y="714"/>
                    </a:lnTo>
                    <a:lnTo>
                      <a:pt x="444" y="714"/>
                    </a:lnTo>
                    <a:lnTo>
                      <a:pt x="444" y="720"/>
                    </a:lnTo>
                    <a:lnTo>
                      <a:pt x="450" y="720"/>
                    </a:lnTo>
                    <a:lnTo>
                      <a:pt x="456" y="720"/>
                    </a:lnTo>
                    <a:lnTo>
                      <a:pt x="462" y="720"/>
                    </a:lnTo>
                    <a:lnTo>
                      <a:pt x="468" y="720"/>
                    </a:lnTo>
                    <a:lnTo>
                      <a:pt x="468" y="714"/>
                    </a:lnTo>
                    <a:lnTo>
                      <a:pt x="474" y="714"/>
                    </a:lnTo>
                    <a:lnTo>
                      <a:pt x="480" y="714"/>
                    </a:lnTo>
                    <a:lnTo>
                      <a:pt x="480" y="708"/>
                    </a:lnTo>
                    <a:lnTo>
                      <a:pt x="486" y="708"/>
                    </a:lnTo>
                    <a:lnTo>
                      <a:pt x="492" y="708"/>
                    </a:lnTo>
                    <a:lnTo>
                      <a:pt x="498" y="714"/>
                    </a:lnTo>
                    <a:lnTo>
                      <a:pt x="504" y="714"/>
                    </a:lnTo>
                    <a:lnTo>
                      <a:pt x="510" y="714"/>
                    </a:lnTo>
                    <a:lnTo>
                      <a:pt x="516" y="708"/>
                    </a:lnTo>
                    <a:lnTo>
                      <a:pt x="516" y="714"/>
                    </a:lnTo>
                    <a:lnTo>
                      <a:pt x="522" y="714"/>
                    </a:lnTo>
                    <a:lnTo>
                      <a:pt x="528" y="714"/>
                    </a:lnTo>
                    <a:lnTo>
                      <a:pt x="534" y="714"/>
                    </a:lnTo>
                    <a:lnTo>
                      <a:pt x="540" y="714"/>
                    </a:lnTo>
                    <a:lnTo>
                      <a:pt x="540" y="708"/>
                    </a:lnTo>
                    <a:lnTo>
                      <a:pt x="546" y="708"/>
                    </a:lnTo>
                    <a:lnTo>
                      <a:pt x="546" y="702"/>
                    </a:lnTo>
                    <a:lnTo>
                      <a:pt x="546" y="696"/>
                    </a:lnTo>
                    <a:lnTo>
                      <a:pt x="546" y="690"/>
                    </a:lnTo>
                    <a:lnTo>
                      <a:pt x="552" y="690"/>
                    </a:lnTo>
                    <a:lnTo>
                      <a:pt x="552" y="684"/>
                    </a:lnTo>
                    <a:lnTo>
                      <a:pt x="558" y="684"/>
                    </a:lnTo>
                    <a:lnTo>
                      <a:pt x="558" y="678"/>
                    </a:lnTo>
                    <a:lnTo>
                      <a:pt x="564" y="678"/>
                    </a:lnTo>
                    <a:lnTo>
                      <a:pt x="564" y="672"/>
                    </a:lnTo>
                    <a:lnTo>
                      <a:pt x="564" y="666"/>
                    </a:lnTo>
                    <a:lnTo>
                      <a:pt x="570" y="666"/>
                    </a:lnTo>
                    <a:lnTo>
                      <a:pt x="570" y="660"/>
                    </a:lnTo>
                    <a:lnTo>
                      <a:pt x="564" y="660"/>
                    </a:lnTo>
                    <a:lnTo>
                      <a:pt x="564" y="654"/>
                    </a:lnTo>
                    <a:lnTo>
                      <a:pt x="558" y="654"/>
                    </a:lnTo>
                    <a:lnTo>
                      <a:pt x="564" y="654"/>
                    </a:lnTo>
                    <a:lnTo>
                      <a:pt x="564" y="648"/>
                    </a:lnTo>
                    <a:lnTo>
                      <a:pt x="570" y="648"/>
                    </a:lnTo>
                    <a:lnTo>
                      <a:pt x="576" y="648"/>
                    </a:lnTo>
                    <a:lnTo>
                      <a:pt x="582" y="642"/>
                    </a:lnTo>
                    <a:lnTo>
                      <a:pt x="588" y="642"/>
                    </a:lnTo>
                    <a:lnTo>
                      <a:pt x="594" y="642"/>
                    </a:lnTo>
                    <a:lnTo>
                      <a:pt x="600" y="642"/>
                    </a:lnTo>
                    <a:lnTo>
                      <a:pt x="606" y="642"/>
                    </a:lnTo>
                    <a:lnTo>
                      <a:pt x="612" y="642"/>
                    </a:lnTo>
                    <a:lnTo>
                      <a:pt x="618" y="642"/>
                    </a:lnTo>
                    <a:lnTo>
                      <a:pt x="618" y="636"/>
                    </a:lnTo>
                    <a:lnTo>
                      <a:pt x="624" y="636"/>
                    </a:lnTo>
                    <a:lnTo>
                      <a:pt x="624" y="630"/>
                    </a:lnTo>
                    <a:lnTo>
                      <a:pt x="630" y="630"/>
                    </a:lnTo>
                    <a:lnTo>
                      <a:pt x="630" y="624"/>
                    </a:lnTo>
                    <a:lnTo>
                      <a:pt x="636" y="624"/>
                    </a:lnTo>
                    <a:lnTo>
                      <a:pt x="636" y="618"/>
                    </a:lnTo>
                    <a:lnTo>
                      <a:pt x="636" y="612"/>
                    </a:lnTo>
                    <a:lnTo>
                      <a:pt x="636" y="606"/>
                    </a:lnTo>
                    <a:lnTo>
                      <a:pt x="642" y="606"/>
                    </a:lnTo>
                    <a:lnTo>
                      <a:pt x="642" y="600"/>
                    </a:lnTo>
                    <a:lnTo>
                      <a:pt x="642" y="594"/>
                    </a:lnTo>
                    <a:lnTo>
                      <a:pt x="648" y="588"/>
                    </a:lnTo>
                    <a:lnTo>
                      <a:pt x="654" y="588"/>
                    </a:lnTo>
                    <a:lnTo>
                      <a:pt x="654" y="582"/>
                    </a:lnTo>
                    <a:lnTo>
                      <a:pt x="660" y="582"/>
                    </a:lnTo>
                    <a:lnTo>
                      <a:pt x="666" y="582"/>
                    </a:lnTo>
                    <a:lnTo>
                      <a:pt x="672" y="582"/>
                    </a:lnTo>
                    <a:lnTo>
                      <a:pt x="678" y="582"/>
                    </a:lnTo>
                    <a:lnTo>
                      <a:pt x="684" y="582"/>
                    </a:lnTo>
                    <a:lnTo>
                      <a:pt x="690" y="582"/>
                    </a:lnTo>
                    <a:lnTo>
                      <a:pt x="690" y="576"/>
                    </a:lnTo>
                    <a:lnTo>
                      <a:pt x="696" y="576"/>
                    </a:lnTo>
                    <a:lnTo>
                      <a:pt x="702" y="576"/>
                    </a:lnTo>
                    <a:lnTo>
                      <a:pt x="708" y="582"/>
                    </a:lnTo>
                    <a:lnTo>
                      <a:pt x="714" y="582"/>
                    </a:lnTo>
                    <a:lnTo>
                      <a:pt x="714" y="588"/>
                    </a:lnTo>
                    <a:lnTo>
                      <a:pt x="714" y="594"/>
                    </a:lnTo>
                    <a:lnTo>
                      <a:pt x="720" y="594"/>
                    </a:lnTo>
                    <a:lnTo>
                      <a:pt x="720" y="600"/>
                    </a:lnTo>
                    <a:lnTo>
                      <a:pt x="726" y="600"/>
                    </a:lnTo>
                    <a:lnTo>
                      <a:pt x="726" y="606"/>
                    </a:lnTo>
                    <a:lnTo>
                      <a:pt x="732" y="606"/>
                    </a:lnTo>
                    <a:lnTo>
                      <a:pt x="732" y="612"/>
                    </a:lnTo>
                    <a:lnTo>
                      <a:pt x="738" y="612"/>
                    </a:lnTo>
                    <a:lnTo>
                      <a:pt x="744" y="618"/>
                    </a:lnTo>
                    <a:lnTo>
                      <a:pt x="744" y="624"/>
                    </a:lnTo>
                    <a:lnTo>
                      <a:pt x="750" y="624"/>
                    </a:lnTo>
                    <a:lnTo>
                      <a:pt x="750" y="630"/>
                    </a:lnTo>
                    <a:lnTo>
                      <a:pt x="750" y="636"/>
                    </a:lnTo>
                    <a:lnTo>
                      <a:pt x="750" y="642"/>
                    </a:lnTo>
                    <a:lnTo>
                      <a:pt x="750" y="648"/>
                    </a:lnTo>
                    <a:lnTo>
                      <a:pt x="744" y="648"/>
                    </a:lnTo>
                    <a:lnTo>
                      <a:pt x="744" y="654"/>
                    </a:lnTo>
                    <a:lnTo>
                      <a:pt x="744" y="660"/>
                    </a:lnTo>
                    <a:lnTo>
                      <a:pt x="738" y="660"/>
                    </a:lnTo>
                    <a:lnTo>
                      <a:pt x="738" y="666"/>
                    </a:lnTo>
                    <a:lnTo>
                      <a:pt x="738" y="672"/>
                    </a:lnTo>
                    <a:lnTo>
                      <a:pt x="732" y="678"/>
                    </a:lnTo>
                    <a:lnTo>
                      <a:pt x="732" y="684"/>
                    </a:lnTo>
                    <a:lnTo>
                      <a:pt x="738" y="684"/>
                    </a:lnTo>
                    <a:lnTo>
                      <a:pt x="738" y="690"/>
                    </a:lnTo>
                    <a:lnTo>
                      <a:pt x="738" y="696"/>
                    </a:lnTo>
                    <a:lnTo>
                      <a:pt x="744" y="696"/>
                    </a:lnTo>
                    <a:lnTo>
                      <a:pt x="744" y="702"/>
                    </a:lnTo>
                    <a:lnTo>
                      <a:pt x="744" y="708"/>
                    </a:lnTo>
                    <a:lnTo>
                      <a:pt x="750" y="708"/>
                    </a:lnTo>
                    <a:lnTo>
                      <a:pt x="750" y="714"/>
                    </a:lnTo>
                    <a:lnTo>
                      <a:pt x="750" y="720"/>
                    </a:lnTo>
                    <a:lnTo>
                      <a:pt x="750" y="726"/>
                    </a:lnTo>
                    <a:lnTo>
                      <a:pt x="756" y="726"/>
                    </a:lnTo>
                    <a:lnTo>
                      <a:pt x="756" y="732"/>
                    </a:lnTo>
                    <a:lnTo>
                      <a:pt x="756" y="738"/>
                    </a:lnTo>
                    <a:lnTo>
                      <a:pt x="762" y="738"/>
                    </a:lnTo>
                    <a:lnTo>
                      <a:pt x="762" y="744"/>
                    </a:lnTo>
                    <a:lnTo>
                      <a:pt x="762" y="750"/>
                    </a:lnTo>
                    <a:lnTo>
                      <a:pt x="762" y="756"/>
                    </a:lnTo>
                    <a:lnTo>
                      <a:pt x="768" y="756"/>
                    </a:lnTo>
                    <a:lnTo>
                      <a:pt x="774" y="756"/>
                    </a:lnTo>
                    <a:lnTo>
                      <a:pt x="780" y="756"/>
                    </a:lnTo>
                    <a:lnTo>
                      <a:pt x="780" y="762"/>
                    </a:lnTo>
                    <a:lnTo>
                      <a:pt x="786" y="762"/>
                    </a:lnTo>
                    <a:lnTo>
                      <a:pt x="786" y="768"/>
                    </a:lnTo>
                    <a:lnTo>
                      <a:pt x="792" y="768"/>
                    </a:lnTo>
                    <a:lnTo>
                      <a:pt x="798" y="768"/>
                    </a:lnTo>
                    <a:lnTo>
                      <a:pt x="798" y="774"/>
                    </a:lnTo>
                    <a:lnTo>
                      <a:pt x="792" y="780"/>
                    </a:lnTo>
                    <a:lnTo>
                      <a:pt x="786" y="780"/>
                    </a:lnTo>
                    <a:lnTo>
                      <a:pt x="786" y="786"/>
                    </a:lnTo>
                    <a:lnTo>
                      <a:pt x="780" y="786"/>
                    </a:lnTo>
                    <a:lnTo>
                      <a:pt x="774" y="786"/>
                    </a:lnTo>
                    <a:lnTo>
                      <a:pt x="774" y="792"/>
                    </a:lnTo>
                    <a:lnTo>
                      <a:pt x="774" y="798"/>
                    </a:lnTo>
                    <a:lnTo>
                      <a:pt x="780" y="798"/>
                    </a:lnTo>
                    <a:lnTo>
                      <a:pt x="786" y="798"/>
                    </a:lnTo>
                    <a:lnTo>
                      <a:pt x="792" y="798"/>
                    </a:lnTo>
                    <a:lnTo>
                      <a:pt x="798" y="798"/>
                    </a:lnTo>
                    <a:lnTo>
                      <a:pt x="804" y="798"/>
                    </a:lnTo>
                    <a:lnTo>
                      <a:pt x="804" y="792"/>
                    </a:lnTo>
                    <a:lnTo>
                      <a:pt x="810" y="792"/>
                    </a:lnTo>
                    <a:lnTo>
                      <a:pt x="810" y="798"/>
                    </a:lnTo>
                    <a:lnTo>
                      <a:pt x="816" y="798"/>
                    </a:lnTo>
                    <a:lnTo>
                      <a:pt x="822" y="798"/>
                    </a:lnTo>
                    <a:lnTo>
                      <a:pt x="822" y="804"/>
                    </a:lnTo>
                    <a:lnTo>
                      <a:pt x="828" y="804"/>
                    </a:lnTo>
                    <a:lnTo>
                      <a:pt x="834" y="804"/>
                    </a:lnTo>
                    <a:lnTo>
                      <a:pt x="834" y="810"/>
                    </a:lnTo>
                    <a:lnTo>
                      <a:pt x="834" y="816"/>
                    </a:lnTo>
                    <a:lnTo>
                      <a:pt x="834" y="822"/>
                    </a:lnTo>
                    <a:lnTo>
                      <a:pt x="834" y="828"/>
                    </a:lnTo>
                    <a:lnTo>
                      <a:pt x="840" y="828"/>
                    </a:lnTo>
                    <a:lnTo>
                      <a:pt x="846" y="828"/>
                    </a:lnTo>
                    <a:lnTo>
                      <a:pt x="846" y="834"/>
                    </a:lnTo>
                    <a:lnTo>
                      <a:pt x="852" y="834"/>
                    </a:lnTo>
                    <a:lnTo>
                      <a:pt x="852" y="840"/>
                    </a:lnTo>
                    <a:lnTo>
                      <a:pt x="858" y="840"/>
                    </a:lnTo>
                    <a:lnTo>
                      <a:pt x="864" y="840"/>
                    </a:lnTo>
                    <a:lnTo>
                      <a:pt x="864" y="846"/>
                    </a:lnTo>
                    <a:lnTo>
                      <a:pt x="870" y="846"/>
                    </a:lnTo>
                    <a:lnTo>
                      <a:pt x="870" y="852"/>
                    </a:lnTo>
                    <a:lnTo>
                      <a:pt x="876" y="852"/>
                    </a:lnTo>
                    <a:lnTo>
                      <a:pt x="876" y="858"/>
                    </a:lnTo>
                    <a:lnTo>
                      <a:pt x="882" y="858"/>
                    </a:lnTo>
                    <a:lnTo>
                      <a:pt x="882" y="864"/>
                    </a:lnTo>
                    <a:lnTo>
                      <a:pt x="888" y="864"/>
                    </a:lnTo>
                    <a:lnTo>
                      <a:pt x="894" y="864"/>
                    </a:lnTo>
                    <a:lnTo>
                      <a:pt x="894" y="870"/>
                    </a:lnTo>
                    <a:lnTo>
                      <a:pt x="900" y="870"/>
                    </a:lnTo>
                    <a:lnTo>
                      <a:pt x="906" y="870"/>
                    </a:lnTo>
                    <a:lnTo>
                      <a:pt x="912" y="870"/>
                    </a:lnTo>
                    <a:lnTo>
                      <a:pt x="912" y="876"/>
                    </a:lnTo>
                    <a:lnTo>
                      <a:pt x="918" y="876"/>
                    </a:lnTo>
                    <a:lnTo>
                      <a:pt x="924" y="876"/>
                    </a:lnTo>
                    <a:lnTo>
                      <a:pt x="930" y="876"/>
                    </a:lnTo>
                    <a:lnTo>
                      <a:pt x="936" y="876"/>
                    </a:lnTo>
                    <a:lnTo>
                      <a:pt x="942" y="876"/>
                    </a:lnTo>
                    <a:lnTo>
                      <a:pt x="942" y="882"/>
                    </a:lnTo>
                    <a:lnTo>
                      <a:pt x="948" y="882"/>
                    </a:lnTo>
                    <a:lnTo>
                      <a:pt x="948" y="888"/>
                    </a:lnTo>
                    <a:lnTo>
                      <a:pt x="954" y="888"/>
                    </a:lnTo>
                    <a:lnTo>
                      <a:pt x="954" y="894"/>
                    </a:lnTo>
                    <a:lnTo>
                      <a:pt x="960" y="894"/>
                    </a:lnTo>
                    <a:lnTo>
                      <a:pt x="960" y="900"/>
                    </a:lnTo>
                    <a:lnTo>
                      <a:pt x="960" y="906"/>
                    </a:lnTo>
                    <a:lnTo>
                      <a:pt x="960" y="912"/>
                    </a:lnTo>
                    <a:lnTo>
                      <a:pt x="960" y="918"/>
                    </a:lnTo>
                    <a:lnTo>
                      <a:pt x="960" y="924"/>
                    </a:lnTo>
                    <a:lnTo>
                      <a:pt x="954" y="924"/>
                    </a:lnTo>
                    <a:lnTo>
                      <a:pt x="954" y="930"/>
                    </a:lnTo>
                    <a:lnTo>
                      <a:pt x="948" y="930"/>
                    </a:lnTo>
                    <a:lnTo>
                      <a:pt x="948" y="936"/>
                    </a:lnTo>
                    <a:lnTo>
                      <a:pt x="948" y="942"/>
                    </a:lnTo>
                    <a:lnTo>
                      <a:pt x="948" y="948"/>
                    </a:lnTo>
                    <a:lnTo>
                      <a:pt x="948" y="954"/>
                    </a:lnTo>
                    <a:lnTo>
                      <a:pt x="954" y="954"/>
                    </a:lnTo>
                    <a:lnTo>
                      <a:pt x="954" y="960"/>
                    </a:lnTo>
                    <a:lnTo>
                      <a:pt x="960" y="960"/>
                    </a:lnTo>
                    <a:lnTo>
                      <a:pt x="966" y="960"/>
                    </a:lnTo>
                    <a:lnTo>
                      <a:pt x="972" y="960"/>
                    </a:lnTo>
                    <a:lnTo>
                      <a:pt x="972" y="954"/>
                    </a:lnTo>
                    <a:lnTo>
                      <a:pt x="978" y="954"/>
                    </a:lnTo>
                    <a:lnTo>
                      <a:pt x="984" y="954"/>
                    </a:lnTo>
                    <a:lnTo>
                      <a:pt x="984" y="960"/>
                    </a:lnTo>
                    <a:lnTo>
                      <a:pt x="990" y="960"/>
                    </a:lnTo>
                    <a:lnTo>
                      <a:pt x="996" y="960"/>
                    </a:lnTo>
                    <a:lnTo>
                      <a:pt x="1002" y="960"/>
                    </a:lnTo>
                    <a:lnTo>
                      <a:pt x="1002" y="954"/>
                    </a:lnTo>
                    <a:lnTo>
                      <a:pt x="1008" y="954"/>
                    </a:lnTo>
                    <a:lnTo>
                      <a:pt x="1008" y="948"/>
                    </a:lnTo>
                    <a:lnTo>
                      <a:pt x="1014" y="948"/>
                    </a:lnTo>
                    <a:lnTo>
                      <a:pt x="1020" y="948"/>
                    </a:lnTo>
                    <a:lnTo>
                      <a:pt x="1020" y="954"/>
                    </a:lnTo>
                    <a:lnTo>
                      <a:pt x="1026" y="954"/>
                    </a:lnTo>
                    <a:lnTo>
                      <a:pt x="1026" y="960"/>
                    </a:lnTo>
                    <a:lnTo>
                      <a:pt x="1032" y="960"/>
                    </a:lnTo>
                    <a:lnTo>
                      <a:pt x="1038" y="960"/>
                    </a:lnTo>
                    <a:lnTo>
                      <a:pt x="1044" y="960"/>
                    </a:lnTo>
                    <a:lnTo>
                      <a:pt x="1044" y="954"/>
                    </a:lnTo>
                    <a:lnTo>
                      <a:pt x="1044" y="948"/>
                    </a:lnTo>
                    <a:lnTo>
                      <a:pt x="1044" y="942"/>
                    </a:lnTo>
                    <a:lnTo>
                      <a:pt x="1044" y="936"/>
                    </a:lnTo>
                    <a:lnTo>
                      <a:pt x="1044" y="930"/>
                    </a:lnTo>
                    <a:lnTo>
                      <a:pt x="1038" y="930"/>
                    </a:lnTo>
                    <a:lnTo>
                      <a:pt x="1038" y="924"/>
                    </a:lnTo>
                    <a:lnTo>
                      <a:pt x="1038" y="918"/>
                    </a:lnTo>
                    <a:lnTo>
                      <a:pt x="1032" y="918"/>
                    </a:lnTo>
                    <a:lnTo>
                      <a:pt x="1032" y="912"/>
                    </a:lnTo>
                    <a:lnTo>
                      <a:pt x="1026" y="912"/>
                    </a:lnTo>
                    <a:lnTo>
                      <a:pt x="1026" y="906"/>
                    </a:lnTo>
                    <a:lnTo>
                      <a:pt x="1026" y="900"/>
                    </a:lnTo>
                    <a:lnTo>
                      <a:pt x="1020" y="900"/>
                    </a:lnTo>
                    <a:lnTo>
                      <a:pt x="1020" y="894"/>
                    </a:lnTo>
                    <a:lnTo>
                      <a:pt x="1014" y="894"/>
                    </a:lnTo>
                    <a:lnTo>
                      <a:pt x="1014" y="888"/>
                    </a:lnTo>
                    <a:lnTo>
                      <a:pt x="1020" y="888"/>
                    </a:lnTo>
                    <a:lnTo>
                      <a:pt x="1020" y="882"/>
                    </a:lnTo>
                    <a:lnTo>
                      <a:pt x="1026" y="882"/>
                    </a:lnTo>
                    <a:lnTo>
                      <a:pt x="1032" y="882"/>
                    </a:lnTo>
                    <a:lnTo>
                      <a:pt x="1038" y="882"/>
                    </a:lnTo>
                    <a:lnTo>
                      <a:pt x="1044" y="882"/>
                    </a:lnTo>
                    <a:lnTo>
                      <a:pt x="1050" y="882"/>
                    </a:lnTo>
                    <a:lnTo>
                      <a:pt x="1050" y="888"/>
                    </a:lnTo>
                    <a:lnTo>
                      <a:pt x="1056" y="888"/>
                    </a:lnTo>
                    <a:lnTo>
                      <a:pt x="1056" y="894"/>
                    </a:lnTo>
                    <a:lnTo>
                      <a:pt x="1056" y="900"/>
                    </a:lnTo>
                    <a:lnTo>
                      <a:pt x="1062" y="900"/>
                    </a:lnTo>
                    <a:lnTo>
                      <a:pt x="1062" y="906"/>
                    </a:lnTo>
                    <a:lnTo>
                      <a:pt x="1062" y="912"/>
                    </a:lnTo>
                    <a:lnTo>
                      <a:pt x="1062" y="918"/>
                    </a:lnTo>
                    <a:lnTo>
                      <a:pt x="1062" y="924"/>
                    </a:lnTo>
                    <a:lnTo>
                      <a:pt x="1068" y="924"/>
                    </a:lnTo>
                    <a:lnTo>
                      <a:pt x="1068" y="930"/>
                    </a:lnTo>
                    <a:lnTo>
                      <a:pt x="1068" y="936"/>
                    </a:lnTo>
                    <a:lnTo>
                      <a:pt x="1068" y="942"/>
                    </a:lnTo>
                    <a:lnTo>
                      <a:pt x="1068" y="948"/>
                    </a:lnTo>
                    <a:lnTo>
                      <a:pt x="1068" y="954"/>
                    </a:lnTo>
                    <a:lnTo>
                      <a:pt x="1068" y="960"/>
                    </a:lnTo>
                    <a:lnTo>
                      <a:pt x="1068" y="966"/>
                    </a:lnTo>
                    <a:lnTo>
                      <a:pt x="1074" y="966"/>
                    </a:lnTo>
                    <a:lnTo>
                      <a:pt x="1080" y="966"/>
                    </a:lnTo>
                    <a:lnTo>
                      <a:pt x="1080" y="972"/>
                    </a:lnTo>
                    <a:lnTo>
                      <a:pt x="1086" y="972"/>
                    </a:lnTo>
                    <a:lnTo>
                      <a:pt x="1086" y="978"/>
                    </a:lnTo>
                    <a:lnTo>
                      <a:pt x="1092" y="984"/>
                    </a:lnTo>
                    <a:lnTo>
                      <a:pt x="1092" y="990"/>
                    </a:lnTo>
                    <a:lnTo>
                      <a:pt x="1098" y="990"/>
                    </a:lnTo>
                    <a:lnTo>
                      <a:pt x="1098" y="996"/>
                    </a:lnTo>
                    <a:lnTo>
                      <a:pt x="1104" y="996"/>
                    </a:lnTo>
                    <a:lnTo>
                      <a:pt x="1110" y="996"/>
                    </a:lnTo>
                    <a:lnTo>
                      <a:pt x="1116" y="996"/>
                    </a:lnTo>
                    <a:lnTo>
                      <a:pt x="1122" y="996"/>
                    </a:lnTo>
                    <a:lnTo>
                      <a:pt x="1128" y="1002"/>
                    </a:lnTo>
                    <a:lnTo>
                      <a:pt x="1128" y="1008"/>
                    </a:lnTo>
                    <a:lnTo>
                      <a:pt x="1134" y="1008"/>
                    </a:lnTo>
                    <a:lnTo>
                      <a:pt x="1134" y="1014"/>
                    </a:lnTo>
                    <a:lnTo>
                      <a:pt x="1140" y="1020"/>
                    </a:lnTo>
                    <a:lnTo>
                      <a:pt x="1146" y="1020"/>
                    </a:lnTo>
                    <a:lnTo>
                      <a:pt x="1146" y="1014"/>
                    </a:lnTo>
                    <a:lnTo>
                      <a:pt x="1152" y="1014"/>
                    </a:lnTo>
                    <a:lnTo>
                      <a:pt x="1158" y="1014"/>
                    </a:lnTo>
                    <a:lnTo>
                      <a:pt x="1158" y="1008"/>
                    </a:lnTo>
                    <a:lnTo>
                      <a:pt x="1164" y="1008"/>
                    </a:lnTo>
                    <a:lnTo>
                      <a:pt x="1164" y="1002"/>
                    </a:lnTo>
                    <a:lnTo>
                      <a:pt x="1158" y="1002"/>
                    </a:lnTo>
                    <a:lnTo>
                      <a:pt x="1158" y="996"/>
                    </a:lnTo>
                    <a:lnTo>
                      <a:pt x="1152" y="996"/>
                    </a:lnTo>
                    <a:lnTo>
                      <a:pt x="1152" y="990"/>
                    </a:lnTo>
                    <a:lnTo>
                      <a:pt x="1146" y="990"/>
                    </a:lnTo>
                    <a:lnTo>
                      <a:pt x="1146" y="984"/>
                    </a:lnTo>
                    <a:lnTo>
                      <a:pt x="1140" y="978"/>
                    </a:lnTo>
                    <a:lnTo>
                      <a:pt x="1140" y="972"/>
                    </a:lnTo>
                    <a:lnTo>
                      <a:pt x="1140" y="966"/>
                    </a:lnTo>
                    <a:lnTo>
                      <a:pt x="1146" y="960"/>
                    </a:lnTo>
                    <a:lnTo>
                      <a:pt x="1146" y="954"/>
                    </a:lnTo>
                    <a:lnTo>
                      <a:pt x="1152" y="954"/>
                    </a:lnTo>
                    <a:lnTo>
                      <a:pt x="1152" y="948"/>
                    </a:lnTo>
                    <a:lnTo>
                      <a:pt x="1158" y="942"/>
                    </a:lnTo>
                    <a:lnTo>
                      <a:pt x="1164" y="948"/>
                    </a:lnTo>
                    <a:lnTo>
                      <a:pt x="1170" y="948"/>
                    </a:lnTo>
                    <a:lnTo>
                      <a:pt x="1176" y="948"/>
                    </a:lnTo>
                    <a:lnTo>
                      <a:pt x="1176" y="942"/>
                    </a:lnTo>
                    <a:lnTo>
                      <a:pt x="1170" y="936"/>
                    </a:lnTo>
                    <a:lnTo>
                      <a:pt x="1170" y="930"/>
                    </a:lnTo>
                    <a:lnTo>
                      <a:pt x="1188" y="936"/>
                    </a:lnTo>
                    <a:lnTo>
                      <a:pt x="1200" y="936"/>
                    </a:lnTo>
                    <a:lnTo>
                      <a:pt x="1200" y="930"/>
                    </a:lnTo>
                    <a:lnTo>
                      <a:pt x="1206" y="924"/>
                    </a:lnTo>
                    <a:lnTo>
                      <a:pt x="1206" y="918"/>
                    </a:lnTo>
                    <a:lnTo>
                      <a:pt x="1212" y="918"/>
                    </a:lnTo>
                    <a:lnTo>
                      <a:pt x="1218" y="918"/>
                    </a:lnTo>
                    <a:lnTo>
                      <a:pt x="1230" y="918"/>
                    </a:lnTo>
                    <a:lnTo>
                      <a:pt x="1242" y="918"/>
                    </a:lnTo>
                    <a:lnTo>
                      <a:pt x="1242" y="924"/>
                    </a:lnTo>
                    <a:lnTo>
                      <a:pt x="1236" y="936"/>
                    </a:lnTo>
                    <a:lnTo>
                      <a:pt x="1242" y="936"/>
                    </a:lnTo>
                    <a:lnTo>
                      <a:pt x="1248" y="936"/>
                    </a:lnTo>
                    <a:lnTo>
                      <a:pt x="1254" y="936"/>
                    </a:lnTo>
                    <a:lnTo>
                      <a:pt x="1266" y="942"/>
                    </a:lnTo>
                    <a:lnTo>
                      <a:pt x="1272" y="942"/>
                    </a:lnTo>
                    <a:lnTo>
                      <a:pt x="1278" y="942"/>
                    </a:lnTo>
                    <a:lnTo>
                      <a:pt x="1284" y="942"/>
                    </a:lnTo>
                    <a:lnTo>
                      <a:pt x="1284" y="936"/>
                    </a:lnTo>
                    <a:lnTo>
                      <a:pt x="1290" y="930"/>
                    </a:lnTo>
                    <a:lnTo>
                      <a:pt x="1290" y="924"/>
                    </a:lnTo>
                    <a:lnTo>
                      <a:pt x="1296" y="918"/>
                    </a:lnTo>
                    <a:lnTo>
                      <a:pt x="1296" y="912"/>
                    </a:lnTo>
                    <a:lnTo>
                      <a:pt x="1296" y="906"/>
                    </a:lnTo>
                    <a:lnTo>
                      <a:pt x="1302" y="906"/>
                    </a:lnTo>
                    <a:lnTo>
                      <a:pt x="1302" y="900"/>
                    </a:lnTo>
                    <a:lnTo>
                      <a:pt x="1302" y="894"/>
                    </a:lnTo>
                    <a:lnTo>
                      <a:pt x="1308" y="888"/>
                    </a:lnTo>
                    <a:lnTo>
                      <a:pt x="1308" y="882"/>
                    </a:lnTo>
                    <a:lnTo>
                      <a:pt x="1308" y="876"/>
                    </a:lnTo>
                    <a:lnTo>
                      <a:pt x="1308" y="858"/>
                    </a:lnTo>
                    <a:lnTo>
                      <a:pt x="1308" y="840"/>
                    </a:lnTo>
                    <a:lnTo>
                      <a:pt x="1302" y="840"/>
                    </a:lnTo>
                    <a:lnTo>
                      <a:pt x="1302" y="822"/>
                    </a:lnTo>
                    <a:lnTo>
                      <a:pt x="1302" y="816"/>
                    </a:lnTo>
                    <a:lnTo>
                      <a:pt x="1302" y="792"/>
                    </a:lnTo>
                    <a:lnTo>
                      <a:pt x="1308" y="792"/>
                    </a:lnTo>
                    <a:lnTo>
                      <a:pt x="1338" y="780"/>
                    </a:lnTo>
                    <a:lnTo>
                      <a:pt x="1344" y="780"/>
                    </a:lnTo>
                    <a:lnTo>
                      <a:pt x="1338" y="768"/>
                    </a:lnTo>
                    <a:lnTo>
                      <a:pt x="1350" y="768"/>
                    </a:lnTo>
                    <a:lnTo>
                      <a:pt x="1350" y="756"/>
                    </a:lnTo>
                    <a:lnTo>
                      <a:pt x="1368" y="756"/>
                    </a:lnTo>
                    <a:lnTo>
                      <a:pt x="1404" y="750"/>
                    </a:lnTo>
                    <a:lnTo>
                      <a:pt x="1422" y="744"/>
                    </a:lnTo>
                    <a:lnTo>
                      <a:pt x="1434" y="744"/>
                    </a:lnTo>
                    <a:lnTo>
                      <a:pt x="1440" y="738"/>
                    </a:lnTo>
                    <a:lnTo>
                      <a:pt x="1452" y="738"/>
                    </a:lnTo>
                    <a:lnTo>
                      <a:pt x="1446" y="720"/>
                    </a:lnTo>
                    <a:lnTo>
                      <a:pt x="1446" y="714"/>
                    </a:lnTo>
                    <a:lnTo>
                      <a:pt x="1440" y="702"/>
                    </a:lnTo>
                    <a:lnTo>
                      <a:pt x="1434" y="678"/>
                    </a:lnTo>
                    <a:lnTo>
                      <a:pt x="1428" y="660"/>
                    </a:lnTo>
                    <a:lnTo>
                      <a:pt x="1410" y="660"/>
                    </a:lnTo>
                    <a:lnTo>
                      <a:pt x="1434" y="588"/>
                    </a:lnTo>
                    <a:lnTo>
                      <a:pt x="1434" y="564"/>
                    </a:lnTo>
                    <a:lnTo>
                      <a:pt x="1440" y="552"/>
                    </a:lnTo>
                    <a:lnTo>
                      <a:pt x="1440" y="546"/>
                    </a:lnTo>
                    <a:lnTo>
                      <a:pt x="1434" y="540"/>
                    </a:lnTo>
                    <a:lnTo>
                      <a:pt x="1434" y="534"/>
                    </a:lnTo>
                    <a:lnTo>
                      <a:pt x="1434" y="528"/>
                    </a:lnTo>
                    <a:lnTo>
                      <a:pt x="1428" y="522"/>
                    </a:lnTo>
                    <a:lnTo>
                      <a:pt x="1422" y="522"/>
                    </a:lnTo>
                    <a:lnTo>
                      <a:pt x="1416" y="522"/>
                    </a:lnTo>
                    <a:lnTo>
                      <a:pt x="1416" y="528"/>
                    </a:lnTo>
                    <a:lnTo>
                      <a:pt x="1410" y="528"/>
                    </a:lnTo>
                    <a:lnTo>
                      <a:pt x="1416" y="534"/>
                    </a:lnTo>
                    <a:lnTo>
                      <a:pt x="1410" y="534"/>
                    </a:lnTo>
                    <a:lnTo>
                      <a:pt x="1410" y="540"/>
                    </a:lnTo>
                    <a:lnTo>
                      <a:pt x="1404" y="540"/>
                    </a:lnTo>
                    <a:lnTo>
                      <a:pt x="1398" y="540"/>
                    </a:lnTo>
                    <a:lnTo>
                      <a:pt x="1392" y="540"/>
                    </a:lnTo>
                    <a:lnTo>
                      <a:pt x="1386" y="540"/>
                    </a:lnTo>
                    <a:lnTo>
                      <a:pt x="1386" y="546"/>
                    </a:lnTo>
                    <a:lnTo>
                      <a:pt x="1386" y="552"/>
                    </a:lnTo>
                    <a:lnTo>
                      <a:pt x="1380" y="552"/>
                    </a:lnTo>
                    <a:lnTo>
                      <a:pt x="1374" y="552"/>
                    </a:lnTo>
                    <a:lnTo>
                      <a:pt x="1374" y="558"/>
                    </a:lnTo>
                    <a:lnTo>
                      <a:pt x="1368" y="558"/>
                    </a:lnTo>
                    <a:lnTo>
                      <a:pt x="1368" y="564"/>
                    </a:lnTo>
                    <a:lnTo>
                      <a:pt x="1362" y="564"/>
                    </a:lnTo>
                    <a:lnTo>
                      <a:pt x="1356" y="564"/>
                    </a:lnTo>
                    <a:lnTo>
                      <a:pt x="1356" y="570"/>
                    </a:lnTo>
                    <a:lnTo>
                      <a:pt x="1344" y="564"/>
                    </a:lnTo>
                    <a:lnTo>
                      <a:pt x="1332" y="564"/>
                    </a:lnTo>
                    <a:lnTo>
                      <a:pt x="1314" y="570"/>
                    </a:lnTo>
                    <a:lnTo>
                      <a:pt x="1302" y="570"/>
                    </a:lnTo>
                    <a:lnTo>
                      <a:pt x="1296" y="576"/>
                    </a:lnTo>
                    <a:lnTo>
                      <a:pt x="1290" y="576"/>
                    </a:lnTo>
                    <a:lnTo>
                      <a:pt x="1278" y="576"/>
                    </a:lnTo>
                    <a:lnTo>
                      <a:pt x="1266" y="582"/>
                    </a:lnTo>
                    <a:lnTo>
                      <a:pt x="1254" y="582"/>
                    </a:lnTo>
                    <a:lnTo>
                      <a:pt x="1248" y="588"/>
                    </a:lnTo>
                    <a:lnTo>
                      <a:pt x="1236" y="588"/>
                    </a:lnTo>
                    <a:lnTo>
                      <a:pt x="1230" y="576"/>
                    </a:lnTo>
                    <a:lnTo>
                      <a:pt x="1224" y="570"/>
                    </a:lnTo>
                    <a:lnTo>
                      <a:pt x="1224" y="558"/>
                    </a:lnTo>
                    <a:lnTo>
                      <a:pt x="1218" y="546"/>
                    </a:lnTo>
                    <a:lnTo>
                      <a:pt x="1212" y="534"/>
                    </a:lnTo>
                    <a:lnTo>
                      <a:pt x="1212" y="522"/>
                    </a:lnTo>
                    <a:lnTo>
                      <a:pt x="1206" y="516"/>
                    </a:lnTo>
                    <a:lnTo>
                      <a:pt x="1200" y="504"/>
                    </a:lnTo>
                    <a:lnTo>
                      <a:pt x="1200" y="498"/>
                    </a:lnTo>
                    <a:lnTo>
                      <a:pt x="1182" y="504"/>
                    </a:lnTo>
                    <a:lnTo>
                      <a:pt x="1176" y="504"/>
                    </a:lnTo>
                    <a:lnTo>
                      <a:pt x="1170" y="510"/>
                    </a:lnTo>
                    <a:lnTo>
                      <a:pt x="1158" y="510"/>
                    </a:lnTo>
                    <a:lnTo>
                      <a:pt x="1158" y="516"/>
                    </a:lnTo>
                    <a:lnTo>
                      <a:pt x="1152" y="522"/>
                    </a:lnTo>
                    <a:lnTo>
                      <a:pt x="1146" y="522"/>
                    </a:lnTo>
                    <a:lnTo>
                      <a:pt x="1146" y="528"/>
                    </a:lnTo>
                    <a:lnTo>
                      <a:pt x="1146" y="534"/>
                    </a:lnTo>
                    <a:lnTo>
                      <a:pt x="1140" y="534"/>
                    </a:lnTo>
                    <a:lnTo>
                      <a:pt x="1140" y="540"/>
                    </a:lnTo>
                    <a:lnTo>
                      <a:pt x="1140" y="546"/>
                    </a:lnTo>
                    <a:lnTo>
                      <a:pt x="1134" y="540"/>
                    </a:lnTo>
                    <a:lnTo>
                      <a:pt x="1134" y="534"/>
                    </a:lnTo>
                    <a:lnTo>
                      <a:pt x="1128" y="534"/>
                    </a:lnTo>
                    <a:lnTo>
                      <a:pt x="1128" y="528"/>
                    </a:lnTo>
                    <a:lnTo>
                      <a:pt x="1128" y="522"/>
                    </a:lnTo>
                    <a:lnTo>
                      <a:pt x="1128" y="516"/>
                    </a:lnTo>
                    <a:lnTo>
                      <a:pt x="1122" y="516"/>
                    </a:lnTo>
                    <a:lnTo>
                      <a:pt x="1122" y="510"/>
                    </a:lnTo>
                    <a:lnTo>
                      <a:pt x="1116" y="510"/>
                    </a:lnTo>
                    <a:lnTo>
                      <a:pt x="1116" y="504"/>
                    </a:lnTo>
                    <a:lnTo>
                      <a:pt x="1110" y="492"/>
                    </a:lnTo>
                    <a:lnTo>
                      <a:pt x="1098" y="486"/>
                    </a:lnTo>
                    <a:lnTo>
                      <a:pt x="1092" y="474"/>
                    </a:lnTo>
                    <a:lnTo>
                      <a:pt x="1086" y="462"/>
                    </a:lnTo>
                    <a:lnTo>
                      <a:pt x="1080" y="456"/>
                    </a:lnTo>
                    <a:lnTo>
                      <a:pt x="1068" y="438"/>
                    </a:lnTo>
                    <a:lnTo>
                      <a:pt x="1062" y="432"/>
                    </a:lnTo>
                    <a:lnTo>
                      <a:pt x="1056" y="420"/>
                    </a:lnTo>
                    <a:lnTo>
                      <a:pt x="1062" y="420"/>
                    </a:lnTo>
                    <a:lnTo>
                      <a:pt x="1068" y="420"/>
                    </a:lnTo>
                    <a:lnTo>
                      <a:pt x="1068" y="414"/>
                    </a:lnTo>
                    <a:lnTo>
                      <a:pt x="1074" y="414"/>
                    </a:lnTo>
                    <a:lnTo>
                      <a:pt x="1080" y="414"/>
                    </a:lnTo>
                    <a:lnTo>
                      <a:pt x="1086" y="414"/>
                    </a:lnTo>
                    <a:lnTo>
                      <a:pt x="1092" y="408"/>
                    </a:lnTo>
                    <a:lnTo>
                      <a:pt x="1104" y="408"/>
                    </a:lnTo>
                    <a:lnTo>
                      <a:pt x="1104" y="384"/>
                    </a:lnTo>
                    <a:lnTo>
                      <a:pt x="1110" y="378"/>
                    </a:lnTo>
                    <a:lnTo>
                      <a:pt x="1116" y="378"/>
                    </a:lnTo>
                    <a:lnTo>
                      <a:pt x="1122" y="378"/>
                    </a:lnTo>
                    <a:lnTo>
                      <a:pt x="1122" y="372"/>
                    </a:lnTo>
                    <a:lnTo>
                      <a:pt x="1128" y="372"/>
                    </a:lnTo>
                    <a:lnTo>
                      <a:pt x="1128" y="366"/>
                    </a:lnTo>
                    <a:lnTo>
                      <a:pt x="1134" y="366"/>
                    </a:lnTo>
                    <a:lnTo>
                      <a:pt x="1140" y="366"/>
                    </a:lnTo>
                    <a:lnTo>
                      <a:pt x="1146" y="366"/>
                    </a:lnTo>
                    <a:lnTo>
                      <a:pt x="1170" y="366"/>
                    </a:lnTo>
                    <a:lnTo>
                      <a:pt x="1176" y="366"/>
                    </a:lnTo>
                    <a:lnTo>
                      <a:pt x="1182" y="366"/>
                    </a:lnTo>
                    <a:lnTo>
                      <a:pt x="1188" y="366"/>
                    </a:lnTo>
                    <a:lnTo>
                      <a:pt x="1200" y="366"/>
                    </a:lnTo>
                    <a:lnTo>
                      <a:pt x="1206" y="366"/>
                    </a:lnTo>
                    <a:lnTo>
                      <a:pt x="1212" y="366"/>
                    </a:lnTo>
                    <a:lnTo>
                      <a:pt x="1212" y="372"/>
                    </a:lnTo>
                    <a:lnTo>
                      <a:pt x="1218" y="372"/>
                    </a:lnTo>
                    <a:lnTo>
                      <a:pt x="1224" y="372"/>
                    </a:lnTo>
                    <a:lnTo>
                      <a:pt x="1224" y="366"/>
                    </a:lnTo>
                    <a:lnTo>
                      <a:pt x="1230" y="366"/>
                    </a:lnTo>
                    <a:lnTo>
                      <a:pt x="1236" y="366"/>
                    </a:lnTo>
                    <a:lnTo>
                      <a:pt x="1242" y="366"/>
                    </a:lnTo>
                    <a:lnTo>
                      <a:pt x="1242" y="360"/>
                    </a:lnTo>
                    <a:lnTo>
                      <a:pt x="1236" y="360"/>
                    </a:lnTo>
                    <a:lnTo>
                      <a:pt x="1242" y="360"/>
                    </a:lnTo>
                    <a:lnTo>
                      <a:pt x="1248" y="360"/>
                    </a:lnTo>
                    <a:lnTo>
                      <a:pt x="1248" y="354"/>
                    </a:lnTo>
                    <a:lnTo>
                      <a:pt x="1254" y="354"/>
                    </a:lnTo>
                    <a:lnTo>
                      <a:pt x="1260" y="354"/>
                    </a:lnTo>
                    <a:lnTo>
                      <a:pt x="1260" y="348"/>
                    </a:lnTo>
                    <a:lnTo>
                      <a:pt x="1266" y="348"/>
                    </a:lnTo>
                    <a:lnTo>
                      <a:pt x="1260" y="348"/>
                    </a:lnTo>
                    <a:lnTo>
                      <a:pt x="1260" y="342"/>
                    </a:lnTo>
                    <a:lnTo>
                      <a:pt x="1254" y="342"/>
                    </a:lnTo>
                    <a:lnTo>
                      <a:pt x="1254" y="336"/>
                    </a:lnTo>
                    <a:lnTo>
                      <a:pt x="1260" y="336"/>
                    </a:lnTo>
                    <a:lnTo>
                      <a:pt x="1260" y="330"/>
                    </a:lnTo>
                    <a:lnTo>
                      <a:pt x="1260" y="324"/>
                    </a:lnTo>
                    <a:lnTo>
                      <a:pt x="1260" y="318"/>
                    </a:lnTo>
                    <a:lnTo>
                      <a:pt x="1254" y="318"/>
                    </a:lnTo>
                    <a:lnTo>
                      <a:pt x="1260" y="312"/>
                    </a:lnTo>
                    <a:lnTo>
                      <a:pt x="1266" y="312"/>
                    </a:lnTo>
                    <a:lnTo>
                      <a:pt x="1266" y="306"/>
                    </a:lnTo>
                    <a:lnTo>
                      <a:pt x="1272" y="306"/>
                    </a:lnTo>
                    <a:lnTo>
                      <a:pt x="1272" y="300"/>
                    </a:lnTo>
                    <a:lnTo>
                      <a:pt x="1278" y="300"/>
                    </a:lnTo>
                    <a:lnTo>
                      <a:pt x="1278" y="294"/>
                    </a:lnTo>
                    <a:lnTo>
                      <a:pt x="1272" y="294"/>
                    </a:lnTo>
                    <a:lnTo>
                      <a:pt x="1278" y="294"/>
                    </a:lnTo>
                    <a:lnTo>
                      <a:pt x="1278" y="288"/>
                    </a:lnTo>
                    <a:lnTo>
                      <a:pt x="1284" y="282"/>
                    </a:lnTo>
                    <a:lnTo>
                      <a:pt x="1290" y="282"/>
                    </a:lnTo>
                    <a:lnTo>
                      <a:pt x="1296" y="282"/>
                    </a:lnTo>
                    <a:lnTo>
                      <a:pt x="1296" y="288"/>
                    </a:lnTo>
                    <a:lnTo>
                      <a:pt x="1302" y="288"/>
                    </a:lnTo>
                    <a:lnTo>
                      <a:pt x="1308" y="288"/>
                    </a:lnTo>
                    <a:lnTo>
                      <a:pt x="1314" y="288"/>
                    </a:lnTo>
                    <a:lnTo>
                      <a:pt x="1320" y="288"/>
                    </a:lnTo>
                    <a:lnTo>
                      <a:pt x="1320" y="282"/>
                    </a:lnTo>
                    <a:lnTo>
                      <a:pt x="1326" y="282"/>
                    </a:lnTo>
                    <a:lnTo>
                      <a:pt x="1332" y="282"/>
                    </a:lnTo>
                    <a:lnTo>
                      <a:pt x="1338" y="282"/>
                    </a:lnTo>
                    <a:lnTo>
                      <a:pt x="1344" y="282"/>
                    </a:lnTo>
                    <a:lnTo>
                      <a:pt x="1344" y="276"/>
                    </a:lnTo>
                    <a:lnTo>
                      <a:pt x="1350" y="276"/>
                    </a:lnTo>
                    <a:lnTo>
                      <a:pt x="1344" y="276"/>
                    </a:lnTo>
                    <a:lnTo>
                      <a:pt x="1350" y="276"/>
                    </a:lnTo>
                    <a:lnTo>
                      <a:pt x="1350" y="270"/>
                    </a:lnTo>
                    <a:lnTo>
                      <a:pt x="1350" y="264"/>
                    </a:lnTo>
                    <a:lnTo>
                      <a:pt x="1344" y="264"/>
                    </a:lnTo>
                    <a:lnTo>
                      <a:pt x="1344" y="258"/>
                    </a:lnTo>
                    <a:lnTo>
                      <a:pt x="1338" y="258"/>
                    </a:lnTo>
                    <a:lnTo>
                      <a:pt x="1338" y="252"/>
                    </a:lnTo>
                    <a:lnTo>
                      <a:pt x="1332" y="246"/>
                    </a:lnTo>
                    <a:lnTo>
                      <a:pt x="1332" y="252"/>
                    </a:lnTo>
                    <a:lnTo>
                      <a:pt x="1326" y="252"/>
                    </a:lnTo>
                    <a:lnTo>
                      <a:pt x="1326" y="246"/>
                    </a:lnTo>
                    <a:lnTo>
                      <a:pt x="1320" y="246"/>
                    </a:lnTo>
                    <a:lnTo>
                      <a:pt x="1320" y="252"/>
                    </a:lnTo>
                    <a:lnTo>
                      <a:pt x="1314" y="252"/>
                    </a:lnTo>
                    <a:lnTo>
                      <a:pt x="1308" y="252"/>
                    </a:lnTo>
                    <a:lnTo>
                      <a:pt x="1308" y="258"/>
                    </a:lnTo>
                    <a:lnTo>
                      <a:pt x="1302" y="258"/>
                    </a:lnTo>
                    <a:lnTo>
                      <a:pt x="1302" y="264"/>
                    </a:lnTo>
                    <a:lnTo>
                      <a:pt x="1296" y="264"/>
                    </a:lnTo>
                    <a:lnTo>
                      <a:pt x="1296" y="270"/>
                    </a:lnTo>
                    <a:lnTo>
                      <a:pt x="1290" y="264"/>
                    </a:lnTo>
                    <a:lnTo>
                      <a:pt x="1284" y="264"/>
                    </a:lnTo>
                    <a:lnTo>
                      <a:pt x="1284" y="258"/>
                    </a:lnTo>
                    <a:lnTo>
                      <a:pt x="1278" y="258"/>
                    </a:lnTo>
                    <a:lnTo>
                      <a:pt x="1272" y="258"/>
                    </a:lnTo>
                    <a:lnTo>
                      <a:pt x="1272" y="252"/>
                    </a:lnTo>
                    <a:lnTo>
                      <a:pt x="1266" y="252"/>
                    </a:lnTo>
                    <a:lnTo>
                      <a:pt x="1260" y="246"/>
                    </a:lnTo>
                    <a:lnTo>
                      <a:pt x="1260" y="252"/>
                    </a:lnTo>
                    <a:lnTo>
                      <a:pt x="1254" y="252"/>
                    </a:lnTo>
                    <a:lnTo>
                      <a:pt x="1248" y="252"/>
                    </a:lnTo>
                    <a:lnTo>
                      <a:pt x="1242" y="252"/>
                    </a:lnTo>
                    <a:lnTo>
                      <a:pt x="1236" y="252"/>
                    </a:lnTo>
                    <a:lnTo>
                      <a:pt x="1236" y="258"/>
                    </a:lnTo>
                    <a:lnTo>
                      <a:pt x="1230" y="264"/>
                    </a:lnTo>
                    <a:lnTo>
                      <a:pt x="1230" y="270"/>
                    </a:lnTo>
                    <a:lnTo>
                      <a:pt x="1224" y="276"/>
                    </a:lnTo>
                    <a:lnTo>
                      <a:pt x="1224" y="282"/>
                    </a:lnTo>
                    <a:lnTo>
                      <a:pt x="1218" y="288"/>
                    </a:lnTo>
                    <a:lnTo>
                      <a:pt x="1212" y="288"/>
                    </a:lnTo>
                    <a:lnTo>
                      <a:pt x="1206" y="288"/>
                    </a:lnTo>
                    <a:lnTo>
                      <a:pt x="1206" y="282"/>
                    </a:lnTo>
                    <a:lnTo>
                      <a:pt x="1200" y="282"/>
                    </a:lnTo>
                    <a:lnTo>
                      <a:pt x="1194" y="282"/>
                    </a:lnTo>
                    <a:lnTo>
                      <a:pt x="1194" y="276"/>
                    </a:lnTo>
                    <a:lnTo>
                      <a:pt x="1188" y="276"/>
                    </a:lnTo>
                    <a:lnTo>
                      <a:pt x="1182" y="276"/>
                    </a:lnTo>
                    <a:lnTo>
                      <a:pt x="1182" y="270"/>
                    </a:lnTo>
                    <a:lnTo>
                      <a:pt x="1176" y="276"/>
                    </a:lnTo>
                    <a:lnTo>
                      <a:pt x="1170" y="276"/>
                    </a:lnTo>
                    <a:lnTo>
                      <a:pt x="1164" y="276"/>
                    </a:lnTo>
                    <a:lnTo>
                      <a:pt x="1158" y="276"/>
                    </a:lnTo>
                    <a:lnTo>
                      <a:pt x="1158" y="270"/>
                    </a:lnTo>
                    <a:lnTo>
                      <a:pt x="1152" y="270"/>
                    </a:lnTo>
                    <a:lnTo>
                      <a:pt x="1152" y="264"/>
                    </a:lnTo>
                    <a:lnTo>
                      <a:pt x="1146" y="264"/>
                    </a:lnTo>
                    <a:lnTo>
                      <a:pt x="1146" y="258"/>
                    </a:lnTo>
                    <a:lnTo>
                      <a:pt x="1140" y="258"/>
                    </a:lnTo>
                    <a:lnTo>
                      <a:pt x="1140" y="252"/>
                    </a:lnTo>
                    <a:lnTo>
                      <a:pt x="1140" y="246"/>
                    </a:lnTo>
                    <a:lnTo>
                      <a:pt x="1140" y="240"/>
                    </a:lnTo>
                    <a:lnTo>
                      <a:pt x="1134" y="234"/>
                    </a:lnTo>
                    <a:lnTo>
                      <a:pt x="1128" y="234"/>
                    </a:lnTo>
                    <a:lnTo>
                      <a:pt x="1122" y="234"/>
                    </a:lnTo>
                    <a:lnTo>
                      <a:pt x="1116" y="234"/>
                    </a:lnTo>
                    <a:lnTo>
                      <a:pt x="1110" y="228"/>
                    </a:lnTo>
                    <a:lnTo>
                      <a:pt x="1104" y="228"/>
                    </a:lnTo>
                    <a:lnTo>
                      <a:pt x="1098" y="228"/>
                    </a:lnTo>
                    <a:lnTo>
                      <a:pt x="1098" y="222"/>
                    </a:lnTo>
                    <a:lnTo>
                      <a:pt x="1092" y="222"/>
                    </a:lnTo>
                    <a:lnTo>
                      <a:pt x="1104" y="210"/>
                    </a:lnTo>
                    <a:lnTo>
                      <a:pt x="1110" y="198"/>
                    </a:lnTo>
                    <a:lnTo>
                      <a:pt x="1122" y="186"/>
                    </a:lnTo>
                    <a:lnTo>
                      <a:pt x="1128" y="174"/>
                    </a:lnTo>
                    <a:lnTo>
                      <a:pt x="1122" y="168"/>
                    </a:lnTo>
                    <a:lnTo>
                      <a:pt x="1122" y="174"/>
                    </a:lnTo>
                    <a:lnTo>
                      <a:pt x="1110" y="168"/>
                    </a:lnTo>
                    <a:lnTo>
                      <a:pt x="1092" y="186"/>
                    </a:lnTo>
                    <a:lnTo>
                      <a:pt x="1080" y="192"/>
                    </a:lnTo>
                    <a:lnTo>
                      <a:pt x="1074" y="204"/>
                    </a:lnTo>
                    <a:lnTo>
                      <a:pt x="1056" y="186"/>
                    </a:lnTo>
                    <a:lnTo>
                      <a:pt x="1068" y="174"/>
                    </a:lnTo>
                    <a:lnTo>
                      <a:pt x="1086" y="162"/>
                    </a:lnTo>
                    <a:lnTo>
                      <a:pt x="1080" y="162"/>
                    </a:lnTo>
                    <a:lnTo>
                      <a:pt x="1074" y="162"/>
                    </a:lnTo>
                    <a:lnTo>
                      <a:pt x="1068" y="162"/>
                    </a:lnTo>
                    <a:lnTo>
                      <a:pt x="1062" y="162"/>
                    </a:lnTo>
                    <a:lnTo>
                      <a:pt x="1068" y="156"/>
                    </a:lnTo>
                    <a:lnTo>
                      <a:pt x="1068" y="150"/>
                    </a:lnTo>
                    <a:lnTo>
                      <a:pt x="1068" y="144"/>
                    </a:lnTo>
                    <a:lnTo>
                      <a:pt x="1062" y="144"/>
                    </a:lnTo>
                    <a:lnTo>
                      <a:pt x="1056" y="156"/>
                    </a:lnTo>
                    <a:lnTo>
                      <a:pt x="1044" y="162"/>
                    </a:lnTo>
                    <a:lnTo>
                      <a:pt x="1038" y="168"/>
                    </a:lnTo>
                    <a:lnTo>
                      <a:pt x="1032" y="174"/>
                    </a:lnTo>
                    <a:lnTo>
                      <a:pt x="1026" y="174"/>
                    </a:lnTo>
                    <a:lnTo>
                      <a:pt x="1026" y="180"/>
                    </a:lnTo>
                    <a:lnTo>
                      <a:pt x="1026" y="174"/>
                    </a:lnTo>
                    <a:lnTo>
                      <a:pt x="1020" y="174"/>
                    </a:lnTo>
                    <a:lnTo>
                      <a:pt x="1014" y="162"/>
                    </a:lnTo>
                    <a:lnTo>
                      <a:pt x="1008" y="162"/>
                    </a:lnTo>
                    <a:lnTo>
                      <a:pt x="1008" y="156"/>
                    </a:lnTo>
                    <a:lnTo>
                      <a:pt x="1002" y="156"/>
                    </a:lnTo>
                    <a:lnTo>
                      <a:pt x="996" y="150"/>
                    </a:lnTo>
                    <a:lnTo>
                      <a:pt x="990" y="150"/>
                    </a:lnTo>
                    <a:lnTo>
                      <a:pt x="984" y="150"/>
                    </a:lnTo>
                    <a:lnTo>
                      <a:pt x="984" y="156"/>
                    </a:lnTo>
                    <a:lnTo>
                      <a:pt x="978" y="162"/>
                    </a:lnTo>
                    <a:lnTo>
                      <a:pt x="966" y="162"/>
                    </a:lnTo>
                    <a:lnTo>
                      <a:pt x="954" y="144"/>
                    </a:lnTo>
                    <a:lnTo>
                      <a:pt x="942" y="144"/>
                    </a:lnTo>
                    <a:lnTo>
                      <a:pt x="918" y="144"/>
                    </a:lnTo>
                    <a:lnTo>
                      <a:pt x="912" y="144"/>
                    </a:lnTo>
                    <a:lnTo>
                      <a:pt x="900" y="144"/>
                    </a:lnTo>
                    <a:lnTo>
                      <a:pt x="894" y="144"/>
                    </a:lnTo>
                    <a:lnTo>
                      <a:pt x="894" y="138"/>
                    </a:lnTo>
                    <a:lnTo>
                      <a:pt x="882" y="138"/>
                    </a:lnTo>
                    <a:lnTo>
                      <a:pt x="882" y="132"/>
                    </a:lnTo>
                    <a:lnTo>
                      <a:pt x="882" y="126"/>
                    </a:lnTo>
                    <a:lnTo>
                      <a:pt x="888" y="114"/>
                    </a:lnTo>
                    <a:lnTo>
                      <a:pt x="894" y="102"/>
                    </a:lnTo>
                    <a:lnTo>
                      <a:pt x="900" y="96"/>
                    </a:lnTo>
                    <a:lnTo>
                      <a:pt x="900" y="78"/>
                    </a:lnTo>
                    <a:lnTo>
                      <a:pt x="912" y="60"/>
                    </a:lnTo>
                    <a:lnTo>
                      <a:pt x="918" y="42"/>
                    </a:lnTo>
                    <a:lnTo>
                      <a:pt x="912" y="42"/>
                    </a:lnTo>
                    <a:lnTo>
                      <a:pt x="912" y="36"/>
                    </a:lnTo>
                    <a:lnTo>
                      <a:pt x="912" y="30"/>
                    </a:lnTo>
                    <a:lnTo>
                      <a:pt x="906" y="30"/>
                    </a:lnTo>
                    <a:lnTo>
                      <a:pt x="906" y="24"/>
                    </a:lnTo>
                    <a:lnTo>
                      <a:pt x="900" y="18"/>
                    </a:lnTo>
                    <a:lnTo>
                      <a:pt x="900" y="12"/>
                    </a:lnTo>
                    <a:lnTo>
                      <a:pt x="894" y="6"/>
                    </a:lnTo>
                    <a:lnTo>
                      <a:pt x="888" y="6"/>
                    </a:lnTo>
                    <a:lnTo>
                      <a:pt x="888" y="0"/>
                    </a:lnTo>
                    <a:lnTo>
                      <a:pt x="876" y="6"/>
                    </a:lnTo>
                    <a:lnTo>
                      <a:pt x="864" y="12"/>
                    </a:lnTo>
                    <a:lnTo>
                      <a:pt x="834" y="24"/>
                    </a:lnTo>
                    <a:lnTo>
                      <a:pt x="834" y="30"/>
                    </a:lnTo>
                    <a:lnTo>
                      <a:pt x="834" y="36"/>
                    </a:lnTo>
                    <a:lnTo>
                      <a:pt x="834" y="42"/>
                    </a:lnTo>
                    <a:lnTo>
                      <a:pt x="822" y="24"/>
                    </a:lnTo>
                    <a:lnTo>
                      <a:pt x="822" y="18"/>
                    </a:lnTo>
                    <a:lnTo>
                      <a:pt x="816" y="12"/>
                    </a:lnTo>
                    <a:lnTo>
                      <a:pt x="810" y="12"/>
                    </a:lnTo>
                    <a:lnTo>
                      <a:pt x="804" y="12"/>
                    </a:lnTo>
                    <a:lnTo>
                      <a:pt x="798" y="12"/>
                    </a:lnTo>
                    <a:lnTo>
                      <a:pt x="792" y="12"/>
                    </a:lnTo>
                    <a:lnTo>
                      <a:pt x="786" y="12"/>
                    </a:lnTo>
                    <a:lnTo>
                      <a:pt x="780" y="12"/>
                    </a:lnTo>
                    <a:lnTo>
                      <a:pt x="774" y="12"/>
                    </a:lnTo>
                    <a:lnTo>
                      <a:pt x="774" y="6"/>
                    </a:lnTo>
                    <a:lnTo>
                      <a:pt x="768" y="6"/>
                    </a:lnTo>
                    <a:lnTo>
                      <a:pt x="762" y="24"/>
                    </a:lnTo>
                    <a:lnTo>
                      <a:pt x="696" y="12"/>
                    </a:lnTo>
                    <a:lnTo>
                      <a:pt x="696" y="6"/>
                    </a:lnTo>
                    <a:lnTo>
                      <a:pt x="696" y="0"/>
                    </a:lnTo>
                    <a:lnTo>
                      <a:pt x="690" y="0"/>
                    </a:lnTo>
                    <a:lnTo>
                      <a:pt x="684" y="0"/>
                    </a:lnTo>
                    <a:lnTo>
                      <a:pt x="678" y="0"/>
                    </a:lnTo>
                    <a:lnTo>
                      <a:pt x="67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marL="0" marR="0" lvl="0" indent="0" algn="ctr" defTabSz="95190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4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Freeform 32">
                <a:extLst>
                  <a:ext uri="{FF2B5EF4-FFF2-40B4-BE49-F238E27FC236}">
                    <a16:creationId xmlns:a16="http://schemas.microsoft.com/office/drawing/2014/main" id="{27FAA2EC-5615-4F04-9AB1-C8016D3E72B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19250" y="3305283"/>
                <a:ext cx="2161347" cy="2352968"/>
              </a:xfrm>
              <a:custGeom>
                <a:avLst/>
                <a:gdLst>
                  <a:gd name="T0" fmla="*/ 774 w 1362"/>
                  <a:gd name="T1" fmla="*/ 30 h 1482"/>
                  <a:gd name="T2" fmla="*/ 708 w 1362"/>
                  <a:gd name="T3" fmla="*/ 78 h 1482"/>
                  <a:gd name="T4" fmla="*/ 612 w 1362"/>
                  <a:gd name="T5" fmla="*/ 114 h 1482"/>
                  <a:gd name="T6" fmla="*/ 540 w 1362"/>
                  <a:gd name="T7" fmla="*/ 144 h 1482"/>
                  <a:gd name="T8" fmla="*/ 528 w 1362"/>
                  <a:gd name="T9" fmla="*/ 204 h 1482"/>
                  <a:gd name="T10" fmla="*/ 522 w 1362"/>
                  <a:gd name="T11" fmla="*/ 300 h 1482"/>
                  <a:gd name="T12" fmla="*/ 486 w 1362"/>
                  <a:gd name="T13" fmla="*/ 402 h 1482"/>
                  <a:gd name="T14" fmla="*/ 474 w 1362"/>
                  <a:gd name="T15" fmla="*/ 486 h 1482"/>
                  <a:gd name="T16" fmla="*/ 420 w 1362"/>
                  <a:gd name="T17" fmla="*/ 558 h 1482"/>
                  <a:gd name="T18" fmla="*/ 354 w 1362"/>
                  <a:gd name="T19" fmla="*/ 612 h 1482"/>
                  <a:gd name="T20" fmla="*/ 300 w 1362"/>
                  <a:gd name="T21" fmla="*/ 618 h 1482"/>
                  <a:gd name="T22" fmla="*/ 276 w 1362"/>
                  <a:gd name="T23" fmla="*/ 768 h 1482"/>
                  <a:gd name="T24" fmla="*/ 288 w 1362"/>
                  <a:gd name="T25" fmla="*/ 852 h 1482"/>
                  <a:gd name="T26" fmla="*/ 216 w 1362"/>
                  <a:gd name="T27" fmla="*/ 894 h 1482"/>
                  <a:gd name="T28" fmla="*/ 96 w 1362"/>
                  <a:gd name="T29" fmla="*/ 978 h 1482"/>
                  <a:gd name="T30" fmla="*/ 102 w 1362"/>
                  <a:gd name="T31" fmla="*/ 1248 h 1482"/>
                  <a:gd name="T32" fmla="*/ 12 w 1362"/>
                  <a:gd name="T33" fmla="*/ 1284 h 1482"/>
                  <a:gd name="T34" fmla="*/ 48 w 1362"/>
                  <a:gd name="T35" fmla="*/ 1350 h 1482"/>
                  <a:gd name="T36" fmla="*/ 138 w 1362"/>
                  <a:gd name="T37" fmla="*/ 1428 h 1482"/>
                  <a:gd name="T38" fmla="*/ 180 w 1362"/>
                  <a:gd name="T39" fmla="*/ 1446 h 1482"/>
                  <a:gd name="T40" fmla="*/ 204 w 1362"/>
                  <a:gd name="T41" fmla="*/ 1446 h 1482"/>
                  <a:gd name="T42" fmla="*/ 228 w 1362"/>
                  <a:gd name="T43" fmla="*/ 1434 h 1482"/>
                  <a:gd name="T44" fmla="*/ 258 w 1362"/>
                  <a:gd name="T45" fmla="*/ 1428 h 1482"/>
                  <a:gd name="T46" fmla="*/ 336 w 1362"/>
                  <a:gd name="T47" fmla="*/ 1344 h 1482"/>
                  <a:gd name="T48" fmla="*/ 384 w 1362"/>
                  <a:gd name="T49" fmla="*/ 1410 h 1482"/>
                  <a:gd name="T50" fmla="*/ 516 w 1362"/>
                  <a:gd name="T51" fmla="*/ 1446 h 1482"/>
                  <a:gd name="T52" fmla="*/ 624 w 1362"/>
                  <a:gd name="T53" fmla="*/ 1476 h 1482"/>
                  <a:gd name="T54" fmla="*/ 702 w 1362"/>
                  <a:gd name="T55" fmla="*/ 1476 h 1482"/>
                  <a:gd name="T56" fmla="*/ 732 w 1362"/>
                  <a:gd name="T57" fmla="*/ 1422 h 1482"/>
                  <a:gd name="T58" fmla="*/ 822 w 1362"/>
                  <a:gd name="T59" fmla="*/ 1410 h 1482"/>
                  <a:gd name="T60" fmla="*/ 870 w 1362"/>
                  <a:gd name="T61" fmla="*/ 1404 h 1482"/>
                  <a:gd name="T62" fmla="*/ 900 w 1362"/>
                  <a:gd name="T63" fmla="*/ 1362 h 1482"/>
                  <a:gd name="T64" fmla="*/ 900 w 1362"/>
                  <a:gd name="T65" fmla="*/ 1290 h 1482"/>
                  <a:gd name="T66" fmla="*/ 966 w 1362"/>
                  <a:gd name="T67" fmla="*/ 1200 h 1482"/>
                  <a:gd name="T68" fmla="*/ 1020 w 1362"/>
                  <a:gd name="T69" fmla="*/ 1110 h 1482"/>
                  <a:gd name="T70" fmla="*/ 1038 w 1362"/>
                  <a:gd name="T71" fmla="*/ 1032 h 1482"/>
                  <a:gd name="T72" fmla="*/ 1098 w 1362"/>
                  <a:gd name="T73" fmla="*/ 984 h 1482"/>
                  <a:gd name="T74" fmla="*/ 1152 w 1362"/>
                  <a:gd name="T75" fmla="*/ 882 h 1482"/>
                  <a:gd name="T76" fmla="*/ 1110 w 1362"/>
                  <a:gd name="T77" fmla="*/ 852 h 1482"/>
                  <a:gd name="T78" fmla="*/ 990 w 1362"/>
                  <a:gd name="T79" fmla="*/ 774 h 1482"/>
                  <a:gd name="T80" fmla="*/ 978 w 1362"/>
                  <a:gd name="T81" fmla="*/ 708 h 1482"/>
                  <a:gd name="T82" fmla="*/ 1116 w 1362"/>
                  <a:gd name="T83" fmla="*/ 672 h 1482"/>
                  <a:gd name="T84" fmla="*/ 1158 w 1362"/>
                  <a:gd name="T85" fmla="*/ 606 h 1482"/>
                  <a:gd name="T86" fmla="*/ 1188 w 1362"/>
                  <a:gd name="T87" fmla="*/ 540 h 1482"/>
                  <a:gd name="T88" fmla="*/ 1194 w 1362"/>
                  <a:gd name="T89" fmla="*/ 498 h 1482"/>
                  <a:gd name="T90" fmla="*/ 1230 w 1362"/>
                  <a:gd name="T91" fmla="*/ 486 h 1482"/>
                  <a:gd name="T92" fmla="*/ 1236 w 1362"/>
                  <a:gd name="T93" fmla="*/ 468 h 1482"/>
                  <a:gd name="T94" fmla="*/ 1284 w 1362"/>
                  <a:gd name="T95" fmla="*/ 462 h 1482"/>
                  <a:gd name="T96" fmla="*/ 1314 w 1362"/>
                  <a:gd name="T97" fmla="*/ 396 h 1482"/>
                  <a:gd name="T98" fmla="*/ 1332 w 1362"/>
                  <a:gd name="T99" fmla="*/ 306 h 1482"/>
                  <a:gd name="T100" fmla="*/ 1302 w 1362"/>
                  <a:gd name="T101" fmla="*/ 258 h 1482"/>
                  <a:gd name="T102" fmla="*/ 1338 w 1362"/>
                  <a:gd name="T103" fmla="*/ 228 h 1482"/>
                  <a:gd name="T104" fmla="*/ 1302 w 1362"/>
                  <a:gd name="T105" fmla="*/ 198 h 1482"/>
                  <a:gd name="T106" fmla="*/ 1242 w 1362"/>
                  <a:gd name="T107" fmla="*/ 234 h 1482"/>
                  <a:gd name="T108" fmla="*/ 1164 w 1362"/>
                  <a:gd name="T109" fmla="*/ 306 h 1482"/>
                  <a:gd name="T110" fmla="*/ 1116 w 1362"/>
                  <a:gd name="T111" fmla="*/ 360 h 1482"/>
                  <a:gd name="T112" fmla="*/ 1002 w 1362"/>
                  <a:gd name="T113" fmla="*/ 396 h 1482"/>
                  <a:gd name="T114" fmla="*/ 906 w 1362"/>
                  <a:gd name="T115" fmla="*/ 384 h 1482"/>
                  <a:gd name="T116" fmla="*/ 936 w 1362"/>
                  <a:gd name="T117" fmla="*/ 330 h 1482"/>
                  <a:gd name="T118" fmla="*/ 984 w 1362"/>
                  <a:gd name="T119" fmla="*/ 192 h 1482"/>
                  <a:gd name="T120" fmla="*/ 978 w 1362"/>
                  <a:gd name="T121" fmla="*/ 114 h 1482"/>
                  <a:gd name="T122" fmla="*/ 906 w 1362"/>
                  <a:gd name="T123" fmla="*/ 126 h 1482"/>
                  <a:gd name="T124" fmla="*/ 858 w 1362"/>
                  <a:gd name="T125" fmla="*/ 84 h 1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362" h="1482">
                    <a:moveTo>
                      <a:pt x="846" y="0"/>
                    </a:moveTo>
                    <a:lnTo>
                      <a:pt x="840" y="6"/>
                    </a:lnTo>
                    <a:lnTo>
                      <a:pt x="834" y="6"/>
                    </a:lnTo>
                    <a:lnTo>
                      <a:pt x="822" y="12"/>
                    </a:lnTo>
                    <a:lnTo>
                      <a:pt x="816" y="12"/>
                    </a:lnTo>
                    <a:lnTo>
                      <a:pt x="810" y="12"/>
                    </a:lnTo>
                    <a:lnTo>
                      <a:pt x="804" y="18"/>
                    </a:lnTo>
                    <a:lnTo>
                      <a:pt x="798" y="18"/>
                    </a:lnTo>
                    <a:lnTo>
                      <a:pt x="792" y="18"/>
                    </a:lnTo>
                    <a:lnTo>
                      <a:pt x="786" y="24"/>
                    </a:lnTo>
                    <a:lnTo>
                      <a:pt x="780" y="24"/>
                    </a:lnTo>
                    <a:lnTo>
                      <a:pt x="774" y="30"/>
                    </a:lnTo>
                    <a:lnTo>
                      <a:pt x="768" y="30"/>
                    </a:lnTo>
                    <a:lnTo>
                      <a:pt x="768" y="36"/>
                    </a:lnTo>
                    <a:lnTo>
                      <a:pt x="768" y="42"/>
                    </a:lnTo>
                    <a:lnTo>
                      <a:pt x="762" y="48"/>
                    </a:lnTo>
                    <a:lnTo>
                      <a:pt x="756" y="48"/>
                    </a:lnTo>
                    <a:lnTo>
                      <a:pt x="750" y="54"/>
                    </a:lnTo>
                    <a:lnTo>
                      <a:pt x="744" y="60"/>
                    </a:lnTo>
                    <a:lnTo>
                      <a:pt x="738" y="66"/>
                    </a:lnTo>
                    <a:lnTo>
                      <a:pt x="732" y="66"/>
                    </a:lnTo>
                    <a:lnTo>
                      <a:pt x="726" y="72"/>
                    </a:lnTo>
                    <a:lnTo>
                      <a:pt x="714" y="78"/>
                    </a:lnTo>
                    <a:lnTo>
                      <a:pt x="708" y="78"/>
                    </a:lnTo>
                    <a:lnTo>
                      <a:pt x="708" y="84"/>
                    </a:lnTo>
                    <a:lnTo>
                      <a:pt x="702" y="84"/>
                    </a:lnTo>
                    <a:lnTo>
                      <a:pt x="696" y="84"/>
                    </a:lnTo>
                    <a:lnTo>
                      <a:pt x="690" y="90"/>
                    </a:lnTo>
                    <a:lnTo>
                      <a:pt x="684" y="90"/>
                    </a:lnTo>
                    <a:lnTo>
                      <a:pt x="678" y="90"/>
                    </a:lnTo>
                    <a:lnTo>
                      <a:pt x="678" y="96"/>
                    </a:lnTo>
                    <a:lnTo>
                      <a:pt x="672" y="102"/>
                    </a:lnTo>
                    <a:lnTo>
                      <a:pt x="654" y="102"/>
                    </a:lnTo>
                    <a:lnTo>
                      <a:pt x="654" y="96"/>
                    </a:lnTo>
                    <a:lnTo>
                      <a:pt x="618" y="114"/>
                    </a:lnTo>
                    <a:lnTo>
                      <a:pt x="612" y="114"/>
                    </a:lnTo>
                    <a:lnTo>
                      <a:pt x="600" y="114"/>
                    </a:lnTo>
                    <a:lnTo>
                      <a:pt x="594" y="114"/>
                    </a:lnTo>
                    <a:lnTo>
                      <a:pt x="588" y="114"/>
                    </a:lnTo>
                    <a:lnTo>
                      <a:pt x="582" y="114"/>
                    </a:lnTo>
                    <a:lnTo>
                      <a:pt x="570" y="120"/>
                    </a:lnTo>
                    <a:lnTo>
                      <a:pt x="552" y="120"/>
                    </a:lnTo>
                    <a:lnTo>
                      <a:pt x="546" y="126"/>
                    </a:lnTo>
                    <a:lnTo>
                      <a:pt x="540" y="126"/>
                    </a:lnTo>
                    <a:lnTo>
                      <a:pt x="534" y="126"/>
                    </a:lnTo>
                    <a:lnTo>
                      <a:pt x="534" y="132"/>
                    </a:lnTo>
                    <a:lnTo>
                      <a:pt x="534" y="138"/>
                    </a:lnTo>
                    <a:lnTo>
                      <a:pt x="540" y="144"/>
                    </a:lnTo>
                    <a:lnTo>
                      <a:pt x="540" y="150"/>
                    </a:lnTo>
                    <a:lnTo>
                      <a:pt x="540" y="156"/>
                    </a:lnTo>
                    <a:lnTo>
                      <a:pt x="546" y="162"/>
                    </a:lnTo>
                    <a:lnTo>
                      <a:pt x="540" y="162"/>
                    </a:lnTo>
                    <a:lnTo>
                      <a:pt x="534" y="162"/>
                    </a:lnTo>
                    <a:lnTo>
                      <a:pt x="528" y="162"/>
                    </a:lnTo>
                    <a:lnTo>
                      <a:pt x="522" y="162"/>
                    </a:lnTo>
                    <a:lnTo>
                      <a:pt x="522" y="168"/>
                    </a:lnTo>
                    <a:lnTo>
                      <a:pt x="528" y="180"/>
                    </a:lnTo>
                    <a:lnTo>
                      <a:pt x="528" y="186"/>
                    </a:lnTo>
                    <a:lnTo>
                      <a:pt x="528" y="198"/>
                    </a:lnTo>
                    <a:lnTo>
                      <a:pt x="528" y="204"/>
                    </a:lnTo>
                    <a:lnTo>
                      <a:pt x="534" y="210"/>
                    </a:lnTo>
                    <a:lnTo>
                      <a:pt x="534" y="216"/>
                    </a:lnTo>
                    <a:lnTo>
                      <a:pt x="534" y="222"/>
                    </a:lnTo>
                    <a:lnTo>
                      <a:pt x="522" y="216"/>
                    </a:lnTo>
                    <a:lnTo>
                      <a:pt x="516" y="216"/>
                    </a:lnTo>
                    <a:lnTo>
                      <a:pt x="516" y="222"/>
                    </a:lnTo>
                    <a:lnTo>
                      <a:pt x="516" y="228"/>
                    </a:lnTo>
                    <a:lnTo>
                      <a:pt x="522" y="258"/>
                    </a:lnTo>
                    <a:lnTo>
                      <a:pt x="522" y="270"/>
                    </a:lnTo>
                    <a:lnTo>
                      <a:pt x="522" y="282"/>
                    </a:lnTo>
                    <a:lnTo>
                      <a:pt x="522" y="294"/>
                    </a:lnTo>
                    <a:lnTo>
                      <a:pt x="522" y="300"/>
                    </a:lnTo>
                    <a:lnTo>
                      <a:pt x="522" y="306"/>
                    </a:lnTo>
                    <a:lnTo>
                      <a:pt x="522" y="312"/>
                    </a:lnTo>
                    <a:lnTo>
                      <a:pt x="522" y="324"/>
                    </a:lnTo>
                    <a:lnTo>
                      <a:pt x="516" y="354"/>
                    </a:lnTo>
                    <a:lnTo>
                      <a:pt x="516" y="366"/>
                    </a:lnTo>
                    <a:lnTo>
                      <a:pt x="510" y="384"/>
                    </a:lnTo>
                    <a:lnTo>
                      <a:pt x="504" y="384"/>
                    </a:lnTo>
                    <a:lnTo>
                      <a:pt x="498" y="384"/>
                    </a:lnTo>
                    <a:lnTo>
                      <a:pt x="492" y="378"/>
                    </a:lnTo>
                    <a:lnTo>
                      <a:pt x="486" y="396"/>
                    </a:lnTo>
                    <a:lnTo>
                      <a:pt x="480" y="396"/>
                    </a:lnTo>
                    <a:lnTo>
                      <a:pt x="486" y="402"/>
                    </a:lnTo>
                    <a:lnTo>
                      <a:pt x="486" y="408"/>
                    </a:lnTo>
                    <a:lnTo>
                      <a:pt x="480" y="414"/>
                    </a:lnTo>
                    <a:lnTo>
                      <a:pt x="480" y="420"/>
                    </a:lnTo>
                    <a:lnTo>
                      <a:pt x="480" y="426"/>
                    </a:lnTo>
                    <a:lnTo>
                      <a:pt x="480" y="438"/>
                    </a:lnTo>
                    <a:lnTo>
                      <a:pt x="480" y="444"/>
                    </a:lnTo>
                    <a:lnTo>
                      <a:pt x="480" y="450"/>
                    </a:lnTo>
                    <a:lnTo>
                      <a:pt x="474" y="456"/>
                    </a:lnTo>
                    <a:lnTo>
                      <a:pt x="474" y="462"/>
                    </a:lnTo>
                    <a:lnTo>
                      <a:pt x="474" y="468"/>
                    </a:lnTo>
                    <a:lnTo>
                      <a:pt x="474" y="480"/>
                    </a:lnTo>
                    <a:lnTo>
                      <a:pt x="474" y="486"/>
                    </a:lnTo>
                    <a:lnTo>
                      <a:pt x="468" y="492"/>
                    </a:lnTo>
                    <a:lnTo>
                      <a:pt x="468" y="498"/>
                    </a:lnTo>
                    <a:lnTo>
                      <a:pt x="468" y="504"/>
                    </a:lnTo>
                    <a:lnTo>
                      <a:pt x="468" y="510"/>
                    </a:lnTo>
                    <a:lnTo>
                      <a:pt x="462" y="510"/>
                    </a:lnTo>
                    <a:lnTo>
                      <a:pt x="462" y="528"/>
                    </a:lnTo>
                    <a:lnTo>
                      <a:pt x="462" y="534"/>
                    </a:lnTo>
                    <a:lnTo>
                      <a:pt x="462" y="540"/>
                    </a:lnTo>
                    <a:lnTo>
                      <a:pt x="456" y="552"/>
                    </a:lnTo>
                    <a:lnTo>
                      <a:pt x="456" y="558"/>
                    </a:lnTo>
                    <a:lnTo>
                      <a:pt x="426" y="558"/>
                    </a:lnTo>
                    <a:lnTo>
                      <a:pt x="420" y="558"/>
                    </a:lnTo>
                    <a:lnTo>
                      <a:pt x="408" y="558"/>
                    </a:lnTo>
                    <a:lnTo>
                      <a:pt x="384" y="558"/>
                    </a:lnTo>
                    <a:lnTo>
                      <a:pt x="360" y="558"/>
                    </a:lnTo>
                    <a:lnTo>
                      <a:pt x="360" y="564"/>
                    </a:lnTo>
                    <a:lnTo>
                      <a:pt x="354" y="570"/>
                    </a:lnTo>
                    <a:lnTo>
                      <a:pt x="354" y="576"/>
                    </a:lnTo>
                    <a:lnTo>
                      <a:pt x="354" y="582"/>
                    </a:lnTo>
                    <a:lnTo>
                      <a:pt x="354" y="588"/>
                    </a:lnTo>
                    <a:lnTo>
                      <a:pt x="354" y="594"/>
                    </a:lnTo>
                    <a:lnTo>
                      <a:pt x="354" y="600"/>
                    </a:lnTo>
                    <a:lnTo>
                      <a:pt x="354" y="606"/>
                    </a:lnTo>
                    <a:lnTo>
                      <a:pt x="354" y="612"/>
                    </a:lnTo>
                    <a:lnTo>
                      <a:pt x="354" y="618"/>
                    </a:lnTo>
                    <a:lnTo>
                      <a:pt x="354" y="624"/>
                    </a:lnTo>
                    <a:lnTo>
                      <a:pt x="348" y="624"/>
                    </a:lnTo>
                    <a:lnTo>
                      <a:pt x="342" y="624"/>
                    </a:lnTo>
                    <a:lnTo>
                      <a:pt x="336" y="624"/>
                    </a:lnTo>
                    <a:lnTo>
                      <a:pt x="336" y="618"/>
                    </a:lnTo>
                    <a:lnTo>
                      <a:pt x="330" y="618"/>
                    </a:lnTo>
                    <a:lnTo>
                      <a:pt x="324" y="618"/>
                    </a:lnTo>
                    <a:lnTo>
                      <a:pt x="318" y="618"/>
                    </a:lnTo>
                    <a:lnTo>
                      <a:pt x="312" y="618"/>
                    </a:lnTo>
                    <a:lnTo>
                      <a:pt x="306" y="618"/>
                    </a:lnTo>
                    <a:lnTo>
                      <a:pt x="300" y="618"/>
                    </a:lnTo>
                    <a:lnTo>
                      <a:pt x="300" y="612"/>
                    </a:lnTo>
                    <a:lnTo>
                      <a:pt x="294" y="612"/>
                    </a:lnTo>
                    <a:lnTo>
                      <a:pt x="288" y="612"/>
                    </a:lnTo>
                    <a:lnTo>
                      <a:pt x="282" y="612"/>
                    </a:lnTo>
                    <a:lnTo>
                      <a:pt x="276" y="612"/>
                    </a:lnTo>
                    <a:lnTo>
                      <a:pt x="270" y="612"/>
                    </a:lnTo>
                    <a:lnTo>
                      <a:pt x="252" y="606"/>
                    </a:lnTo>
                    <a:lnTo>
                      <a:pt x="234" y="606"/>
                    </a:lnTo>
                    <a:lnTo>
                      <a:pt x="246" y="666"/>
                    </a:lnTo>
                    <a:lnTo>
                      <a:pt x="258" y="702"/>
                    </a:lnTo>
                    <a:lnTo>
                      <a:pt x="264" y="744"/>
                    </a:lnTo>
                    <a:lnTo>
                      <a:pt x="276" y="768"/>
                    </a:lnTo>
                    <a:lnTo>
                      <a:pt x="282" y="792"/>
                    </a:lnTo>
                    <a:lnTo>
                      <a:pt x="288" y="798"/>
                    </a:lnTo>
                    <a:lnTo>
                      <a:pt x="288" y="804"/>
                    </a:lnTo>
                    <a:lnTo>
                      <a:pt x="288" y="810"/>
                    </a:lnTo>
                    <a:lnTo>
                      <a:pt x="294" y="816"/>
                    </a:lnTo>
                    <a:lnTo>
                      <a:pt x="294" y="822"/>
                    </a:lnTo>
                    <a:lnTo>
                      <a:pt x="300" y="834"/>
                    </a:lnTo>
                    <a:lnTo>
                      <a:pt x="300" y="840"/>
                    </a:lnTo>
                    <a:lnTo>
                      <a:pt x="306" y="846"/>
                    </a:lnTo>
                    <a:lnTo>
                      <a:pt x="300" y="846"/>
                    </a:lnTo>
                    <a:lnTo>
                      <a:pt x="294" y="852"/>
                    </a:lnTo>
                    <a:lnTo>
                      <a:pt x="288" y="852"/>
                    </a:lnTo>
                    <a:lnTo>
                      <a:pt x="282" y="858"/>
                    </a:lnTo>
                    <a:lnTo>
                      <a:pt x="276" y="864"/>
                    </a:lnTo>
                    <a:lnTo>
                      <a:pt x="270" y="870"/>
                    </a:lnTo>
                    <a:lnTo>
                      <a:pt x="264" y="876"/>
                    </a:lnTo>
                    <a:lnTo>
                      <a:pt x="258" y="876"/>
                    </a:lnTo>
                    <a:lnTo>
                      <a:pt x="252" y="882"/>
                    </a:lnTo>
                    <a:lnTo>
                      <a:pt x="246" y="882"/>
                    </a:lnTo>
                    <a:lnTo>
                      <a:pt x="240" y="888"/>
                    </a:lnTo>
                    <a:lnTo>
                      <a:pt x="234" y="888"/>
                    </a:lnTo>
                    <a:lnTo>
                      <a:pt x="228" y="894"/>
                    </a:lnTo>
                    <a:lnTo>
                      <a:pt x="222" y="894"/>
                    </a:lnTo>
                    <a:lnTo>
                      <a:pt x="216" y="894"/>
                    </a:lnTo>
                    <a:lnTo>
                      <a:pt x="216" y="900"/>
                    </a:lnTo>
                    <a:lnTo>
                      <a:pt x="210" y="900"/>
                    </a:lnTo>
                    <a:lnTo>
                      <a:pt x="198" y="906"/>
                    </a:lnTo>
                    <a:lnTo>
                      <a:pt x="180" y="918"/>
                    </a:lnTo>
                    <a:lnTo>
                      <a:pt x="174" y="924"/>
                    </a:lnTo>
                    <a:lnTo>
                      <a:pt x="138" y="942"/>
                    </a:lnTo>
                    <a:lnTo>
                      <a:pt x="132" y="948"/>
                    </a:lnTo>
                    <a:lnTo>
                      <a:pt x="120" y="954"/>
                    </a:lnTo>
                    <a:lnTo>
                      <a:pt x="114" y="960"/>
                    </a:lnTo>
                    <a:lnTo>
                      <a:pt x="108" y="966"/>
                    </a:lnTo>
                    <a:lnTo>
                      <a:pt x="102" y="966"/>
                    </a:lnTo>
                    <a:lnTo>
                      <a:pt x="96" y="978"/>
                    </a:lnTo>
                    <a:lnTo>
                      <a:pt x="90" y="984"/>
                    </a:lnTo>
                    <a:lnTo>
                      <a:pt x="84" y="984"/>
                    </a:lnTo>
                    <a:lnTo>
                      <a:pt x="60" y="1008"/>
                    </a:lnTo>
                    <a:lnTo>
                      <a:pt x="90" y="1074"/>
                    </a:lnTo>
                    <a:lnTo>
                      <a:pt x="102" y="1092"/>
                    </a:lnTo>
                    <a:lnTo>
                      <a:pt x="120" y="1122"/>
                    </a:lnTo>
                    <a:lnTo>
                      <a:pt x="120" y="1140"/>
                    </a:lnTo>
                    <a:lnTo>
                      <a:pt x="120" y="1146"/>
                    </a:lnTo>
                    <a:lnTo>
                      <a:pt x="120" y="1152"/>
                    </a:lnTo>
                    <a:lnTo>
                      <a:pt x="126" y="1206"/>
                    </a:lnTo>
                    <a:lnTo>
                      <a:pt x="132" y="1230"/>
                    </a:lnTo>
                    <a:lnTo>
                      <a:pt x="102" y="1248"/>
                    </a:lnTo>
                    <a:lnTo>
                      <a:pt x="90" y="1248"/>
                    </a:lnTo>
                    <a:lnTo>
                      <a:pt x="84" y="1248"/>
                    </a:lnTo>
                    <a:lnTo>
                      <a:pt x="78" y="1254"/>
                    </a:lnTo>
                    <a:lnTo>
                      <a:pt x="66" y="1254"/>
                    </a:lnTo>
                    <a:lnTo>
                      <a:pt x="48" y="1254"/>
                    </a:lnTo>
                    <a:lnTo>
                      <a:pt x="60" y="1266"/>
                    </a:lnTo>
                    <a:lnTo>
                      <a:pt x="54" y="1266"/>
                    </a:lnTo>
                    <a:lnTo>
                      <a:pt x="42" y="1260"/>
                    </a:lnTo>
                    <a:lnTo>
                      <a:pt x="0" y="1266"/>
                    </a:lnTo>
                    <a:lnTo>
                      <a:pt x="6" y="1266"/>
                    </a:lnTo>
                    <a:lnTo>
                      <a:pt x="12" y="1278"/>
                    </a:lnTo>
                    <a:lnTo>
                      <a:pt x="12" y="1284"/>
                    </a:lnTo>
                    <a:lnTo>
                      <a:pt x="18" y="1290"/>
                    </a:lnTo>
                    <a:lnTo>
                      <a:pt x="18" y="1296"/>
                    </a:lnTo>
                    <a:lnTo>
                      <a:pt x="18" y="1308"/>
                    </a:lnTo>
                    <a:lnTo>
                      <a:pt x="24" y="1308"/>
                    </a:lnTo>
                    <a:lnTo>
                      <a:pt x="36" y="1308"/>
                    </a:lnTo>
                    <a:lnTo>
                      <a:pt x="42" y="1320"/>
                    </a:lnTo>
                    <a:lnTo>
                      <a:pt x="42" y="1326"/>
                    </a:lnTo>
                    <a:lnTo>
                      <a:pt x="48" y="1326"/>
                    </a:lnTo>
                    <a:lnTo>
                      <a:pt x="48" y="1332"/>
                    </a:lnTo>
                    <a:lnTo>
                      <a:pt x="48" y="1338"/>
                    </a:lnTo>
                    <a:lnTo>
                      <a:pt x="48" y="1344"/>
                    </a:lnTo>
                    <a:lnTo>
                      <a:pt x="48" y="1350"/>
                    </a:lnTo>
                    <a:lnTo>
                      <a:pt x="72" y="1350"/>
                    </a:lnTo>
                    <a:lnTo>
                      <a:pt x="78" y="1350"/>
                    </a:lnTo>
                    <a:lnTo>
                      <a:pt x="126" y="1344"/>
                    </a:lnTo>
                    <a:lnTo>
                      <a:pt x="126" y="1350"/>
                    </a:lnTo>
                    <a:lnTo>
                      <a:pt x="132" y="1350"/>
                    </a:lnTo>
                    <a:lnTo>
                      <a:pt x="132" y="1356"/>
                    </a:lnTo>
                    <a:lnTo>
                      <a:pt x="132" y="1368"/>
                    </a:lnTo>
                    <a:lnTo>
                      <a:pt x="138" y="1380"/>
                    </a:lnTo>
                    <a:lnTo>
                      <a:pt x="138" y="1386"/>
                    </a:lnTo>
                    <a:lnTo>
                      <a:pt x="138" y="1392"/>
                    </a:lnTo>
                    <a:lnTo>
                      <a:pt x="138" y="1398"/>
                    </a:lnTo>
                    <a:lnTo>
                      <a:pt x="138" y="1428"/>
                    </a:lnTo>
                    <a:lnTo>
                      <a:pt x="144" y="1440"/>
                    </a:lnTo>
                    <a:lnTo>
                      <a:pt x="144" y="1446"/>
                    </a:lnTo>
                    <a:lnTo>
                      <a:pt x="150" y="1458"/>
                    </a:lnTo>
                    <a:lnTo>
                      <a:pt x="156" y="1458"/>
                    </a:lnTo>
                    <a:lnTo>
                      <a:pt x="156" y="1452"/>
                    </a:lnTo>
                    <a:lnTo>
                      <a:pt x="162" y="1452"/>
                    </a:lnTo>
                    <a:lnTo>
                      <a:pt x="162" y="1458"/>
                    </a:lnTo>
                    <a:lnTo>
                      <a:pt x="162" y="1452"/>
                    </a:lnTo>
                    <a:lnTo>
                      <a:pt x="168" y="1452"/>
                    </a:lnTo>
                    <a:lnTo>
                      <a:pt x="174" y="1452"/>
                    </a:lnTo>
                    <a:lnTo>
                      <a:pt x="180" y="1452"/>
                    </a:lnTo>
                    <a:lnTo>
                      <a:pt x="180" y="1446"/>
                    </a:lnTo>
                    <a:lnTo>
                      <a:pt x="186" y="1446"/>
                    </a:lnTo>
                    <a:lnTo>
                      <a:pt x="186" y="1452"/>
                    </a:lnTo>
                    <a:lnTo>
                      <a:pt x="192" y="1452"/>
                    </a:lnTo>
                    <a:lnTo>
                      <a:pt x="192" y="1446"/>
                    </a:lnTo>
                    <a:lnTo>
                      <a:pt x="192" y="1452"/>
                    </a:lnTo>
                    <a:lnTo>
                      <a:pt x="192" y="1446"/>
                    </a:lnTo>
                    <a:lnTo>
                      <a:pt x="198" y="1446"/>
                    </a:lnTo>
                    <a:lnTo>
                      <a:pt x="192" y="1446"/>
                    </a:lnTo>
                    <a:lnTo>
                      <a:pt x="192" y="1452"/>
                    </a:lnTo>
                    <a:lnTo>
                      <a:pt x="198" y="1452"/>
                    </a:lnTo>
                    <a:lnTo>
                      <a:pt x="198" y="1446"/>
                    </a:lnTo>
                    <a:lnTo>
                      <a:pt x="204" y="1446"/>
                    </a:lnTo>
                    <a:lnTo>
                      <a:pt x="204" y="1452"/>
                    </a:lnTo>
                    <a:lnTo>
                      <a:pt x="204" y="1446"/>
                    </a:lnTo>
                    <a:lnTo>
                      <a:pt x="210" y="1446"/>
                    </a:lnTo>
                    <a:lnTo>
                      <a:pt x="204" y="1446"/>
                    </a:lnTo>
                    <a:lnTo>
                      <a:pt x="210" y="1446"/>
                    </a:lnTo>
                    <a:lnTo>
                      <a:pt x="210" y="1440"/>
                    </a:lnTo>
                    <a:lnTo>
                      <a:pt x="216" y="1440"/>
                    </a:lnTo>
                    <a:lnTo>
                      <a:pt x="216" y="1434"/>
                    </a:lnTo>
                    <a:lnTo>
                      <a:pt x="216" y="1440"/>
                    </a:lnTo>
                    <a:lnTo>
                      <a:pt x="222" y="1440"/>
                    </a:lnTo>
                    <a:lnTo>
                      <a:pt x="228" y="1440"/>
                    </a:lnTo>
                    <a:lnTo>
                      <a:pt x="228" y="1434"/>
                    </a:lnTo>
                    <a:lnTo>
                      <a:pt x="222" y="1434"/>
                    </a:lnTo>
                    <a:lnTo>
                      <a:pt x="228" y="1434"/>
                    </a:lnTo>
                    <a:lnTo>
                      <a:pt x="228" y="1428"/>
                    </a:lnTo>
                    <a:lnTo>
                      <a:pt x="228" y="1434"/>
                    </a:lnTo>
                    <a:lnTo>
                      <a:pt x="234" y="1434"/>
                    </a:lnTo>
                    <a:lnTo>
                      <a:pt x="240" y="1434"/>
                    </a:lnTo>
                    <a:lnTo>
                      <a:pt x="240" y="1428"/>
                    </a:lnTo>
                    <a:lnTo>
                      <a:pt x="246" y="1428"/>
                    </a:lnTo>
                    <a:lnTo>
                      <a:pt x="246" y="1434"/>
                    </a:lnTo>
                    <a:lnTo>
                      <a:pt x="252" y="1434"/>
                    </a:lnTo>
                    <a:lnTo>
                      <a:pt x="258" y="1434"/>
                    </a:lnTo>
                    <a:lnTo>
                      <a:pt x="258" y="1428"/>
                    </a:lnTo>
                    <a:lnTo>
                      <a:pt x="264" y="1428"/>
                    </a:lnTo>
                    <a:lnTo>
                      <a:pt x="270" y="1428"/>
                    </a:lnTo>
                    <a:lnTo>
                      <a:pt x="294" y="1422"/>
                    </a:lnTo>
                    <a:lnTo>
                      <a:pt x="330" y="1416"/>
                    </a:lnTo>
                    <a:lnTo>
                      <a:pt x="312" y="1386"/>
                    </a:lnTo>
                    <a:lnTo>
                      <a:pt x="306" y="1380"/>
                    </a:lnTo>
                    <a:lnTo>
                      <a:pt x="312" y="1374"/>
                    </a:lnTo>
                    <a:lnTo>
                      <a:pt x="312" y="1368"/>
                    </a:lnTo>
                    <a:lnTo>
                      <a:pt x="318" y="1362"/>
                    </a:lnTo>
                    <a:lnTo>
                      <a:pt x="318" y="1356"/>
                    </a:lnTo>
                    <a:lnTo>
                      <a:pt x="318" y="1344"/>
                    </a:lnTo>
                    <a:lnTo>
                      <a:pt x="336" y="1344"/>
                    </a:lnTo>
                    <a:lnTo>
                      <a:pt x="342" y="1344"/>
                    </a:lnTo>
                    <a:lnTo>
                      <a:pt x="348" y="1350"/>
                    </a:lnTo>
                    <a:lnTo>
                      <a:pt x="366" y="1350"/>
                    </a:lnTo>
                    <a:lnTo>
                      <a:pt x="372" y="1356"/>
                    </a:lnTo>
                    <a:lnTo>
                      <a:pt x="372" y="1362"/>
                    </a:lnTo>
                    <a:lnTo>
                      <a:pt x="378" y="1368"/>
                    </a:lnTo>
                    <a:lnTo>
                      <a:pt x="378" y="1374"/>
                    </a:lnTo>
                    <a:lnTo>
                      <a:pt x="390" y="1386"/>
                    </a:lnTo>
                    <a:lnTo>
                      <a:pt x="390" y="1392"/>
                    </a:lnTo>
                    <a:lnTo>
                      <a:pt x="396" y="1398"/>
                    </a:lnTo>
                    <a:lnTo>
                      <a:pt x="396" y="1404"/>
                    </a:lnTo>
                    <a:lnTo>
                      <a:pt x="384" y="1410"/>
                    </a:lnTo>
                    <a:lnTo>
                      <a:pt x="396" y="1422"/>
                    </a:lnTo>
                    <a:lnTo>
                      <a:pt x="420" y="1440"/>
                    </a:lnTo>
                    <a:lnTo>
                      <a:pt x="432" y="1452"/>
                    </a:lnTo>
                    <a:lnTo>
                      <a:pt x="438" y="1458"/>
                    </a:lnTo>
                    <a:lnTo>
                      <a:pt x="462" y="1476"/>
                    </a:lnTo>
                    <a:lnTo>
                      <a:pt x="468" y="1482"/>
                    </a:lnTo>
                    <a:lnTo>
                      <a:pt x="480" y="1458"/>
                    </a:lnTo>
                    <a:lnTo>
                      <a:pt x="486" y="1446"/>
                    </a:lnTo>
                    <a:lnTo>
                      <a:pt x="492" y="1446"/>
                    </a:lnTo>
                    <a:lnTo>
                      <a:pt x="498" y="1446"/>
                    </a:lnTo>
                    <a:lnTo>
                      <a:pt x="510" y="1446"/>
                    </a:lnTo>
                    <a:lnTo>
                      <a:pt x="516" y="1446"/>
                    </a:lnTo>
                    <a:lnTo>
                      <a:pt x="522" y="1446"/>
                    </a:lnTo>
                    <a:lnTo>
                      <a:pt x="528" y="1446"/>
                    </a:lnTo>
                    <a:lnTo>
                      <a:pt x="528" y="1452"/>
                    </a:lnTo>
                    <a:lnTo>
                      <a:pt x="534" y="1452"/>
                    </a:lnTo>
                    <a:lnTo>
                      <a:pt x="546" y="1452"/>
                    </a:lnTo>
                    <a:lnTo>
                      <a:pt x="558" y="1458"/>
                    </a:lnTo>
                    <a:lnTo>
                      <a:pt x="564" y="1458"/>
                    </a:lnTo>
                    <a:lnTo>
                      <a:pt x="570" y="1464"/>
                    </a:lnTo>
                    <a:lnTo>
                      <a:pt x="582" y="1464"/>
                    </a:lnTo>
                    <a:lnTo>
                      <a:pt x="588" y="1470"/>
                    </a:lnTo>
                    <a:lnTo>
                      <a:pt x="606" y="1476"/>
                    </a:lnTo>
                    <a:lnTo>
                      <a:pt x="624" y="1476"/>
                    </a:lnTo>
                    <a:lnTo>
                      <a:pt x="630" y="1476"/>
                    </a:lnTo>
                    <a:lnTo>
                      <a:pt x="642" y="1476"/>
                    </a:lnTo>
                    <a:lnTo>
                      <a:pt x="648" y="1476"/>
                    </a:lnTo>
                    <a:lnTo>
                      <a:pt x="654" y="1476"/>
                    </a:lnTo>
                    <a:lnTo>
                      <a:pt x="660" y="1476"/>
                    </a:lnTo>
                    <a:lnTo>
                      <a:pt x="666" y="1476"/>
                    </a:lnTo>
                    <a:lnTo>
                      <a:pt x="672" y="1476"/>
                    </a:lnTo>
                    <a:lnTo>
                      <a:pt x="678" y="1476"/>
                    </a:lnTo>
                    <a:lnTo>
                      <a:pt x="684" y="1476"/>
                    </a:lnTo>
                    <a:lnTo>
                      <a:pt x="690" y="1476"/>
                    </a:lnTo>
                    <a:lnTo>
                      <a:pt x="696" y="1476"/>
                    </a:lnTo>
                    <a:lnTo>
                      <a:pt x="702" y="1476"/>
                    </a:lnTo>
                    <a:lnTo>
                      <a:pt x="708" y="1476"/>
                    </a:lnTo>
                    <a:lnTo>
                      <a:pt x="714" y="1476"/>
                    </a:lnTo>
                    <a:lnTo>
                      <a:pt x="720" y="1470"/>
                    </a:lnTo>
                    <a:lnTo>
                      <a:pt x="720" y="1464"/>
                    </a:lnTo>
                    <a:lnTo>
                      <a:pt x="720" y="1458"/>
                    </a:lnTo>
                    <a:lnTo>
                      <a:pt x="720" y="1452"/>
                    </a:lnTo>
                    <a:lnTo>
                      <a:pt x="726" y="1452"/>
                    </a:lnTo>
                    <a:lnTo>
                      <a:pt x="726" y="1446"/>
                    </a:lnTo>
                    <a:lnTo>
                      <a:pt x="726" y="1440"/>
                    </a:lnTo>
                    <a:lnTo>
                      <a:pt x="726" y="1434"/>
                    </a:lnTo>
                    <a:lnTo>
                      <a:pt x="732" y="1428"/>
                    </a:lnTo>
                    <a:lnTo>
                      <a:pt x="732" y="1422"/>
                    </a:lnTo>
                    <a:lnTo>
                      <a:pt x="732" y="1416"/>
                    </a:lnTo>
                    <a:lnTo>
                      <a:pt x="732" y="1410"/>
                    </a:lnTo>
                    <a:lnTo>
                      <a:pt x="732" y="1404"/>
                    </a:lnTo>
                    <a:lnTo>
                      <a:pt x="762" y="1410"/>
                    </a:lnTo>
                    <a:lnTo>
                      <a:pt x="780" y="1410"/>
                    </a:lnTo>
                    <a:lnTo>
                      <a:pt x="786" y="1410"/>
                    </a:lnTo>
                    <a:lnTo>
                      <a:pt x="792" y="1410"/>
                    </a:lnTo>
                    <a:lnTo>
                      <a:pt x="798" y="1410"/>
                    </a:lnTo>
                    <a:lnTo>
                      <a:pt x="804" y="1410"/>
                    </a:lnTo>
                    <a:lnTo>
                      <a:pt x="810" y="1410"/>
                    </a:lnTo>
                    <a:lnTo>
                      <a:pt x="816" y="1410"/>
                    </a:lnTo>
                    <a:lnTo>
                      <a:pt x="822" y="1410"/>
                    </a:lnTo>
                    <a:lnTo>
                      <a:pt x="828" y="1416"/>
                    </a:lnTo>
                    <a:lnTo>
                      <a:pt x="834" y="1416"/>
                    </a:lnTo>
                    <a:lnTo>
                      <a:pt x="840" y="1416"/>
                    </a:lnTo>
                    <a:lnTo>
                      <a:pt x="846" y="1416"/>
                    </a:lnTo>
                    <a:lnTo>
                      <a:pt x="846" y="1422"/>
                    </a:lnTo>
                    <a:lnTo>
                      <a:pt x="852" y="1422"/>
                    </a:lnTo>
                    <a:lnTo>
                      <a:pt x="858" y="1422"/>
                    </a:lnTo>
                    <a:lnTo>
                      <a:pt x="864" y="1422"/>
                    </a:lnTo>
                    <a:lnTo>
                      <a:pt x="870" y="1422"/>
                    </a:lnTo>
                    <a:lnTo>
                      <a:pt x="870" y="1416"/>
                    </a:lnTo>
                    <a:lnTo>
                      <a:pt x="870" y="1410"/>
                    </a:lnTo>
                    <a:lnTo>
                      <a:pt x="870" y="1404"/>
                    </a:lnTo>
                    <a:lnTo>
                      <a:pt x="876" y="1404"/>
                    </a:lnTo>
                    <a:lnTo>
                      <a:pt x="882" y="1404"/>
                    </a:lnTo>
                    <a:lnTo>
                      <a:pt x="882" y="1410"/>
                    </a:lnTo>
                    <a:lnTo>
                      <a:pt x="888" y="1410"/>
                    </a:lnTo>
                    <a:lnTo>
                      <a:pt x="888" y="1404"/>
                    </a:lnTo>
                    <a:lnTo>
                      <a:pt x="888" y="1398"/>
                    </a:lnTo>
                    <a:lnTo>
                      <a:pt x="894" y="1392"/>
                    </a:lnTo>
                    <a:lnTo>
                      <a:pt x="894" y="1386"/>
                    </a:lnTo>
                    <a:lnTo>
                      <a:pt x="894" y="1380"/>
                    </a:lnTo>
                    <a:lnTo>
                      <a:pt x="894" y="1374"/>
                    </a:lnTo>
                    <a:lnTo>
                      <a:pt x="894" y="1368"/>
                    </a:lnTo>
                    <a:lnTo>
                      <a:pt x="900" y="1362"/>
                    </a:lnTo>
                    <a:lnTo>
                      <a:pt x="900" y="1356"/>
                    </a:lnTo>
                    <a:lnTo>
                      <a:pt x="900" y="1350"/>
                    </a:lnTo>
                    <a:lnTo>
                      <a:pt x="900" y="1344"/>
                    </a:lnTo>
                    <a:lnTo>
                      <a:pt x="906" y="1338"/>
                    </a:lnTo>
                    <a:lnTo>
                      <a:pt x="906" y="1332"/>
                    </a:lnTo>
                    <a:lnTo>
                      <a:pt x="906" y="1326"/>
                    </a:lnTo>
                    <a:lnTo>
                      <a:pt x="906" y="1320"/>
                    </a:lnTo>
                    <a:lnTo>
                      <a:pt x="906" y="1314"/>
                    </a:lnTo>
                    <a:lnTo>
                      <a:pt x="906" y="1308"/>
                    </a:lnTo>
                    <a:lnTo>
                      <a:pt x="906" y="1302"/>
                    </a:lnTo>
                    <a:lnTo>
                      <a:pt x="906" y="1296"/>
                    </a:lnTo>
                    <a:lnTo>
                      <a:pt x="900" y="1290"/>
                    </a:lnTo>
                    <a:lnTo>
                      <a:pt x="906" y="1284"/>
                    </a:lnTo>
                    <a:lnTo>
                      <a:pt x="906" y="1278"/>
                    </a:lnTo>
                    <a:lnTo>
                      <a:pt x="900" y="1272"/>
                    </a:lnTo>
                    <a:lnTo>
                      <a:pt x="900" y="1266"/>
                    </a:lnTo>
                    <a:lnTo>
                      <a:pt x="912" y="1266"/>
                    </a:lnTo>
                    <a:lnTo>
                      <a:pt x="924" y="1266"/>
                    </a:lnTo>
                    <a:lnTo>
                      <a:pt x="930" y="1266"/>
                    </a:lnTo>
                    <a:lnTo>
                      <a:pt x="960" y="1272"/>
                    </a:lnTo>
                    <a:lnTo>
                      <a:pt x="960" y="1248"/>
                    </a:lnTo>
                    <a:lnTo>
                      <a:pt x="966" y="1242"/>
                    </a:lnTo>
                    <a:lnTo>
                      <a:pt x="966" y="1218"/>
                    </a:lnTo>
                    <a:lnTo>
                      <a:pt x="966" y="1200"/>
                    </a:lnTo>
                    <a:lnTo>
                      <a:pt x="966" y="1182"/>
                    </a:lnTo>
                    <a:lnTo>
                      <a:pt x="960" y="1158"/>
                    </a:lnTo>
                    <a:lnTo>
                      <a:pt x="960" y="1140"/>
                    </a:lnTo>
                    <a:lnTo>
                      <a:pt x="960" y="1134"/>
                    </a:lnTo>
                    <a:lnTo>
                      <a:pt x="966" y="1128"/>
                    </a:lnTo>
                    <a:lnTo>
                      <a:pt x="966" y="1122"/>
                    </a:lnTo>
                    <a:lnTo>
                      <a:pt x="978" y="1110"/>
                    </a:lnTo>
                    <a:lnTo>
                      <a:pt x="990" y="1104"/>
                    </a:lnTo>
                    <a:lnTo>
                      <a:pt x="1002" y="1116"/>
                    </a:lnTo>
                    <a:lnTo>
                      <a:pt x="1008" y="1116"/>
                    </a:lnTo>
                    <a:lnTo>
                      <a:pt x="1020" y="1116"/>
                    </a:lnTo>
                    <a:lnTo>
                      <a:pt x="1020" y="1110"/>
                    </a:lnTo>
                    <a:lnTo>
                      <a:pt x="1020" y="1104"/>
                    </a:lnTo>
                    <a:lnTo>
                      <a:pt x="1026" y="1104"/>
                    </a:lnTo>
                    <a:lnTo>
                      <a:pt x="1026" y="1098"/>
                    </a:lnTo>
                    <a:lnTo>
                      <a:pt x="1026" y="1092"/>
                    </a:lnTo>
                    <a:lnTo>
                      <a:pt x="1026" y="1086"/>
                    </a:lnTo>
                    <a:lnTo>
                      <a:pt x="1026" y="1080"/>
                    </a:lnTo>
                    <a:lnTo>
                      <a:pt x="1032" y="1080"/>
                    </a:lnTo>
                    <a:lnTo>
                      <a:pt x="1044" y="1080"/>
                    </a:lnTo>
                    <a:lnTo>
                      <a:pt x="1050" y="1080"/>
                    </a:lnTo>
                    <a:lnTo>
                      <a:pt x="1044" y="1050"/>
                    </a:lnTo>
                    <a:lnTo>
                      <a:pt x="1044" y="1044"/>
                    </a:lnTo>
                    <a:lnTo>
                      <a:pt x="1038" y="1032"/>
                    </a:lnTo>
                    <a:lnTo>
                      <a:pt x="1038" y="1020"/>
                    </a:lnTo>
                    <a:lnTo>
                      <a:pt x="1038" y="1014"/>
                    </a:lnTo>
                    <a:lnTo>
                      <a:pt x="1038" y="1002"/>
                    </a:lnTo>
                    <a:lnTo>
                      <a:pt x="1032" y="996"/>
                    </a:lnTo>
                    <a:lnTo>
                      <a:pt x="1032" y="984"/>
                    </a:lnTo>
                    <a:lnTo>
                      <a:pt x="1044" y="984"/>
                    </a:lnTo>
                    <a:lnTo>
                      <a:pt x="1050" y="984"/>
                    </a:lnTo>
                    <a:lnTo>
                      <a:pt x="1062" y="984"/>
                    </a:lnTo>
                    <a:lnTo>
                      <a:pt x="1068" y="984"/>
                    </a:lnTo>
                    <a:lnTo>
                      <a:pt x="1074" y="984"/>
                    </a:lnTo>
                    <a:lnTo>
                      <a:pt x="1086" y="984"/>
                    </a:lnTo>
                    <a:lnTo>
                      <a:pt x="1098" y="984"/>
                    </a:lnTo>
                    <a:lnTo>
                      <a:pt x="1122" y="984"/>
                    </a:lnTo>
                    <a:lnTo>
                      <a:pt x="1128" y="984"/>
                    </a:lnTo>
                    <a:lnTo>
                      <a:pt x="1134" y="984"/>
                    </a:lnTo>
                    <a:lnTo>
                      <a:pt x="1134" y="930"/>
                    </a:lnTo>
                    <a:lnTo>
                      <a:pt x="1152" y="936"/>
                    </a:lnTo>
                    <a:lnTo>
                      <a:pt x="1158" y="942"/>
                    </a:lnTo>
                    <a:lnTo>
                      <a:pt x="1158" y="930"/>
                    </a:lnTo>
                    <a:lnTo>
                      <a:pt x="1158" y="918"/>
                    </a:lnTo>
                    <a:lnTo>
                      <a:pt x="1158" y="912"/>
                    </a:lnTo>
                    <a:lnTo>
                      <a:pt x="1158" y="906"/>
                    </a:lnTo>
                    <a:lnTo>
                      <a:pt x="1152" y="894"/>
                    </a:lnTo>
                    <a:lnTo>
                      <a:pt x="1152" y="882"/>
                    </a:lnTo>
                    <a:lnTo>
                      <a:pt x="1140" y="882"/>
                    </a:lnTo>
                    <a:lnTo>
                      <a:pt x="1140" y="876"/>
                    </a:lnTo>
                    <a:lnTo>
                      <a:pt x="1140" y="864"/>
                    </a:lnTo>
                    <a:lnTo>
                      <a:pt x="1140" y="858"/>
                    </a:lnTo>
                    <a:lnTo>
                      <a:pt x="1140" y="852"/>
                    </a:lnTo>
                    <a:lnTo>
                      <a:pt x="1140" y="846"/>
                    </a:lnTo>
                    <a:lnTo>
                      <a:pt x="1140" y="852"/>
                    </a:lnTo>
                    <a:lnTo>
                      <a:pt x="1134" y="852"/>
                    </a:lnTo>
                    <a:lnTo>
                      <a:pt x="1128" y="852"/>
                    </a:lnTo>
                    <a:lnTo>
                      <a:pt x="1122" y="852"/>
                    </a:lnTo>
                    <a:lnTo>
                      <a:pt x="1116" y="852"/>
                    </a:lnTo>
                    <a:lnTo>
                      <a:pt x="1110" y="852"/>
                    </a:lnTo>
                    <a:lnTo>
                      <a:pt x="1104" y="852"/>
                    </a:lnTo>
                    <a:lnTo>
                      <a:pt x="1098" y="882"/>
                    </a:lnTo>
                    <a:lnTo>
                      <a:pt x="1086" y="882"/>
                    </a:lnTo>
                    <a:lnTo>
                      <a:pt x="1074" y="852"/>
                    </a:lnTo>
                    <a:lnTo>
                      <a:pt x="1068" y="852"/>
                    </a:lnTo>
                    <a:lnTo>
                      <a:pt x="1056" y="852"/>
                    </a:lnTo>
                    <a:lnTo>
                      <a:pt x="1020" y="852"/>
                    </a:lnTo>
                    <a:lnTo>
                      <a:pt x="1020" y="840"/>
                    </a:lnTo>
                    <a:lnTo>
                      <a:pt x="1032" y="816"/>
                    </a:lnTo>
                    <a:lnTo>
                      <a:pt x="1038" y="804"/>
                    </a:lnTo>
                    <a:lnTo>
                      <a:pt x="996" y="780"/>
                    </a:lnTo>
                    <a:lnTo>
                      <a:pt x="990" y="774"/>
                    </a:lnTo>
                    <a:lnTo>
                      <a:pt x="990" y="768"/>
                    </a:lnTo>
                    <a:lnTo>
                      <a:pt x="984" y="768"/>
                    </a:lnTo>
                    <a:lnTo>
                      <a:pt x="984" y="762"/>
                    </a:lnTo>
                    <a:lnTo>
                      <a:pt x="984" y="756"/>
                    </a:lnTo>
                    <a:lnTo>
                      <a:pt x="978" y="750"/>
                    </a:lnTo>
                    <a:lnTo>
                      <a:pt x="978" y="744"/>
                    </a:lnTo>
                    <a:lnTo>
                      <a:pt x="966" y="726"/>
                    </a:lnTo>
                    <a:lnTo>
                      <a:pt x="972" y="726"/>
                    </a:lnTo>
                    <a:lnTo>
                      <a:pt x="978" y="726"/>
                    </a:lnTo>
                    <a:lnTo>
                      <a:pt x="978" y="720"/>
                    </a:lnTo>
                    <a:lnTo>
                      <a:pt x="978" y="714"/>
                    </a:lnTo>
                    <a:lnTo>
                      <a:pt x="978" y="708"/>
                    </a:lnTo>
                    <a:lnTo>
                      <a:pt x="972" y="708"/>
                    </a:lnTo>
                    <a:lnTo>
                      <a:pt x="972" y="702"/>
                    </a:lnTo>
                    <a:lnTo>
                      <a:pt x="1068" y="726"/>
                    </a:lnTo>
                    <a:lnTo>
                      <a:pt x="1080" y="696"/>
                    </a:lnTo>
                    <a:lnTo>
                      <a:pt x="1086" y="690"/>
                    </a:lnTo>
                    <a:lnTo>
                      <a:pt x="1086" y="684"/>
                    </a:lnTo>
                    <a:lnTo>
                      <a:pt x="1092" y="678"/>
                    </a:lnTo>
                    <a:lnTo>
                      <a:pt x="1092" y="672"/>
                    </a:lnTo>
                    <a:lnTo>
                      <a:pt x="1098" y="672"/>
                    </a:lnTo>
                    <a:lnTo>
                      <a:pt x="1104" y="672"/>
                    </a:lnTo>
                    <a:lnTo>
                      <a:pt x="1110" y="672"/>
                    </a:lnTo>
                    <a:lnTo>
                      <a:pt x="1116" y="672"/>
                    </a:lnTo>
                    <a:lnTo>
                      <a:pt x="1134" y="672"/>
                    </a:lnTo>
                    <a:lnTo>
                      <a:pt x="1134" y="666"/>
                    </a:lnTo>
                    <a:lnTo>
                      <a:pt x="1134" y="660"/>
                    </a:lnTo>
                    <a:lnTo>
                      <a:pt x="1140" y="660"/>
                    </a:lnTo>
                    <a:lnTo>
                      <a:pt x="1146" y="660"/>
                    </a:lnTo>
                    <a:lnTo>
                      <a:pt x="1152" y="660"/>
                    </a:lnTo>
                    <a:lnTo>
                      <a:pt x="1152" y="654"/>
                    </a:lnTo>
                    <a:lnTo>
                      <a:pt x="1146" y="654"/>
                    </a:lnTo>
                    <a:lnTo>
                      <a:pt x="1146" y="648"/>
                    </a:lnTo>
                    <a:lnTo>
                      <a:pt x="1140" y="648"/>
                    </a:lnTo>
                    <a:lnTo>
                      <a:pt x="1140" y="642"/>
                    </a:lnTo>
                    <a:lnTo>
                      <a:pt x="1158" y="606"/>
                    </a:lnTo>
                    <a:lnTo>
                      <a:pt x="1176" y="576"/>
                    </a:lnTo>
                    <a:lnTo>
                      <a:pt x="1182" y="570"/>
                    </a:lnTo>
                    <a:lnTo>
                      <a:pt x="1182" y="564"/>
                    </a:lnTo>
                    <a:lnTo>
                      <a:pt x="1182" y="558"/>
                    </a:lnTo>
                    <a:lnTo>
                      <a:pt x="1176" y="558"/>
                    </a:lnTo>
                    <a:lnTo>
                      <a:pt x="1176" y="552"/>
                    </a:lnTo>
                    <a:lnTo>
                      <a:pt x="1170" y="552"/>
                    </a:lnTo>
                    <a:lnTo>
                      <a:pt x="1170" y="546"/>
                    </a:lnTo>
                    <a:lnTo>
                      <a:pt x="1176" y="546"/>
                    </a:lnTo>
                    <a:lnTo>
                      <a:pt x="1176" y="540"/>
                    </a:lnTo>
                    <a:lnTo>
                      <a:pt x="1182" y="540"/>
                    </a:lnTo>
                    <a:lnTo>
                      <a:pt x="1188" y="540"/>
                    </a:lnTo>
                    <a:lnTo>
                      <a:pt x="1182" y="540"/>
                    </a:lnTo>
                    <a:lnTo>
                      <a:pt x="1188" y="540"/>
                    </a:lnTo>
                    <a:lnTo>
                      <a:pt x="1188" y="534"/>
                    </a:lnTo>
                    <a:lnTo>
                      <a:pt x="1188" y="528"/>
                    </a:lnTo>
                    <a:lnTo>
                      <a:pt x="1182" y="528"/>
                    </a:lnTo>
                    <a:lnTo>
                      <a:pt x="1182" y="522"/>
                    </a:lnTo>
                    <a:lnTo>
                      <a:pt x="1188" y="522"/>
                    </a:lnTo>
                    <a:lnTo>
                      <a:pt x="1182" y="522"/>
                    </a:lnTo>
                    <a:lnTo>
                      <a:pt x="1182" y="516"/>
                    </a:lnTo>
                    <a:lnTo>
                      <a:pt x="1182" y="510"/>
                    </a:lnTo>
                    <a:lnTo>
                      <a:pt x="1176" y="504"/>
                    </a:lnTo>
                    <a:lnTo>
                      <a:pt x="1194" y="498"/>
                    </a:lnTo>
                    <a:lnTo>
                      <a:pt x="1194" y="492"/>
                    </a:lnTo>
                    <a:lnTo>
                      <a:pt x="1194" y="486"/>
                    </a:lnTo>
                    <a:lnTo>
                      <a:pt x="1194" y="480"/>
                    </a:lnTo>
                    <a:lnTo>
                      <a:pt x="1188" y="480"/>
                    </a:lnTo>
                    <a:lnTo>
                      <a:pt x="1194" y="480"/>
                    </a:lnTo>
                    <a:lnTo>
                      <a:pt x="1200" y="480"/>
                    </a:lnTo>
                    <a:lnTo>
                      <a:pt x="1206" y="480"/>
                    </a:lnTo>
                    <a:lnTo>
                      <a:pt x="1206" y="486"/>
                    </a:lnTo>
                    <a:lnTo>
                      <a:pt x="1212" y="486"/>
                    </a:lnTo>
                    <a:lnTo>
                      <a:pt x="1218" y="486"/>
                    </a:lnTo>
                    <a:lnTo>
                      <a:pt x="1224" y="486"/>
                    </a:lnTo>
                    <a:lnTo>
                      <a:pt x="1230" y="486"/>
                    </a:lnTo>
                    <a:lnTo>
                      <a:pt x="1224" y="480"/>
                    </a:lnTo>
                    <a:lnTo>
                      <a:pt x="1218" y="474"/>
                    </a:lnTo>
                    <a:lnTo>
                      <a:pt x="1212" y="468"/>
                    </a:lnTo>
                    <a:lnTo>
                      <a:pt x="1206" y="468"/>
                    </a:lnTo>
                    <a:lnTo>
                      <a:pt x="1200" y="462"/>
                    </a:lnTo>
                    <a:lnTo>
                      <a:pt x="1206" y="462"/>
                    </a:lnTo>
                    <a:lnTo>
                      <a:pt x="1212" y="456"/>
                    </a:lnTo>
                    <a:lnTo>
                      <a:pt x="1218" y="456"/>
                    </a:lnTo>
                    <a:lnTo>
                      <a:pt x="1224" y="456"/>
                    </a:lnTo>
                    <a:lnTo>
                      <a:pt x="1230" y="456"/>
                    </a:lnTo>
                    <a:lnTo>
                      <a:pt x="1230" y="462"/>
                    </a:lnTo>
                    <a:lnTo>
                      <a:pt x="1236" y="468"/>
                    </a:lnTo>
                    <a:lnTo>
                      <a:pt x="1242" y="462"/>
                    </a:lnTo>
                    <a:lnTo>
                      <a:pt x="1236" y="456"/>
                    </a:lnTo>
                    <a:lnTo>
                      <a:pt x="1242" y="456"/>
                    </a:lnTo>
                    <a:lnTo>
                      <a:pt x="1248" y="456"/>
                    </a:lnTo>
                    <a:lnTo>
                      <a:pt x="1248" y="462"/>
                    </a:lnTo>
                    <a:lnTo>
                      <a:pt x="1254" y="462"/>
                    </a:lnTo>
                    <a:lnTo>
                      <a:pt x="1254" y="456"/>
                    </a:lnTo>
                    <a:lnTo>
                      <a:pt x="1260" y="456"/>
                    </a:lnTo>
                    <a:lnTo>
                      <a:pt x="1266" y="456"/>
                    </a:lnTo>
                    <a:lnTo>
                      <a:pt x="1272" y="462"/>
                    </a:lnTo>
                    <a:lnTo>
                      <a:pt x="1278" y="456"/>
                    </a:lnTo>
                    <a:lnTo>
                      <a:pt x="1284" y="462"/>
                    </a:lnTo>
                    <a:lnTo>
                      <a:pt x="1284" y="456"/>
                    </a:lnTo>
                    <a:lnTo>
                      <a:pt x="1284" y="450"/>
                    </a:lnTo>
                    <a:lnTo>
                      <a:pt x="1290" y="444"/>
                    </a:lnTo>
                    <a:lnTo>
                      <a:pt x="1290" y="438"/>
                    </a:lnTo>
                    <a:lnTo>
                      <a:pt x="1290" y="432"/>
                    </a:lnTo>
                    <a:lnTo>
                      <a:pt x="1290" y="426"/>
                    </a:lnTo>
                    <a:lnTo>
                      <a:pt x="1296" y="426"/>
                    </a:lnTo>
                    <a:lnTo>
                      <a:pt x="1296" y="414"/>
                    </a:lnTo>
                    <a:lnTo>
                      <a:pt x="1296" y="408"/>
                    </a:lnTo>
                    <a:lnTo>
                      <a:pt x="1302" y="408"/>
                    </a:lnTo>
                    <a:lnTo>
                      <a:pt x="1314" y="402"/>
                    </a:lnTo>
                    <a:lnTo>
                      <a:pt x="1314" y="396"/>
                    </a:lnTo>
                    <a:lnTo>
                      <a:pt x="1314" y="390"/>
                    </a:lnTo>
                    <a:lnTo>
                      <a:pt x="1320" y="384"/>
                    </a:lnTo>
                    <a:lnTo>
                      <a:pt x="1320" y="372"/>
                    </a:lnTo>
                    <a:lnTo>
                      <a:pt x="1326" y="366"/>
                    </a:lnTo>
                    <a:lnTo>
                      <a:pt x="1326" y="360"/>
                    </a:lnTo>
                    <a:lnTo>
                      <a:pt x="1332" y="354"/>
                    </a:lnTo>
                    <a:lnTo>
                      <a:pt x="1332" y="342"/>
                    </a:lnTo>
                    <a:lnTo>
                      <a:pt x="1332" y="330"/>
                    </a:lnTo>
                    <a:lnTo>
                      <a:pt x="1332" y="324"/>
                    </a:lnTo>
                    <a:lnTo>
                      <a:pt x="1332" y="318"/>
                    </a:lnTo>
                    <a:lnTo>
                      <a:pt x="1332" y="312"/>
                    </a:lnTo>
                    <a:lnTo>
                      <a:pt x="1332" y="306"/>
                    </a:lnTo>
                    <a:lnTo>
                      <a:pt x="1326" y="306"/>
                    </a:lnTo>
                    <a:lnTo>
                      <a:pt x="1320" y="306"/>
                    </a:lnTo>
                    <a:lnTo>
                      <a:pt x="1308" y="306"/>
                    </a:lnTo>
                    <a:lnTo>
                      <a:pt x="1302" y="306"/>
                    </a:lnTo>
                    <a:lnTo>
                      <a:pt x="1308" y="300"/>
                    </a:lnTo>
                    <a:lnTo>
                      <a:pt x="1296" y="288"/>
                    </a:lnTo>
                    <a:lnTo>
                      <a:pt x="1290" y="282"/>
                    </a:lnTo>
                    <a:lnTo>
                      <a:pt x="1284" y="276"/>
                    </a:lnTo>
                    <a:lnTo>
                      <a:pt x="1296" y="270"/>
                    </a:lnTo>
                    <a:lnTo>
                      <a:pt x="1302" y="264"/>
                    </a:lnTo>
                    <a:lnTo>
                      <a:pt x="1308" y="258"/>
                    </a:lnTo>
                    <a:lnTo>
                      <a:pt x="1302" y="258"/>
                    </a:lnTo>
                    <a:lnTo>
                      <a:pt x="1302" y="246"/>
                    </a:lnTo>
                    <a:lnTo>
                      <a:pt x="1296" y="240"/>
                    </a:lnTo>
                    <a:lnTo>
                      <a:pt x="1302" y="240"/>
                    </a:lnTo>
                    <a:lnTo>
                      <a:pt x="1302" y="234"/>
                    </a:lnTo>
                    <a:lnTo>
                      <a:pt x="1308" y="234"/>
                    </a:lnTo>
                    <a:lnTo>
                      <a:pt x="1302" y="234"/>
                    </a:lnTo>
                    <a:lnTo>
                      <a:pt x="1302" y="228"/>
                    </a:lnTo>
                    <a:lnTo>
                      <a:pt x="1308" y="228"/>
                    </a:lnTo>
                    <a:lnTo>
                      <a:pt x="1320" y="228"/>
                    </a:lnTo>
                    <a:lnTo>
                      <a:pt x="1326" y="228"/>
                    </a:lnTo>
                    <a:lnTo>
                      <a:pt x="1332" y="228"/>
                    </a:lnTo>
                    <a:lnTo>
                      <a:pt x="1338" y="228"/>
                    </a:lnTo>
                    <a:lnTo>
                      <a:pt x="1344" y="228"/>
                    </a:lnTo>
                    <a:lnTo>
                      <a:pt x="1356" y="234"/>
                    </a:lnTo>
                    <a:lnTo>
                      <a:pt x="1362" y="234"/>
                    </a:lnTo>
                    <a:lnTo>
                      <a:pt x="1356" y="222"/>
                    </a:lnTo>
                    <a:lnTo>
                      <a:pt x="1350" y="216"/>
                    </a:lnTo>
                    <a:lnTo>
                      <a:pt x="1344" y="210"/>
                    </a:lnTo>
                    <a:lnTo>
                      <a:pt x="1332" y="210"/>
                    </a:lnTo>
                    <a:lnTo>
                      <a:pt x="1326" y="216"/>
                    </a:lnTo>
                    <a:lnTo>
                      <a:pt x="1314" y="204"/>
                    </a:lnTo>
                    <a:lnTo>
                      <a:pt x="1308" y="204"/>
                    </a:lnTo>
                    <a:lnTo>
                      <a:pt x="1302" y="204"/>
                    </a:lnTo>
                    <a:lnTo>
                      <a:pt x="1302" y="198"/>
                    </a:lnTo>
                    <a:lnTo>
                      <a:pt x="1296" y="198"/>
                    </a:lnTo>
                    <a:lnTo>
                      <a:pt x="1290" y="198"/>
                    </a:lnTo>
                    <a:lnTo>
                      <a:pt x="1284" y="198"/>
                    </a:lnTo>
                    <a:lnTo>
                      <a:pt x="1278" y="204"/>
                    </a:lnTo>
                    <a:lnTo>
                      <a:pt x="1272" y="204"/>
                    </a:lnTo>
                    <a:lnTo>
                      <a:pt x="1266" y="204"/>
                    </a:lnTo>
                    <a:lnTo>
                      <a:pt x="1266" y="210"/>
                    </a:lnTo>
                    <a:lnTo>
                      <a:pt x="1266" y="222"/>
                    </a:lnTo>
                    <a:lnTo>
                      <a:pt x="1254" y="222"/>
                    </a:lnTo>
                    <a:lnTo>
                      <a:pt x="1242" y="222"/>
                    </a:lnTo>
                    <a:lnTo>
                      <a:pt x="1242" y="228"/>
                    </a:lnTo>
                    <a:lnTo>
                      <a:pt x="1242" y="234"/>
                    </a:lnTo>
                    <a:lnTo>
                      <a:pt x="1236" y="240"/>
                    </a:lnTo>
                    <a:lnTo>
                      <a:pt x="1230" y="252"/>
                    </a:lnTo>
                    <a:lnTo>
                      <a:pt x="1224" y="258"/>
                    </a:lnTo>
                    <a:lnTo>
                      <a:pt x="1212" y="264"/>
                    </a:lnTo>
                    <a:lnTo>
                      <a:pt x="1206" y="270"/>
                    </a:lnTo>
                    <a:lnTo>
                      <a:pt x="1200" y="270"/>
                    </a:lnTo>
                    <a:lnTo>
                      <a:pt x="1194" y="276"/>
                    </a:lnTo>
                    <a:lnTo>
                      <a:pt x="1188" y="276"/>
                    </a:lnTo>
                    <a:lnTo>
                      <a:pt x="1158" y="288"/>
                    </a:lnTo>
                    <a:lnTo>
                      <a:pt x="1158" y="294"/>
                    </a:lnTo>
                    <a:lnTo>
                      <a:pt x="1158" y="306"/>
                    </a:lnTo>
                    <a:lnTo>
                      <a:pt x="1164" y="306"/>
                    </a:lnTo>
                    <a:lnTo>
                      <a:pt x="1164" y="312"/>
                    </a:lnTo>
                    <a:lnTo>
                      <a:pt x="1164" y="324"/>
                    </a:lnTo>
                    <a:lnTo>
                      <a:pt x="1164" y="330"/>
                    </a:lnTo>
                    <a:lnTo>
                      <a:pt x="1152" y="330"/>
                    </a:lnTo>
                    <a:lnTo>
                      <a:pt x="1146" y="336"/>
                    </a:lnTo>
                    <a:lnTo>
                      <a:pt x="1140" y="336"/>
                    </a:lnTo>
                    <a:lnTo>
                      <a:pt x="1134" y="342"/>
                    </a:lnTo>
                    <a:lnTo>
                      <a:pt x="1128" y="342"/>
                    </a:lnTo>
                    <a:lnTo>
                      <a:pt x="1128" y="348"/>
                    </a:lnTo>
                    <a:lnTo>
                      <a:pt x="1122" y="348"/>
                    </a:lnTo>
                    <a:lnTo>
                      <a:pt x="1116" y="354"/>
                    </a:lnTo>
                    <a:lnTo>
                      <a:pt x="1116" y="360"/>
                    </a:lnTo>
                    <a:lnTo>
                      <a:pt x="1110" y="366"/>
                    </a:lnTo>
                    <a:lnTo>
                      <a:pt x="1110" y="372"/>
                    </a:lnTo>
                    <a:lnTo>
                      <a:pt x="1110" y="378"/>
                    </a:lnTo>
                    <a:lnTo>
                      <a:pt x="1098" y="378"/>
                    </a:lnTo>
                    <a:lnTo>
                      <a:pt x="1092" y="378"/>
                    </a:lnTo>
                    <a:lnTo>
                      <a:pt x="1074" y="384"/>
                    </a:lnTo>
                    <a:lnTo>
                      <a:pt x="1044" y="384"/>
                    </a:lnTo>
                    <a:lnTo>
                      <a:pt x="1038" y="384"/>
                    </a:lnTo>
                    <a:lnTo>
                      <a:pt x="1032" y="390"/>
                    </a:lnTo>
                    <a:lnTo>
                      <a:pt x="1026" y="390"/>
                    </a:lnTo>
                    <a:lnTo>
                      <a:pt x="1020" y="402"/>
                    </a:lnTo>
                    <a:lnTo>
                      <a:pt x="1002" y="396"/>
                    </a:lnTo>
                    <a:lnTo>
                      <a:pt x="984" y="396"/>
                    </a:lnTo>
                    <a:lnTo>
                      <a:pt x="978" y="396"/>
                    </a:lnTo>
                    <a:lnTo>
                      <a:pt x="972" y="396"/>
                    </a:lnTo>
                    <a:lnTo>
                      <a:pt x="966" y="396"/>
                    </a:lnTo>
                    <a:lnTo>
                      <a:pt x="960" y="390"/>
                    </a:lnTo>
                    <a:lnTo>
                      <a:pt x="948" y="390"/>
                    </a:lnTo>
                    <a:lnTo>
                      <a:pt x="942" y="390"/>
                    </a:lnTo>
                    <a:lnTo>
                      <a:pt x="936" y="390"/>
                    </a:lnTo>
                    <a:lnTo>
                      <a:pt x="930" y="390"/>
                    </a:lnTo>
                    <a:lnTo>
                      <a:pt x="924" y="390"/>
                    </a:lnTo>
                    <a:lnTo>
                      <a:pt x="918" y="384"/>
                    </a:lnTo>
                    <a:lnTo>
                      <a:pt x="906" y="384"/>
                    </a:lnTo>
                    <a:lnTo>
                      <a:pt x="894" y="384"/>
                    </a:lnTo>
                    <a:lnTo>
                      <a:pt x="894" y="378"/>
                    </a:lnTo>
                    <a:lnTo>
                      <a:pt x="894" y="372"/>
                    </a:lnTo>
                    <a:lnTo>
                      <a:pt x="888" y="366"/>
                    </a:lnTo>
                    <a:lnTo>
                      <a:pt x="864" y="348"/>
                    </a:lnTo>
                    <a:lnTo>
                      <a:pt x="912" y="336"/>
                    </a:lnTo>
                    <a:lnTo>
                      <a:pt x="918" y="342"/>
                    </a:lnTo>
                    <a:lnTo>
                      <a:pt x="924" y="342"/>
                    </a:lnTo>
                    <a:lnTo>
                      <a:pt x="930" y="342"/>
                    </a:lnTo>
                    <a:lnTo>
                      <a:pt x="930" y="348"/>
                    </a:lnTo>
                    <a:lnTo>
                      <a:pt x="936" y="348"/>
                    </a:lnTo>
                    <a:lnTo>
                      <a:pt x="936" y="330"/>
                    </a:lnTo>
                    <a:lnTo>
                      <a:pt x="936" y="324"/>
                    </a:lnTo>
                    <a:lnTo>
                      <a:pt x="942" y="324"/>
                    </a:lnTo>
                    <a:lnTo>
                      <a:pt x="978" y="276"/>
                    </a:lnTo>
                    <a:lnTo>
                      <a:pt x="984" y="258"/>
                    </a:lnTo>
                    <a:lnTo>
                      <a:pt x="1026" y="264"/>
                    </a:lnTo>
                    <a:lnTo>
                      <a:pt x="1026" y="258"/>
                    </a:lnTo>
                    <a:lnTo>
                      <a:pt x="1026" y="246"/>
                    </a:lnTo>
                    <a:lnTo>
                      <a:pt x="1026" y="240"/>
                    </a:lnTo>
                    <a:lnTo>
                      <a:pt x="1014" y="234"/>
                    </a:lnTo>
                    <a:lnTo>
                      <a:pt x="990" y="216"/>
                    </a:lnTo>
                    <a:lnTo>
                      <a:pt x="972" y="198"/>
                    </a:lnTo>
                    <a:lnTo>
                      <a:pt x="984" y="192"/>
                    </a:lnTo>
                    <a:lnTo>
                      <a:pt x="1020" y="174"/>
                    </a:lnTo>
                    <a:lnTo>
                      <a:pt x="1020" y="156"/>
                    </a:lnTo>
                    <a:lnTo>
                      <a:pt x="1020" y="120"/>
                    </a:lnTo>
                    <a:lnTo>
                      <a:pt x="1020" y="114"/>
                    </a:lnTo>
                    <a:lnTo>
                      <a:pt x="1020" y="96"/>
                    </a:lnTo>
                    <a:lnTo>
                      <a:pt x="1014" y="96"/>
                    </a:lnTo>
                    <a:lnTo>
                      <a:pt x="1008" y="108"/>
                    </a:lnTo>
                    <a:lnTo>
                      <a:pt x="996" y="108"/>
                    </a:lnTo>
                    <a:lnTo>
                      <a:pt x="990" y="108"/>
                    </a:lnTo>
                    <a:lnTo>
                      <a:pt x="984" y="108"/>
                    </a:lnTo>
                    <a:lnTo>
                      <a:pt x="984" y="114"/>
                    </a:lnTo>
                    <a:lnTo>
                      <a:pt x="978" y="114"/>
                    </a:lnTo>
                    <a:lnTo>
                      <a:pt x="972" y="114"/>
                    </a:lnTo>
                    <a:lnTo>
                      <a:pt x="972" y="120"/>
                    </a:lnTo>
                    <a:lnTo>
                      <a:pt x="966" y="120"/>
                    </a:lnTo>
                    <a:lnTo>
                      <a:pt x="960" y="126"/>
                    </a:lnTo>
                    <a:lnTo>
                      <a:pt x="954" y="126"/>
                    </a:lnTo>
                    <a:lnTo>
                      <a:pt x="948" y="126"/>
                    </a:lnTo>
                    <a:lnTo>
                      <a:pt x="948" y="132"/>
                    </a:lnTo>
                    <a:lnTo>
                      <a:pt x="942" y="132"/>
                    </a:lnTo>
                    <a:lnTo>
                      <a:pt x="930" y="138"/>
                    </a:lnTo>
                    <a:lnTo>
                      <a:pt x="924" y="138"/>
                    </a:lnTo>
                    <a:lnTo>
                      <a:pt x="918" y="138"/>
                    </a:lnTo>
                    <a:lnTo>
                      <a:pt x="906" y="126"/>
                    </a:lnTo>
                    <a:lnTo>
                      <a:pt x="906" y="120"/>
                    </a:lnTo>
                    <a:lnTo>
                      <a:pt x="894" y="108"/>
                    </a:lnTo>
                    <a:lnTo>
                      <a:pt x="888" y="90"/>
                    </a:lnTo>
                    <a:lnTo>
                      <a:pt x="882" y="84"/>
                    </a:lnTo>
                    <a:lnTo>
                      <a:pt x="882" y="78"/>
                    </a:lnTo>
                    <a:lnTo>
                      <a:pt x="876" y="78"/>
                    </a:lnTo>
                    <a:lnTo>
                      <a:pt x="876" y="84"/>
                    </a:lnTo>
                    <a:lnTo>
                      <a:pt x="870" y="84"/>
                    </a:lnTo>
                    <a:lnTo>
                      <a:pt x="870" y="90"/>
                    </a:lnTo>
                    <a:lnTo>
                      <a:pt x="864" y="90"/>
                    </a:lnTo>
                    <a:lnTo>
                      <a:pt x="858" y="90"/>
                    </a:lnTo>
                    <a:lnTo>
                      <a:pt x="858" y="84"/>
                    </a:lnTo>
                    <a:lnTo>
                      <a:pt x="852" y="78"/>
                    </a:lnTo>
                    <a:lnTo>
                      <a:pt x="852" y="72"/>
                    </a:lnTo>
                    <a:lnTo>
                      <a:pt x="852" y="60"/>
                    </a:lnTo>
                    <a:lnTo>
                      <a:pt x="846" y="42"/>
                    </a:lnTo>
                    <a:lnTo>
                      <a:pt x="840" y="30"/>
                    </a:lnTo>
                    <a:lnTo>
                      <a:pt x="852" y="36"/>
                    </a:lnTo>
                    <a:lnTo>
                      <a:pt x="846" y="0"/>
                    </a:lnTo>
                    <a:close/>
                  </a:path>
                </a:pathLst>
              </a:custGeom>
              <a:solidFill>
                <a:srgbClr val="FFFF00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marL="0" marR="0" lvl="0" indent="0" algn="ctr" defTabSz="95190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4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Freeform 33">
                <a:extLst>
                  <a:ext uri="{FF2B5EF4-FFF2-40B4-BE49-F238E27FC236}">
                    <a16:creationId xmlns:a16="http://schemas.microsoft.com/office/drawing/2014/main" id="{E4024560-3A3C-4CBC-B7D3-24EB259AFFD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52638" y="3601002"/>
                <a:ext cx="1381875" cy="1714070"/>
              </a:xfrm>
              <a:custGeom>
                <a:avLst/>
                <a:gdLst>
                  <a:gd name="T0" fmla="*/ 378 w 870"/>
                  <a:gd name="T1" fmla="*/ 42 h 1080"/>
                  <a:gd name="T2" fmla="*/ 402 w 870"/>
                  <a:gd name="T3" fmla="*/ 18 h 1080"/>
                  <a:gd name="T4" fmla="*/ 456 w 870"/>
                  <a:gd name="T5" fmla="*/ 6 h 1080"/>
                  <a:gd name="T6" fmla="*/ 474 w 870"/>
                  <a:gd name="T7" fmla="*/ 54 h 1080"/>
                  <a:gd name="T8" fmla="*/ 528 w 870"/>
                  <a:gd name="T9" fmla="*/ 30 h 1080"/>
                  <a:gd name="T10" fmla="*/ 564 w 870"/>
                  <a:gd name="T11" fmla="*/ 42 h 1080"/>
                  <a:gd name="T12" fmla="*/ 618 w 870"/>
                  <a:gd name="T13" fmla="*/ 48 h 1080"/>
                  <a:gd name="T14" fmla="*/ 660 w 870"/>
                  <a:gd name="T15" fmla="*/ 42 h 1080"/>
                  <a:gd name="T16" fmla="*/ 702 w 870"/>
                  <a:gd name="T17" fmla="*/ 66 h 1080"/>
                  <a:gd name="T18" fmla="*/ 804 w 870"/>
                  <a:gd name="T19" fmla="*/ 36 h 1080"/>
                  <a:gd name="T20" fmla="*/ 798 w 870"/>
                  <a:gd name="T21" fmla="*/ 138 h 1080"/>
                  <a:gd name="T22" fmla="*/ 864 w 870"/>
                  <a:gd name="T23" fmla="*/ 144 h 1080"/>
                  <a:gd name="T24" fmla="*/ 810 w 870"/>
                  <a:gd name="T25" fmla="*/ 204 h 1080"/>
                  <a:gd name="T26" fmla="*/ 804 w 870"/>
                  <a:gd name="T27" fmla="*/ 222 h 1080"/>
                  <a:gd name="T28" fmla="*/ 768 w 870"/>
                  <a:gd name="T29" fmla="*/ 240 h 1080"/>
                  <a:gd name="T30" fmla="*/ 792 w 870"/>
                  <a:gd name="T31" fmla="*/ 276 h 1080"/>
                  <a:gd name="T32" fmla="*/ 816 w 870"/>
                  <a:gd name="T33" fmla="*/ 330 h 1080"/>
                  <a:gd name="T34" fmla="*/ 798 w 870"/>
                  <a:gd name="T35" fmla="*/ 366 h 1080"/>
                  <a:gd name="T36" fmla="*/ 774 w 870"/>
                  <a:gd name="T37" fmla="*/ 384 h 1080"/>
                  <a:gd name="T38" fmla="*/ 732 w 870"/>
                  <a:gd name="T39" fmla="*/ 384 h 1080"/>
                  <a:gd name="T40" fmla="*/ 702 w 870"/>
                  <a:gd name="T41" fmla="*/ 438 h 1080"/>
                  <a:gd name="T42" fmla="*/ 702 w 870"/>
                  <a:gd name="T43" fmla="*/ 492 h 1080"/>
                  <a:gd name="T44" fmla="*/ 714 w 870"/>
                  <a:gd name="T45" fmla="*/ 558 h 1080"/>
                  <a:gd name="T46" fmla="*/ 696 w 870"/>
                  <a:gd name="T47" fmla="*/ 606 h 1080"/>
                  <a:gd name="T48" fmla="*/ 624 w 870"/>
                  <a:gd name="T49" fmla="*/ 624 h 1080"/>
                  <a:gd name="T50" fmla="*/ 624 w 870"/>
                  <a:gd name="T51" fmla="*/ 672 h 1080"/>
                  <a:gd name="T52" fmla="*/ 636 w 870"/>
                  <a:gd name="T53" fmla="*/ 726 h 1080"/>
                  <a:gd name="T54" fmla="*/ 564 w 870"/>
                  <a:gd name="T55" fmla="*/ 762 h 1080"/>
                  <a:gd name="T56" fmla="*/ 444 w 870"/>
                  <a:gd name="T57" fmla="*/ 762 h 1080"/>
                  <a:gd name="T58" fmla="*/ 414 w 870"/>
                  <a:gd name="T59" fmla="*/ 774 h 1080"/>
                  <a:gd name="T60" fmla="*/ 330 w 870"/>
                  <a:gd name="T61" fmla="*/ 810 h 1080"/>
                  <a:gd name="T62" fmla="*/ 312 w 870"/>
                  <a:gd name="T63" fmla="*/ 846 h 1080"/>
                  <a:gd name="T64" fmla="*/ 360 w 870"/>
                  <a:gd name="T65" fmla="*/ 864 h 1080"/>
                  <a:gd name="T66" fmla="*/ 366 w 870"/>
                  <a:gd name="T67" fmla="*/ 912 h 1080"/>
                  <a:gd name="T68" fmla="*/ 348 w 870"/>
                  <a:gd name="T69" fmla="*/ 966 h 1080"/>
                  <a:gd name="T70" fmla="*/ 336 w 870"/>
                  <a:gd name="T71" fmla="*/ 936 h 1080"/>
                  <a:gd name="T72" fmla="*/ 282 w 870"/>
                  <a:gd name="T73" fmla="*/ 936 h 1080"/>
                  <a:gd name="T74" fmla="*/ 276 w 870"/>
                  <a:gd name="T75" fmla="*/ 996 h 1080"/>
                  <a:gd name="T76" fmla="*/ 300 w 870"/>
                  <a:gd name="T77" fmla="*/ 1074 h 1080"/>
                  <a:gd name="T78" fmla="*/ 252 w 870"/>
                  <a:gd name="T79" fmla="*/ 1044 h 1080"/>
                  <a:gd name="T80" fmla="*/ 174 w 870"/>
                  <a:gd name="T81" fmla="*/ 1008 h 1080"/>
                  <a:gd name="T82" fmla="*/ 102 w 870"/>
                  <a:gd name="T83" fmla="*/ 948 h 1080"/>
                  <a:gd name="T84" fmla="*/ 138 w 870"/>
                  <a:gd name="T85" fmla="*/ 912 h 1080"/>
                  <a:gd name="T86" fmla="*/ 72 w 870"/>
                  <a:gd name="T87" fmla="*/ 828 h 1080"/>
                  <a:gd name="T88" fmla="*/ 156 w 870"/>
                  <a:gd name="T89" fmla="*/ 798 h 1080"/>
                  <a:gd name="T90" fmla="*/ 186 w 870"/>
                  <a:gd name="T91" fmla="*/ 696 h 1080"/>
                  <a:gd name="T92" fmla="*/ 150 w 870"/>
                  <a:gd name="T93" fmla="*/ 666 h 1080"/>
                  <a:gd name="T94" fmla="*/ 72 w 870"/>
                  <a:gd name="T95" fmla="*/ 618 h 1080"/>
                  <a:gd name="T96" fmla="*/ 12 w 870"/>
                  <a:gd name="T97" fmla="*/ 540 h 1080"/>
                  <a:gd name="T98" fmla="*/ 126 w 870"/>
                  <a:gd name="T99" fmla="*/ 486 h 1080"/>
                  <a:gd name="T100" fmla="*/ 186 w 870"/>
                  <a:gd name="T101" fmla="*/ 468 h 1080"/>
                  <a:gd name="T102" fmla="*/ 210 w 870"/>
                  <a:gd name="T103" fmla="*/ 366 h 1080"/>
                  <a:gd name="T104" fmla="*/ 216 w 870"/>
                  <a:gd name="T105" fmla="*/ 342 h 1080"/>
                  <a:gd name="T106" fmla="*/ 222 w 870"/>
                  <a:gd name="T107" fmla="*/ 294 h 1080"/>
                  <a:gd name="T108" fmla="*/ 246 w 870"/>
                  <a:gd name="T109" fmla="*/ 282 h 1080"/>
                  <a:gd name="T110" fmla="*/ 270 w 870"/>
                  <a:gd name="T111" fmla="*/ 270 h 1080"/>
                  <a:gd name="T112" fmla="*/ 318 w 870"/>
                  <a:gd name="T113" fmla="*/ 270 h 1080"/>
                  <a:gd name="T114" fmla="*/ 348 w 870"/>
                  <a:gd name="T115" fmla="*/ 210 h 1080"/>
                  <a:gd name="T116" fmla="*/ 366 w 870"/>
                  <a:gd name="T117" fmla="*/ 126 h 1080"/>
                  <a:gd name="T118" fmla="*/ 336 w 870"/>
                  <a:gd name="T119" fmla="*/ 78 h 10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70" h="1080">
                    <a:moveTo>
                      <a:pt x="336" y="54"/>
                    </a:moveTo>
                    <a:lnTo>
                      <a:pt x="336" y="48"/>
                    </a:lnTo>
                    <a:lnTo>
                      <a:pt x="342" y="48"/>
                    </a:lnTo>
                    <a:lnTo>
                      <a:pt x="336" y="48"/>
                    </a:lnTo>
                    <a:lnTo>
                      <a:pt x="336" y="42"/>
                    </a:lnTo>
                    <a:lnTo>
                      <a:pt x="342" y="42"/>
                    </a:lnTo>
                    <a:lnTo>
                      <a:pt x="354" y="42"/>
                    </a:lnTo>
                    <a:lnTo>
                      <a:pt x="360" y="42"/>
                    </a:lnTo>
                    <a:lnTo>
                      <a:pt x="366" y="42"/>
                    </a:lnTo>
                    <a:lnTo>
                      <a:pt x="372" y="42"/>
                    </a:lnTo>
                    <a:lnTo>
                      <a:pt x="378" y="42"/>
                    </a:lnTo>
                    <a:lnTo>
                      <a:pt x="390" y="48"/>
                    </a:lnTo>
                    <a:lnTo>
                      <a:pt x="396" y="48"/>
                    </a:lnTo>
                    <a:lnTo>
                      <a:pt x="390" y="36"/>
                    </a:lnTo>
                    <a:lnTo>
                      <a:pt x="384" y="30"/>
                    </a:lnTo>
                    <a:lnTo>
                      <a:pt x="378" y="24"/>
                    </a:lnTo>
                    <a:lnTo>
                      <a:pt x="390" y="24"/>
                    </a:lnTo>
                    <a:lnTo>
                      <a:pt x="396" y="24"/>
                    </a:lnTo>
                    <a:lnTo>
                      <a:pt x="402" y="24"/>
                    </a:lnTo>
                    <a:lnTo>
                      <a:pt x="408" y="24"/>
                    </a:lnTo>
                    <a:lnTo>
                      <a:pt x="408" y="18"/>
                    </a:lnTo>
                    <a:lnTo>
                      <a:pt x="402" y="18"/>
                    </a:lnTo>
                    <a:lnTo>
                      <a:pt x="402" y="12"/>
                    </a:lnTo>
                    <a:lnTo>
                      <a:pt x="408" y="12"/>
                    </a:lnTo>
                    <a:lnTo>
                      <a:pt x="408" y="6"/>
                    </a:lnTo>
                    <a:lnTo>
                      <a:pt x="414" y="6"/>
                    </a:lnTo>
                    <a:lnTo>
                      <a:pt x="432" y="12"/>
                    </a:lnTo>
                    <a:lnTo>
                      <a:pt x="432" y="18"/>
                    </a:lnTo>
                    <a:lnTo>
                      <a:pt x="438" y="18"/>
                    </a:lnTo>
                    <a:lnTo>
                      <a:pt x="444" y="12"/>
                    </a:lnTo>
                    <a:lnTo>
                      <a:pt x="450" y="12"/>
                    </a:lnTo>
                    <a:lnTo>
                      <a:pt x="456" y="12"/>
                    </a:lnTo>
                    <a:lnTo>
                      <a:pt x="456" y="6"/>
                    </a:lnTo>
                    <a:lnTo>
                      <a:pt x="462" y="6"/>
                    </a:lnTo>
                    <a:lnTo>
                      <a:pt x="468" y="0"/>
                    </a:lnTo>
                    <a:lnTo>
                      <a:pt x="468" y="6"/>
                    </a:lnTo>
                    <a:lnTo>
                      <a:pt x="468" y="12"/>
                    </a:lnTo>
                    <a:lnTo>
                      <a:pt x="468" y="18"/>
                    </a:lnTo>
                    <a:lnTo>
                      <a:pt x="474" y="24"/>
                    </a:lnTo>
                    <a:lnTo>
                      <a:pt x="474" y="30"/>
                    </a:lnTo>
                    <a:lnTo>
                      <a:pt x="474" y="36"/>
                    </a:lnTo>
                    <a:lnTo>
                      <a:pt x="474" y="42"/>
                    </a:lnTo>
                    <a:lnTo>
                      <a:pt x="474" y="48"/>
                    </a:lnTo>
                    <a:lnTo>
                      <a:pt x="474" y="54"/>
                    </a:lnTo>
                    <a:lnTo>
                      <a:pt x="480" y="54"/>
                    </a:lnTo>
                    <a:lnTo>
                      <a:pt x="486" y="48"/>
                    </a:lnTo>
                    <a:lnTo>
                      <a:pt x="492" y="48"/>
                    </a:lnTo>
                    <a:lnTo>
                      <a:pt x="498" y="42"/>
                    </a:lnTo>
                    <a:lnTo>
                      <a:pt x="504" y="42"/>
                    </a:lnTo>
                    <a:lnTo>
                      <a:pt x="504" y="36"/>
                    </a:lnTo>
                    <a:lnTo>
                      <a:pt x="510" y="36"/>
                    </a:lnTo>
                    <a:lnTo>
                      <a:pt x="516" y="36"/>
                    </a:lnTo>
                    <a:lnTo>
                      <a:pt x="516" y="30"/>
                    </a:lnTo>
                    <a:lnTo>
                      <a:pt x="522" y="30"/>
                    </a:lnTo>
                    <a:lnTo>
                      <a:pt x="528" y="30"/>
                    </a:lnTo>
                    <a:lnTo>
                      <a:pt x="528" y="24"/>
                    </a:lnTo>
                    <a:lnTo>
                      <a:pt x="534" y="24"/>
                    </a:lnTo>
                    <a:lnTo>
                      <a:pt x="540" y="18"/>
                    </a:lnTo>
                    <a:lnTo>
                      <a:pt x="546" y="18"/>
                    </a:lnTo>
                    <a:lnTo>
                      <a:pt x="552" y="18"/>
                    </a:lnTo>
                    <a:lnTo>
                      <a:pt x="552" y="24"/>
                    </a:lnTo>
                    <a:lnTo>
                      <a:pt x="552" y="30"/>
                    </a:lnTo>
                    <a:lnTo>
                      <a:pt x="558" y="30"/>
                    </a:lnTo>
                    <a:lnTo>
                      <a:pt x="558" y="36"/>
                    </a:lnTo>
                    <a:lnTo>
                      <a:pt x="564" y="36"/>
                    </a:lnTo>
                    <a:lnTo>
                      <a:pt x="564" y="42"/>
                    </a:lnTo>
                    <a:lnTo>
                      <a:pt x="570" y="42"/>
                    </a:lnTo>
                    <a:lnTo>
                      <a:pt x="570" y="48"/>
                    </a:lnTo>
                    <a:lnTo>
                      <a:pt x="576" y="48"/>
                    </a:lnTo>
                    <a:lnTo>
                      <a:pt x="576" y="54"/>
                    </a:lnTo>
                    <a:lnTo>
                      <a:pt x="582" y="48"/>
                    </a:lnTo>
                    <a:lnTo>
                      <a:pt x="588" y="48"/>
                    </a:lnTo>
                    <a:lnTo>
                      <a:pt x="594" y="48"/>
                    </a:lnTo>
                    <a:lnTo>
                      <a:pt x="600" y="48"/>
                    </a:lnTo>
                    <a:lnTo>
                      <a:pt x="606" y="48"/>
                    </a:lnTo>
                    <a:lnTo>
                      <a:pt x="612" y="48"/>
                    </a:lnTo>
                    <a:lnTo>
                      <a:pt x="618" y="48"/>
                    </a:lnTo>
                    <a:lnTo>
                      <a:pt x="624" y="48"/>
                    </a:lnTo>
                    <a:lnTo>
                      <a:pt x="624" y="42"/>
                    </a:lnTo>
                    <a:lnTo>
                      <a:pt x="630" y="42"/>
                    </a:lnTo>
                    <a:lnTo>
                      <a:pt x="630" y="36"/>
                    </a:lnTo>
                    <a:lnTo>
                      <a:pt x="636" y="36"/>
                    </a:lnTo>
                    <a:lnTo>
                      <a:pt x="636" y="42"/>
                    </a:lnTo>
                    <a:lnTo>
                      <a:pt x="642" y="42"/>
                    </a:lnTo>
                    <a:lnTo>
                      <a:pt x="648" y="42"/>
                    </a:lnTo>
                    <a:lnTo>
                      <a:pt x="654" y="36"/>
                    </a:lnTo>
                    <a:lnTo>
                      <a:pt x="654" y="42"/>
                    </a:lnTo>
                    <a:lnTo>
                      <a:pt x="660" y="42"/>
                    </a:lnTo>
                    <a:lnTo>
                      <a:pt x="666" y="42"/>
                    </a:lnTo>
                    <a:lnTo>
                      <a:pt x="672" y="42"/>
                    </a:lnTo>
                    <a:lnTo>
                      <a:pt x="678" y="42"/>
                    </a:lnTo>
                    <a:lnTo>
                      <a:pt x="678" y="48"/>
                    </a:lnTo>
                    <a:lnTo>
                      <a:pt x="684" y="54"/>
                    </a:lnTo>
                    <a:lnTo>
                      <a:pt x="684" y="60"/>
                    </a:lnTo>
                    <a:lnTo>
                      <a:pt x="684" y="66"/>
                    </a:lnTo>
                    <a:lnTo>
                      <a:pt x="684" y="72"/>
                    </a:lnTo>
                    <a:lnTo>
                      <a:pt x="696" y="72"/>
                    </a:lnTo>
                    <a:lnTo>
                      <a:pt x="702" y="72"/>
                    </a:lnTo>
                    <a:lnTo>
                      <a:pt x="702" y="66"/>
                    </a:lnTo>
                    <a:lnTo>
                      <a:pt x="708" y="66"/>
                    </a:lnTo>
                    <a:lnTo>
                      <a:pt x="714" y="66"/>
                    </a:lnTo>
                    <a:lnTo>
                      <a:pt x="720" y="60"/>
                    </a:lnTo>
                    <a:lnTo>
                      <a:pt x="732" y="60"/>
                    </a:lnTo>
                    <a:lnTo>
                      <a:pt x="738" y="60"/>
                    </a:lnTo>
                    <a:lnTo>
                      <a:pt x="744" y="54"/>
                    </a:lnTo>
                    <a:lnTo>
                      <a:pt x="750" y="54"/>
                    </a:lnTo>
                    <a:lnTo>
                      <a:pt x="756" y="48"/>
                    </a:lnTo>
                    <a:lnTo>
                      <a:pt x="762" y="48"/>
                    </a:lnTo>
                    <a:lnTo>
                      <a:pt x="774" y="42"/>
                    </a:lnTo>
                    <a:lnTo>
                      <a:pt x="804" y="36"/>
                    </a:lnTo>
                    <a:lnTo>
                      <a:pt x="810" y="30"/>
                    </a:lnTo>
                    <a:lnTo>
                      <a:pt x="810" y="42"/>
                    </a:lnTo>
                    <a:lnTo>
                      <a:pt x="798" y="66"/>
                    </a:lnTo>
                    <a:lnTo>
                      <a:pt x="798" y="78"/>
                    </a:lnTo>
                    <a:lnTo>
                      <a:pt x="798" y="84"/>
                    </a:lnTo>
                    <a:lnTo>
                      <a:pt x="792" y="90"/>
                    </a:lnTo>
                    <a:lnTo>
                      <a:pt x="792" y="96"/>
                    </a:lnTo>
                    <a:lnTo>
                      <a:pt x="792" y="102"/>
                    </a:lnTo>
                    <a:lnTo>
                      <a:pt x="792" y="108"/>
                    </a:lnTo>
                    <a:lnTo>
                      <a:pt x="786" y="132"/>
                    </a:lnTo>
                    <a:lnTo>
                      <a:pt x="798" y="138"/>
                    </a:lnTo>
                    <a:lnTo>
                      <a:pt x="810" y="138"/>
                    </a:lnTo>
                    <a:lnTo>
                      <a:pt x="816" y="138"/>
                    </a:lnTo>
                    <a:lnTo>
                      <a:pt x="828" y="144"/>
                    </a:lnTo>
                    <a:lnTo>
                      <a:pt x="834" y="144"/>
                    </a:lnTo>
                    <a:lnTo>
                      <a:pt x="840" y="126"/>
                    </a:lnTo>
                    <a:lnTo>
                      <a:pt x="846" y="126"/>
                    </a:lnTo>
                    <a:lnTo>
                      <a:pt x="852" y="132"/>
                    </a:lnTo>
                    <a:lnTo>
                      <a:pt x="858" y="132"/>
                    </a:lnTo>
                    <a:lnTo>
                      <a:pt x="864" y="132"/>
                    </a:lnTo>
                    <a:lnTo>
                      <a:pt x="864" y="138"/>
                    </a:lnTo>
                    <a:lnTo>
                      <a:pt x="864" y="144"/>
                    </a:lnTo>
                    <a:lnTo>
                      <a:pt x="864" y="150"/>
                    </a:lnTo>
                    <a:lnTo>
                      <a:pt x="864" y="156"/>
                    </a:lnTo>
                    <a:lnTo>
                      <a:pt x="870" y="162"/>
                    </a:lnTo>
                    <a:lnTo>
                      <a:pt x="864" y="162"/>
                    </a:lnTo>
                    <a:lnTo>
                      <a:pt x="858" y="168"/>
                    </a:lnTo>
                    <a:lnTo>
                      <a:pt x="852" y="168"/>
                    </a:lnTo>
                    <a:lnTo>
                      <a:pt x="852" y="174"/>
                    </a:lnTo>
                    <a:lnTo>
                      <a:pt x="834" y="186"/>
                    </a:lnTo>
                    <a:lnTo>
                      <a:pt x="822" y="192"/>
                    </a:lnTo>
                    <a:lnTo>
                      <a:pt x="816" y="204"/>
                    </a:lnTo>
                    <a:lnTo>
                      <a:pt x="810" y="204"/>
                    </a:lnTo>
                    <a:lnTo>
                      <a:pt x="810" y="210"/>
                    </a:lnTo>
                    <a:lnTo>
                      <a:pt x="810" y="216"/>
                    </a:lnTo>
                    <a:lnTo>
                      <a:pt x="816" y="216"/>
                    </a:lnTo>
                    <a:lnTo>
                      <a:pt x="816" y="222"/>
                    </a:lnTo>
                    <a:lnTo>
                      <a:pt x="822" y="228"/>
                    </a:lnTo>
                    <a:lnTo>
                      <a:pt x="822" y="234"/>
                    </a:lnTo>
                    <a:lnTo>
                      <a:pt x="816" y="234"/>
                    </a:lnTo>
                    <a:lnTo>
                      <a:pt x="810" y="234"/>
                    </a:lnTo>
                    <a:lnTo>
                      <a:pt x="804" y="234"/>
                    </a:lnTo>
                    <a:lnTo>
                      <a:pt x="804" y="228"/>
                    </a:lnTo>
                    <a:lnTo>
                      <a:pt x="804" y="222"/>
                    </a:lnTo>
                    <a:lnTo>
                      <a:pt x="804" y="216"/>
                    </a:lnTo>
                    <a:lnTo>
                      <a:pt x="798" y="216"/>
                    </a:lnTo>
                    <a:lnTo>
                      <a:pt x="792" y="222"/>
                    </a:lnTo>
                    <a:lnTo>
                      <a:pt x="798" y="222"/>
                    </a:lnTo>
                    <a:lnTo>
                      <a:pt x="798" y="228"/>
                    </a:lnTo>
                    <a:lnTo>
                      <a:pt x="798" y="234"/>
                    </a:lnTo>
                    <a:lnTo>
                      <a:pt x="780" y="228"/>
                    </a:lnTo>
                    <a:lnTo>
                      <a:pt x="780" y="234"/>
                    </a:lnTo>
                    <a:lnTo>
                      <a:pt x="774" y="234"/>
                    </a:lnTo>
                    <a:lnTo>
                      <a:pt x="768" y="234"/>
                    </a:lnTo>
                    <a:lnTo>
                      <a:pt x="768" y="240"/>
                    </a:lnTo>
                    <a:lnTo>
                      <a:pt x="774" y="240"/>
                    </a:lnTo>
                    <a:lnTo>
                      <a:pt x="774" y="246"/>
                    </a:lnTo>
                    <a:lnTo>
                      <a:pt x="780" y="246"/>
                    </a:lnTo>
                    <a:lnTo>
                      <a:pt x="774" y="246"/>
                    </a:lnTo>
                    <a:lnTo>
                      <a:pt x="774" y="252"/>
                    </a:lnTo>
                    <a:lnTo>
                      <a:pt x="780" y="252"/>
                    </a:lnTo>
                    <a:lnTo>
                      <a:pt x="780" y="258"/>
                    </a:lnTo>
                    <a:lnTo>
                      <a:pt x="780" y="264"/>
                    </a:lnTo>
                    <a:lnTo>
                      <a:pt x="792" y="264"/>
                    </a:lnTo>
                    <a:lnTo>
                      <a:pt x="792" y="270"/>
                    </a:lnTo>
                    <a:lnTo>
                      <a:pt x="792" y="276"/>
                    </a:lnTo>
                    <a:lnTo>
                      <a:pt x="792" y="282"/>
                    </a:lnTo>
                    <a:lnTo>
                      <a:pt x="798" y="282"/>
                    </a:lnTo>
                    <a:lnTo>
                      <a:pt x="804" y="282"/>
                    </a:lnTo>
                    <a:lnTo>
                      <a:pt x="804" y="288"/>
                    </a:lnTo>
                    <a:lnTo>
                      <a:pt x="798" y="300"/>
                    </a:lnTo>
                    <a:lnTo>
                      <a:pt x="810" y="300"/>
                    </a:lnTo>
                    <a:lnTo>
                      <a:pt x="816" y="306"/>
                    </a:lnTo>
                    <a:lnTo>
                      <a:pt x="810" y="312"/>
                    </a:lnTo>
                    <a:lnTo>
                      <a:pt x="810" y="318"/>
                    </a:lnTo>
                    <a:lnTo>
                      <a:pt x="816" y="324"/>
                    </a:lnTo>
                    <a:lnTo>
                      <a:pt x="816" y="330"/>
                    </a:lnTo>
                    <a:lnTo>
                      <a:pt x="810" y="330"/>
                    </a:lnTo>
                    <a:lnTo>
                      <a:pt x="810" y="336"/>
                    </a:lnTo>
                    <a:lnTo>
                      <a:pt x="804" y="342"/>
                    </a:lnTo>
                    <a:lnTo>
                      <a:pt x="804" y="354"/>
                    </a:lnTo>
                    <a:lnTo>
                      <a:pt x="810" y="366"/>
                    </a:lnTo>
                    <a:lnTo>
                      <a:pt x="810" y="372"/>
                    </a:lnTo>
                    <a:lnTo>
                      <a:pt x="810" y="378"/>
                    </a:lnTo>
                    <a:lnTo>
                      <a:pt x="804" y="378"/>
                    </a:lnTo>
                    <a:lnTo>
                      <a:pt x="798" y="378"/>
                    </a:lnTo>
                    <a:lnTo>
                      <a:pt x="798" y="372"/>
                    </a:lnTo>
                    <a:lnTo>
                      <a:pt x="798" y="366"/>
                    </a:lnTo>
                    <a:lnTo>
                      <a:pt x="792" y="366"/>
                    </a:lnTo>
                    <a:lnTo>
                      <a:pt x="792" y="360"/>
                    </a:lnTo>
                    <a:lnTo>
                      <a:pt x="792" y="354"/>
                    </a:lnTo>
                    <a:lnTo>
                      <a:pt x="786" y="354"/>
                    </a:lnTo>
                    <a:lnTo>
                      <a:pt x="786" y="360"/>
                    </a:lnTo>
                    <a:lnTo>
                      <a:pt x="780" y="360"/>
                    </a:lnTo>
                    <a:lnTo>
                      <a:pt x="780" y="366"/>
                    </a:lnTo>
                    <a:lnTo>
                      <a:pt x="780" y="372"/>
                    </a:lnTo>
                    <a:lnTo>
                      <a:pt x="780" y="378"/>
                    </a:lnTo>
                    <a:lnTo>
                      <a:pt x="780" y="384"/>
                    </a:lnTo>
                    <a:lnTo>
                      <a:pt x="774" y="384"/>
                    </a:lnTo>
                    <a:lnTo>
                      <a:pt x="768" y="384"/>
                    </a:lnTo>
                    <a:lnTo>
                      <a:pt x="762" y="384"/>
                    </a:lnTo>
                    <a:lnTo>
                      <a:pt x="756" y="384"/>
                    </a:lnTo>
                    <a:lnTo>
                      <a:pt x="750" y="384"/>
                    </a:lnTo>
                    <a:lnTo>
                      <a:pt x="744" y="384"/>
                    </a:lnTo>
                    <a:lnTo>
                      <a:pt x="744" y="390"/>
                    </a:lnTo>
                    <a:lnTo>
                      <a:pt x="738" y="390"/>
                    </a:lnTo>
                    <a:lnTo>
                      <a:pt x="738" y="384"/>
                    </a:lnTo>
                    <a:lnTo>
                      <a:pt x="738" y="372"/>
                    </a:lnTo>
                    <a:lnTo>
                      <a:pt x="732" y="378"/>
                    </a:lnTo>
                    <a:lnTo>
                      <a:pt x="732" y="384"/>
                    </a:lnTo>
                    <a:lnTo>
                      <a:pt x="732" y="390"/>
                    </a:lnTo>
                    <a:lnTo>
                      <a:pt x="726" y="396"/>
                    </a:lnTo>
                    <a:lnTo>
                      <a:pt x="726" y="402"/>
                    </a:lnTo>
                    <a:lnTo>
                      <a:pt x="726" y="408"/>
                    </a:lnTo>
                    <a:lnTo>
                      <a:pt x="726" y="414"/>
                    </a:lnTo>
                    <a:lnTo>
                      <a:pt x="726" y="420"/>
                    </a:lnTo>
                    <a:lnTo>
                      <a:pt x="726" y="426"/>
                    </a:lnTo>
                    <a:lnTo>
                      <a:pt x="720" y="426"/>
                    </a:lnTo>
                    <a:lnTo>
                      <a:pt x="714" y="426"/>
                    </a:lnTo>
                    <a:lnTo>
                      <a:pt x="708" y="432"/>
                    </a:lnTo>
                    <a:lnTo>
                      <a:pt x="702" y="438"/>
                    </a:lnTo>
                    <a:lnTo>
                      <a:pt x="702" y="444"/>
                    </a:lnTo>
                    <a:lnTo>
                      <a:pt x="696" y="450"/>
                    </a:lnTo>
                    <a:lnTo>
                      <a:pt x="702" y="456"/>
                    </a:lnTo>
                    <a:lnTo>
                      <a:pt x="690" y="462"/>
                    </a:lnTo>
                    <a:lnTo>
                      <a:pt x="690" y="468"/>
                    </a:lnTo>
                    <a:lnTo>
                      <a:pt x="696" y="468"/>
                    </a:lnTo>
                    <a:lnTo>
                      <a:pt x="696" y="474"/>
                    </a:lnTo>
                    <a:lnTo>
                      <a:pt x="696" y="480"/>
                    </a:lnTo>
                    <a:lnTo>
                      <a:pt x="696" y="486"/>
                    </a:lnTo>
                    <a:lnTo>
                      <a:pt x="696" y="492"/>
                    </a:lnTo>
                    <a:lnTo>
                      <a:pt x="702" y="492"/>
                    </a:lnTo>
                    <a:lnTo>
                      <a:pt x="702" y="498"/>
                    </a:lnTo>
                    <a:lnTo>
                      <a:pt x="702" y="504"/>
                    </a:lnTo>
                    <a:lnTo>
                      <a:pt x="702" y="510"/>
                    </a:lnTo>
                    <a:lnTo>
                      <a:pt x="702" y="516"/>
                    </a:lnTo>
                    <a:lnTo>
                      <a:pt x="708" y="516"/>
                    </a:lnTo>
                    <a:lnTo>
                      <a:pt x="708" y="522"/>
                    </a:lnTo>
                    <a:lnTo>
                      <a:pt x="708" y="528"/>
                    </a:lnTo>
                    <a:lnTo>
                      <a:pt x="708" y="534"/>
                    </a:lnTo>
                    <a:lnTo>
                      <a:pt x="714" y="546"/>
                    </a:lnTo>
                    <a:lnTo>
                      <a:pt x="714" y="552"/>
                    </a:lnTo>
                    <a:lnTo>
                      <a:pt x="714" y="558"/>
                    </a:lnTo>
                    <a:lnTo>
                      <a:pt x="714" y="564"/>
                    </a:lnTo>
                    <a:lnTo>
                      <a:pt x="720" y="564"/>
                    </a:lnTo>
                    <a:lnTo>
                      <a:pt x="714" y="570"/>
                    </a:lnTo>
                    <a:lnTo>
                      <a:pt x="714" y="576"/>
                    </a:lnTo>
                    <a:lnTo>
                      <a:pt x="708" y="576"/>
                    </a:lnTo>
                    <a:lnTo>
                      <a:pt x="708" y="582"/>
                    </a:lnTo>
                    <a:lnTo>
                      <a:pt x="714" y="582"/>
                    </a:lnTo>
                    <a:lnTo>
                      <a:pt x="708" y="594"/>
                    </a:lnTo>
                    <a:lnTo>
                      <a:pt x="708" y="600"/>
                    </a:lnTo>
                    <a:lnTo>
                      <a:pt x="696" y="600"/>
                    </a:lnTo>
                    <a:lnTo>
                      <a:pt x="696" y="606"/>
                    </a:lnTo>
                    <a:lnTo>
                      <a:pt x="684" y="606"/>
                    </a:lnTo>
                    <a:lnTo>
                      <a:pt x="666" y="612"/>
                    </a:lnTo>
                    <a:lnTo>
                      <a:pt x="660" y="612"/>
                    </a:lnTo>
                    <a:lnTo>
                      <a:pt x="660" y="618"/>
                    </a:lnTo>
                    <a:lnTo>
                      <a:pt x="654" y="618"/>
                    </a:lnTo>
                    <a:lnTo>
                      <a:pt x="648" y="618"/>
                    </a:lnTo>
                    <a:lnTo>
                      <a:pt x="642" y="618"/>
                    </a:lnTo>
                    <a:lnTo>
                      <a:pt x="636" y="618"/>
                    </a:lnTo>
                    <a:lnTo>
                      <a:pt x="630" y="618"/>
                    </a:lnTo>
                    <a:lnTo>
                      <a:pt x="630" y="624"/>
                    </a:lnTo>
                    <a:lnTo>
                      <a:pt x="624" y="624"/>
                    </a:lnTo>
                    <a:lnTo>
                      <a:pt x="618" y="624"/>
                    </a:lnTo>
                    <a:lnTo>
                      <a:pt x="618" y="630"/>
                    </a:lnTo>
                    <a:lnTo>
                      <a:pt x="618" y="636"/>
                    </a:lnTo>
                    <a:lnTo>
                      <a:pt x="612" y="636"/>
                    </a:lnTo>
                    <a:lnTo>
                      <a:pt x="612" y="642"/>
                    </a:lnTo>
                    <a:lnTo>
                      <a:pt x="618" y="642"/>
                    </a:lnTo>
                    <a:lnTo>
                      <a:pt x="618" y="654"/>
                    </a:lnTo>
                    <a:lnTo>
                      <a:pt x="624" y="654"/>
                    </a:lnTo>
                    <a:lnTo>
                      <a:pt x="624" y="660"/>
                    </a:lnTo>
                    <a:lnTo>
                      <a:pt x="624" y="666"/>
                    </a:lnTo>
                    <a:lnTo>
                      <a:pt x="624" y="672"/>
                    </a:lnTo>
                    <a:lnTo>
                      <a:pt x="630" y="684"/>
                    </a:lnTo>
                    <a:lnTo>
                      <a:pt x="630" y="690"/>
                    </a:lnTo>
                    <a:lnTo>
                      <a:pt x="630" y="696"/>
                    </a:lnTo>
                    <a:lnTo>
                      <a:pt x="648" y="696"/>
                    </a:lnTo>
                    <a:lnTo>
                      <a:pt x="654" y="696"/>
                    </a:lnTo>
                    <a:lnTo>
                      <a:pt x="660" y="696"/>
                    </a:lnTo>
                    <a:lnTo>
                      <a:pt x="660" y="702"/>
                    </a:lnTo>
                    <a:lnTo>
                      <a:pt x="654" y="702"/>
                    </a:lnTo>
                    <a:lnTo>
                      <a:pt x="654" y="708"/>
                    </a:lnTo>
                    <a:lnTo>
                      <a:pt x="654" y="714"/>
                    </a:lnTo>
                    <a:lnTo>
                      <a:pt x="636" y="726"/>
                    </a:lnTo>
                    <a:lnTo>
                      <a:pt x="636" y="744"/>
                    </a:lnTo>
                    <a:lnTo>
                      <a:pt x="636" y="750"/>
                    </a:lnTo>
                    <a:lnTo>
                      <a:pt x="612" y="756"/>
                    </a:lnTo>
                    <a:lnTo>
                      <a:pt x="612" y="762"/>
                    </a:lnTo>
                    <a:lnTo>
                      <a:pt x="582" y="774"/>
                    </a:lnTo>
                    <a:lnTo>
                      <a:pt x="582" y="780"/>
                    </a:lnTo>
                    <a:lnTo>
                      <a:pt x="582" y="786"/>
                    </a:lnTo>
                    <a:lnTo>
                      <a:pt x="582" y="792"/>
                    </a:lnTo>
                    <a:lnTo>
                      <a:pt x="570" y="774"/>
                    </a:lnTo>
                    <a:lnTo>
                      <a:pt x="570" y="768"/>
                    </a:lnTo>
                    <a:lnTo>
                      <a:pt x="564" y="762"/>
                    </a:lnTo>
                    <a:lnTo>
                      <a:pt x="558" y="762"/>
                    </a:lnTo>
                    <a:lnTo>
                      <a:pt x="552" y="762"/>
                    </a:lnTo>
                    <a:lnTo>
                      <a:pt x="546" y="762"/>
                    </a:lnTo>
                    <a:lnTo>
                      <a:pt x="540" y="762"/>
                    </a:lnTo>
                    <a:lnTo>
                      <a:pt x="534" y="762"/>
                    </a:lnTo>
                    <a:lnTo>
                      <a:pt x="528" y="762"/>
                    </a:lnTo>
                    <a:lnTo>
                      <a:pt x="522" y="762"/>
                    </a:lnTo>
                    <a:lnTo>
                      <a:pt x="522" y="756"/>
                    </a:lnTo>
                    <a:lnTo>
                      <a:pt x="516" y="756"/>
                    </a:lnTo>
                    <a:lnTo>
                      <a:pt x="510" y="774"/>
                    </a:lnTo>
                    <a:lnTo>
                      <a:pt x="444" y="762"/>
                    </a:lnTo>
                    <a:lnTo>
                      <a:pt x="444" y="756"/>
                    </a:lnTo>
                    <a:lnTo>
                      <a:pt x="444" y="750"/>
                    </a:lnTo>
                    <a:lnTo>
                      <a:pt x="438" y="750"/>
                    </a:lnTo>
                    <a:lnTo>
                      <a:pt x="432" y="750"/>
                    </a:lnTo>
                    <a:lnTo>
                      <a:pt x="426" y="750"/>
                    </a:lnTo>
                    <a:lnTo>
                      <a:pt x="420" y="750"/>
                    </a:lnTo>
                    <a:lnTo>
                      <a:pt x="420" y="756"/>
                    </a:lnTo>
                    <a:lnTo>
                      <a:pt x="420" y="762"/>
                    </a:lnTo>
                    <a:lnTo>
                      <a:pt x="420" y="768"/>
                    </a:lnTo>
                    <a:lnTo>
                      <a:pt x="420" y="774"/>
                    </a:lnTo>
                    <a:lnTo>
                      <a:pt x="414" y="774"/>
                    </a:lnTo>
                    <a:lnTo>
                      <a:pt x="414" y="780"/>
                    </a:lnTo>
                    <a:lnTo>
                      <a:pt x="408" y="780"/>
                    </a:lnTo>
                    <a:lnTo>
                      <a:pt x="402" y="780"/>
                    </a:lnTo>
                    <a:lnTo>
                      <a:pt x="384" y="786"/>
                    </a:lnTo>
                    <a:lnTo>
                      <a:pt x="372" y="786"/>
                    </a:lnTo>
                    <a:lnTo>
                      <a:pt x="342" y="792"/>
                    </a:lnTo>
                    <a:lnTo>
                      <a:pt x="336" y="792"/>
                    </a:lnTo>
                    <a:lnTo>
                      <a:pt x="336" y="798"/>
                    </a:lnTo>
                    <a:lnTo>
                      <a:pt x="330" y="798"/>
                    </a:lnTo>
                    <a:lnTo>
                      <a:pt x="330" y="804"/>
                    </a:lnTo>
                    <a:lnTo>
                      <a:pt x="330" y="810"/>
                    </a:lnTo>
                    <a:lnTo>
                      <a:pt x="324" y="810"/>
                    </a:lnTo>
                    <a:lnTo>
                      <a:pt x="324" y="816"/>
                    </a:lnTo>
                    <a:lnTo>
                      <a:pt x="318" y="816"/>
                    </a:lnTo>
                    <a:lnTo>
                      <a:pt x="318" y="822"/>
                    </a:lnTo>
                    <a:lnTo>
                      <a:pt x="318" y="828"/>
                    </a:lnTo>
                    <a:lnTo>
                      <a:pt x="318" y="834"/>
                    </a:lnTo>
                    <a:lnTo>
                      <a:pt x="312" y="834"/>
                    </a:lnTo>
                    <a:lnTo>
                      <a:pt x="312" y="840"/>
                    </a:lnTo>
                    <a:lnTo>
                      <a:pt x="312" y="846"/>
                    </a:lnTo>
                    <a:lnTo>
                      <a:pt x="318" y="846"/>
                    </a:lnTo>
                    <a:lnTo>
                      <a:pt x="312" y="846"/>
                    </a:lnTo>
                    <a:lnTo>
                      <a:pt x="312" y="852"/>
                    </a:lnTo>
                    <a:lnTo>
                      <a:pt x="312" y="858"/>
                    </a:lnTo>
                    <a:lnTo>
                      <a:pt x="312" y="864"/>
                    </a:lnTo>
                    <a:lnTo>
                      <a:pt x="312" y="870"/>
                    </a:lnTo>
                    <a:lnTo>
                      <a:pt x="324" y="870"/>
                    </a:lnTo>
                    <a:lnTo>
                      <a:pt x="330" y="870"/>
                    </a:lnTo>
                    <a:lnTo>
                      <a:pt x="336" y="864"/>
                    </a:lnTo>
                    <a:lnTo>
                      <a:pt x="342" y="864"/>
                    </a:lnTo>
                    <a:lnTo>
                      <a:pt x="348" y="864"/>
                    </a:lnTo>
                    <a:lnTo>
                      <a:pt x="354" y="864"/>
                    </a:lnTo>
                    <a:lnTo>
                      <a:pt x="360" y="864"/>
                    </a:lnTo>
                    <a:lnTo>
                      <a:pt x="366" y="864"/>
                    </a:lnTo>
                    <a:lnTo>
                      <a:pt x="372" y="864"/>
                    </a:lnTo>
                    <a:lnTo>
                      <a:pt x="378" y="864"/>
                    </a:lnTo>
                    <a:lnTo>
                      <a:pt x="384" y="864"/>
                    </a:lnTo>
                    <a:lnTo>
                      <a:pt x="384" y="870"/>
                    </a:lnTo>
                    <a:lnTo>
                      <a:pt x="384" y="876"/>
                    </a:lnTo>
                    <a:lnTo>
                      <a:pt x="384" y="882"/>
                    </a:lnTo>
                    <a:lnTo>
                      <a:pt x="384" y="888"/>
                    </a:lnTo>
                    <a:lnTo>
                      <a:pt x="384" y="900"/>
                    </a:lnTo>
                    <a:lnTo>
                      <a:pt x="378" y="906"/>
                    </a:lnTo>
                    <a:lnTo>
                      <a:pt x="366" y="912"/>
                    </a:lnTo>
                    <a:lnTo>
                      <a:pt x="360" y="912"/>
                    </a:lnTo>
                    <a:lnTo>
                      <a:pt x="360" y="924"/>
                    </a:lnTo>
                    <a:lnTo>
                      <a:pt x="360" y="930"/>
                    </a:lnTo>
                    <a:lnTo>
                      <a:pt x="360" y="936"/>
                    </a:lnTo>
                    <a:lnTo>
                      <a:pt x="360" y="942"/>
                    </a:lnTo>
                    <a:lnTo>
                      <a:pt x="354" y="942"/>
                    </a:lnTo>
                    <a:lnTo>
                      <a:pt x="354" y="948"/>
                    </a:lnTo>
                    <a:lnTo>
                      <a:pt x="354" y="954"/>
                    </a:lnTo>
                    <a:lnTo>
                      <a:pt x="354" y="960"/>
                    </a:lnTo>
                    <a:lnTo>
                      <a:pt x="354" y="966"/>
                    </a:lnTo>
                    <a:lnTo>
                      <a:pt x="348" y="966"/>
                    </a:lnTo>
                    <a:lnTo>
                      <a:pt x="342" y="966"/>
                    </a:lnTo>
                    <a:lnTo>
                      <a:pt x="342" y="960"/>
                    </a:lnTo>
                    <a:lnTo>
                      <a:pt x="348" y="960"/>
                    </a:lnTo>
                    <a:lnTo>
                      <a:pt x="348" y="954"/>
                    </a:lnTo>
                    <a:lnTo>
                      <a:pt x="348" y="948"/>
                    </a:lnTo>
                    <a:lnTo>
                      <a:pt x="348" y="942"/>
                    </a:lnTo>
                    <a:lnTo>
                      <a:pt x="348" y="936"/>
                    </a:lnTo>
                    <a:lnTo>
                      <a:pt x="348" y="930"/>
                    </a:lnTo>
                    <a:lnTo>
                      <a:pt x="348" y="936"/>
                    </a:lnTo>
                    <a:lnTo>
                      <a:pt x="342" y="936"/>
                    </a:lnTo>
                    <a:lnTo>
                      <a:pt x="336" y="936"/>
                    </a:lnTo>
                    <a:lnTo>
                      <a:pt x="330" y="936"/>
                    </a:lnTo>
                    <a:lnTo>
                      <a:pt x="324" y="936"/>
                    </a:lnTo>
                    <a:lnTo>
                      <a:pt x="318" y="936"/>
                    </a:lnTo>
                    <a:lnTo>
                      <a:pt x="312" y="936"/>
                    </a:lnTo>
                    <a:lnTo>
                      <a:pt x="306" y="942"/>
                    </a:lnTo>
                    <a:lnTo>
                      <a:pt x="300" y="942"/>
                    </a:lnTo>
                    <a:lnTo>
                      <a:pt x="294" y="942"/>
                    </a:lnTo>
                    <a:lnTo>
                      <a:pt x="288" y="942"/>
                    </a:lnTo>
                    <a:lnTo>
                      <a:pt x="288" y="930"/>
                    </a:lnTo>
                    <a:lnTo>
                      <a:pt x="282" y="930"/>
                    </a:lnTo>
                    <a:lnTo>
                      <a:pt x="282" y="936"/>
                    </a:lnTo>
                    <a:lnTo>
                      <a:pt x="276" y="936"/>
                    </a:lnTo>
                    <a:lnTo>
                      <a:pt x="270" y="942"/>
                    </a:lnTo>
                    <a:lnTo>
                      <a:pt x="270" y="948"/>
                    </a:lnTo>
                    <a:lnTo>
                      <a:pt x="270" y="954"/>
                    </a:lnTo>
                    <a:lnTo>
                      <a:pt x="270" y="960"/>
                    </a:lnTo>
                    <a:lnTo>
                      <a:pt x="270" y="966"/>
                    </a:lnTo>
                    <a:lnTo>
                      <a:pt x="270" y="972"/>
                    </a:lnTo>
                    <a:lnTo>
                      <a:pt x="270" y="978"/>
                    </a:lnTo>
                    <a:lnTo>
                      <a:pt x="270" y="984"/>
                    </a:lnTo>
                    <a:lnTo>
                      <a:pt x="270" y="990"/>
                    </a:lnTo>
                    <a:lnTo>
                      <a:pt x="276" y="996"/>
                    </a:lnTo>
                    <a:lnTo>
                      <a:pt x="276" y="1002"/>
                    </a:lnTo>
                    <a:lnTo>
                      <a:pt x="282" y="1002"/>
                    </a:lnTo>
                    <a:lnTo>
                      <a:pt x="288" y="1008"/>
                    </a:lnTo>
                    <a:lnTo>
                      <a:pt x="288" y="1014"/>
                    </a:lnTo>
                    <a:lnTo>
                      <a:pt x="294" y="1014"/>
                    </a:lnTo>
                    <a:lnTo>
                      <a:pt x="294" y="1020"/>
                    </a:lnTo>
                    <a:lnTo>
                      <a:pt x="300" y="1044"/>
                    </a:lnTo>
                    <a:lnTo>
                      <a:pt x="300" y="1050"/>
                    </a:lnTo>
                    <a:lnTo>
                      <a:pt x="300" y="1056"/>
                    </a:lnTo>
                    <a:lnTo>
                      <a:pt x="300" y="1062"/>
                    </a:lnTo>
                    <a:lnTo>
                      <a:pt x="300" y="1074"/>
                    </a:lnTo>
                    <a:lnTo>
                      <a:pt x="300" y="1080"/>
                    </a:lnTo>
                    <a:lnTo>
                      <a:pt x="300" y="1074"/>
                    </a:lnTo>
                    <a:lnTo>
                      <a:pt x="294" y="1074"/>
                    </a:lnTo>
                    <a:lnTo>
                      <a:pt x="288" y="1074"/>
                    </a:lnTo>
                    <a:lnTo>
                      <a:pt x="282" y="1074"/>
                    </a:lnTo>
                    <a:lnTo>
                      <a:pt x="282" y="1068"/>
                    </a:lnTo>
                    <a:lnTo>
                      <a:pt x="276" y="1068"/>
                    </a:lnTo>
                    <a:lnTo>
                      <a:pt x="276" y="1062"/>
                    </a:lnTo>
                    <a:lnTo>
                      <a:pt x="264" y="1056"/>
                    </a:lnTo>
                    <a:lnTo>
                      <a:pt x="264" y="1050"/>
                    </a:lnTo>
                    <a:lnTo>
                      <a:pt x="252" y="1044"/>
                    </a:lnTo>
                    <a:lnTo>
                      <a:pt x="246" y="1038"/>
                    </a:lnTo>
                    <a:lnTo>
                      <a:pt x="240" y="1038"/>
                    </a:lnTo>
                    <a:lnTo>
                      <a:pt x="240" y="1032"/>
                    </a:lnTo>
                    <a:lnTo>
                      <a:pt x="234" y="1032"/>
                    </a:lnTo>
                    <a:lnTo>
                      <a:pt x="210" y="1020"/>
                    </a:lnTo>
                    <a:lnTo>
                      <a:pt x="198" y="1044"/>
                    </a:lnTo>
                    <a:lnTo>
                      <a:pt x="192" y="1008"/>
                    </a:lnTo>
                    <a:lnTo>
                      <a:pt x="192" y="1002"/>
                    </a:lnTo>
                    <a:lnTo>
                      <a:pt x="186" y="1008"/>
                    </a:lnTo>
                    <a:lnTo>
                      <a:pt x="180" y="1008"/>
                    </a:lnTo>
                    <a:lnTo>
                      <a:pt x="174" y="1008"/>
                    </a:lnTo>
                    <a:lnTo>
                      <a:pt x="168" y="1008"/>
                    </a:lnTo>
                    <a:lnTo>
                      <a:pt x="162" y="1008"/>
                    </a:lnTo>
                    <a:lnTo>
                      <a:pt x="156" y="1002"/>
                    </a:lnTo>
                    <a:lnTo>
                      <a:pt x="120" y="1002"/>
                    </a:lnTo>
                    <a:lnTo>
                      <a:pt x="114" y="996"/>
                    </a:lnTo>
                    <a:lnTo>
                      <a:pt x="114" y="1008"/>
                    </a:lnTo>
                    <a:lnTo>
                      <a:pt x="78" y="1008"/>
                    </a:lnTo>
                    <a:lnTo>
                      <a:pt x="78" y="942"/>
                    </a:lnTo>
                    <a:lnTo>
                      <a:pt x="96" y="942"/>
                    </a:lnTo>
                    <a:lnTo>
                      <a:pt x="96" y="948"/>
                    </a:lnTo>
                    <a:lnTo>
                      <a:pt x="102" y="948"/>
                    </a:lnTo>
                    <a:lnTo>
                      <a:pt x="102" y="954"/>
                    </a:lnTo>
                    <a:lnTo>
                      <a:pt x="108" y="954"/>
                    </a:lnTo>
                    <a:lnTo>
                      <a:pt x="114" y="954"/>
                    </a:lnTo>
                    <a:lnTo>
                      <a:pt x="120" y="942"/>
                    </a:lnTo>
                    <a:lnTo>
                      <a:pt x="126" y="942"/>
                    </a:lnTo>
                    <a:lnTo>
                      <a:pt x="126" y="936"/>
                    </a:lnTo>
                    <a:lnTo>
                      <a:pt x="132" y="936"/>
                    </a:lnTo>
                    <a:lnTo>
                      <a:pt x="132" y="930"/>
                    </a:lnTo>
                    <a:lnTo>
                      <a:pt x="138" y="924"/>
                    </a:lnTo>
                    <a:lnTo>
                      <a:pt x="138" y="918"/>
                    </a:lnTo>
                    <a:lnTo>
                      <a:pt x="138" y="912"/>
                    </a:lnTo>
                    <a:lnTo>
                      <a:pt x="138" y="894"/>
                    </a:lnTo>
                    <a:lnTo>
                      <a:pt x="132" y="894"/>
                    </a:lnTo>
                    <a:lnTo>
                      <a:pt x="126" y="894"/>
                    </a:lnTo>
                    <a:lnTo>
                      <a:pt x="102" y="894"/>
                    </a:lnTo>
                    <a:lnTo>
                      <a:pt x="96" y="894"/>
                    </a:lnTo>
                    <a:lnTo>
                      <a:pt x="84" y="894"/>
                    </a:lnTo>
                    <a:lnTo>
                      <a:pt x="78" y="864"/>
                    </a:lnTo>
                    <a:lnTo>
                      <a:pt x="78" y="858"/>
                    </a:lnTo>
                    <a:lnTo>
                      <a:pt x="72" y="846"/>
                    </a:lnTo>
                    <a:lnTo>
                      <a:pt x="72" y="834"/>
                    </a:lnTo>
                    <a:lnTo>
                      <a:pt x="72" y="828"/>
                    </a:lnTo>
                    <a:lnTo>
                      <a:pt x="72" y="816"/>
                    </a:lnTo>
                    <a:lnTo>
                      <a:pt x="66" y="810"/>
                    </a:lnTo>
                    <a:lnTo>
                      <a:pt x="66" y="798"/>
                    </a:lnTo>
                    <a:lnTo>
                      <a:pt x="78" y="798"/>
                    </a:lnTo>
                    <a:lnTo>
                      <a:pt x="84" y="798"/>
                    </a:lnTo>
                    <a:lnTo>
                      <a:pt x="96" y="798"/>
                    </a:lnTo>
                    <a:lnTo>
                      <a:pt x="102" y="798"/>
                    </a:lnTo>
                    <a:lnTo>
                      <a:pt x="108" y="798"/>
                    </a:lnTo>
                    <a:lnTo>
                      <a:pt x="120" y="798"/>
                    </a:lnTo>
                    <a:lnTo>
                      <a:pt x="132" y="798"/>
                    </a:lnTo>
                    <a:lnTo>
                      <a:pt x="156" y="798"/>
                    </a:lnTo>
                    <a:lnTo>
                      <a:pt x="162" y="798"/>
                    </a:lnTo>
                    <a:lnTo>
                      <a:pt x="168" y="798"/>
                    </a:lnTo>
                    <a:lnTo>
                      <a:pt x="168" y="744"/>
                    </a:lnTo>
                    <a:lnTo>
                      <a:pt x="186" y="750"/>
                    </a:lnTo>
                    <a:lnTo>
                      <a:pt x="192" y="756"/>
                    </a:lnTo>
                    <a:lnTo>
                      <a:pt x="192" y="744"/>
                    </a:lnTo>
                    <a:lnTo>
                      <a:pt x="192" y="732"/>
                    </a:lnTo>
                    <a:lnTo>
                      <a:pt x="192" y="726"/>
                    </a:lnTo>
                    <a:lnTo>
                      <a:pt x="192" y="720"/>
                    </a:lnTo>
                    <a:lnTo>
                      <a:pt x="186" y="708"/>
                    </a:lnTo>
                    <a:lnTo>
                      <a:pt x="186" y="696"/>
                    </a:lnTo>
                    <a:lnTo>
                      <a:pt x="174" y="696"/>
                    </a:lnTo>
                    <a:lnTo>
                      <a:pt x="174" y="690"/>
                    </a:lnTo>
                    <a:lnTo>
                      <a:pt x="174" y="678"/>
                    </a:lnTo>
                    <a:lnTo>
                      <a:pt x="174" y="672"/>
                    </a:lnTo>
                    <a:lnTo>
                      <a:pt x="174" y="666"/>
                    </a:lnTo>
                    <a:lnTo>
                      <a:pt x="174" y="660"/>
                    </a:lnTo>
                    <a:lnTo>
                      <a:pt x="174" y="666"/>
                    </a:lnTo>
                    <a:lnTo>
                      <a:pt x="168" y="666"/>
                    </a:lnTo>
                    <a:lnTo>
                      <a:pt x="162" y="666"/>
                    </a:lnTo>
                    <a:lnTo>
                      <a:pt x="156" y="666"/>
                    </a:lnTo>
                    <a:lnTo>
                      <a:pt x="150" y="666"/>
                    </a:lnTo>
                    <a:lnTo>
                      <a:pt x="144" y="666"/>
                    </a:lnTo>
                    <a:lnTo>
                      <a:pt x="138" y="666"/>
                    </a:lnTo>
                    <a:lnTo>
                      <a:pt x="132" y="696"/>
                    </a:lnTo>
                    <a:lnTo>
                      <a:pt x="120" y="696"/>
                    </a:lnTo>
                    <a:lnTo>
                      <a:pt x="108" y="666"/>
                    </a:lnTo>
                    <a:lnTo>
                      <a:pt x="102" y="666"/>
                    </a:lnTo>
                    <a:lnTo>
                      <a:pt x="90" y="666"/>
                    </a:lnTo>
                    <a:lnTo>
                      <a:pt x="54" y="666"/>
                    </a:lnTo>
                    <a:lnTo>
                      <a:pt x="54" y="654"/>
                    </a:lnTo>
                    <a:lnTo>
                      <a:pt x="66" y="630"/>
                    </a:lnTo>
                    <a:lnTo>
                      <a:pt x="72" y="618"/>
                    </a:lnTo>
                    <a:lnTo>
                      <a:pt x="30" y="594"/>
                    </a:lnTo>
                    <a:lnTo>
                      <a:pt x="24" y="588"/>
                    </a:lnTo>
                    <a:lnTo>
                      <a:pt x="24" y="582"/>
                    </a:lnTo>
                    <a:lnTo>
                      <a:pt x="18" y="582"/>
                    </a:lnTo>
                    <a:lnTo>
                      <a:pt x="18" y="576"/>
                    </a:lnTo>
                    <a:lnTo>
                      <a:pt x="18" y="570"/>
                    </a:lnTo>
                    <a:lnTo>
                      <a:pt x="12" y="564"/>
                    </a:lnTo>
                    <a:lnTo>
                      <a:pt x="12" y="558"/>
                    </a:lnTo>
                    <a:lnTo>
                      <a:pt x="0" y="540"/>
                    </a:lnTo>
                    <a:lnTo>
                      <a:pt x="6" y="540"/>
                    </a:lnTo>
                    <a:lnTo>
                      <a:pt x="12" y="540"/>
                    </a:lnTo>
                    <a:lnTo>
                      <a:pt x="12" y="534"/>
                    </a:lnTo>
                    <a:lnTo>
                      <a:pt x="12" y="528"/>
                    </a:lnTo>
                    <a:lnTo>
                      <a:pt x="12" y="522"/>
                    </a:lnTo>
                    <a:lnTo>
                      <a:pt x="6" y="522"/>
                    </a:lnTo>
                    <a:lnTo>
                      <a:pt x="6" y="516"/>
                    </a:lnTo>
                    <a:lnTo>
                      <a:pt x="102" y="540"/>
                    </a:lnTo>
                    <a:lnTo>
                      <a:pt x="114" y="510"/>
                    </a:lnTo>
                    <a:lnTo>
                      <a:pt x="120" y="504"/>
                    </a:lnTo>
                    <a:lnTo>
                      <a:pt x="120" y="498"/>
                    </a:lnTo>
                    <a:lnTo>
                      <a:pt x="126" y="492"/>
                    </a:lnTo>
                    <a:lnTo>
                      <a:pt x="126" y="486"/>
                    </a:lnTo>
                    <a:lnTo>
                      <a:pt x="132" y="486"/>
                    </a:lnTo>
                    <a:lnTo>
                      <a:pt x="138" y="486"/>
                    </a:lnTo>
                    <a:lnTo>
                      <a:pt x="144" y="486"/>
                    </a:lnTo>
                    <a:lnTo>
                      <a:pt x="150" y="486"/>
                    </a:lnTo>
                    <a:lnTo>
                      <a:pt x="168" y="486"/>
                    </a:lnTo>
                    <a:lnTo>
                      <a:pt x="168" y="480"/>
                    </a:lnTo>
                    <a:lnTo>
                      <a:pt x="168" y="474"/>
                    </a:lnTo>
                    <a:lnTo>
                      <a:pt x="174" y="474"/>
                    </a:lnTo>
                    <a:lnTo>
                      <a:pt x="180" y="474"/>
                    </a:lnTo>
                    <a:lnTo>
                      <a:pt x="186" y="474"/>
                    </a:lnTo>
                    <a:lnTo>
                      <a:pt x="186" y="468"/>
                    </a:lnTo>
                    <a:lnTo>
                      <a:pt x="180" y="468"/>
                    </a:lnTo>
                    <a:lnTo>
                      <a:pt x="180" y="462"/>
                    </a:lnTo>
                    <a:lnTo>
                      <a:pt x="174" y="462"/>
                    </a:lnTo>
                    <a:lnTo>
                      <a:pt x="174" y="456"/>
                    </a:lnTo>
                    <a:lnTo>
                      <a:pt x="192" y="420"/>
                    </a:lnTo>
                    <a:lnTo>
                      <a:pt x="210" y="390"/>
                    </a:lnTo>
                    <a:lnTo>
                      <a:pt x="216" y="384"/>
                    </a:lnTo>
                    <a:lnTo>
                      <a:pt x="216" y="378"/>
                    </a:lnTo>
                    <a:lnTo>
                      <a:pt x="216" y="372"/>
                    </a:lnTo>
                    <a:lnTo>
                      <a:pt x="210" y="372"/>
                    </a:lnTo>
                    <a:lnTo>
                      <a:pt x="210" y="366"/>
                    </a:lnTo>
                    <a:lnTo>
                      <a:pt x="204" y="366"/>
                    </a:lnTo>
                    <a:lnTo>
                      <a:pt x="204" y="360"/>
                    </a:lnTo>
                    <a:lnTo>
                      <a:pt x="210" y="360"/>
                    </a:lnTo>
                    <a:lnTo>
                      <a:pt x="210" y="354"/>
                    </a:lnTo>
                    <a:lnTo>
                      <a:pt x="216" y="354"/>
                    </a:lnTo>
                    <a:lnTo>
                      <a:pt x="222" y="354"/>
                    </a:lnTo>
                    <a:lnTo>
                      <a:pt x="216" y="354"/>
                    </a:lnTo>
                    <a:lnTo>
                      <a:pt x="222" y="354"/>
                    </a:lnTo>
                    <a:lnTo>
                      <a:pt x="222" y="348"/>
                    </a:lnTo>
                    <a:lnTo>
                      <a:pt x="222" y="342"/>
                    </a:lnTo>
                    <a:lnTo>
                      <a:pt x="216" y="342"/>
                    </a:lnTo>
                    <a:lnTo>
                      <a:pt x="216" y="336"/>
                    </a:lnTo>
                    <a:lnTo>
                      <a:pt x="222" y="336"/>
                    </a:lnTo>
                    <a:lnTo>
                      <a:pt x="216" y="336"/>
                    </a:lnTo>
                    <a:lnTo>
                      <a:pt x="216" y="330"/>
                    </a:lnTo>
                    <a:lnTo>
                      <a:pt x="216" y="324"/>
                    </a:lnTo>
                    <a:lnTo>
                      <a:pt x="210" y="318"/>
                    </a:lnTo>
                    <a:lnTo>
                      <a:pt x="228" y="312"/>
                    </a:lnTo>
                    <a:lnTo>
                      <a:pt x="228" y="306"/>
                    </a:lnTo>
                    <a:lnTo>
                      <a:pt x="228" y="300"/>
                    </a:lnTo>
                    <a:lnTo>
                      <a:pt x="228" y="294"/>
                    </a:lnTo>
                    <a:lnTo>
                      <a:pt x="222" y="294"/>
                    </a:lnTo>
                    <a:lnTo>
                      <a:pt x="228" y="294"/>
                    </a:lnTo>
                    <a:lnTo>
                      <a:pt x="234" y="294"/>
                    </a:lnTo>
                    <a:lnTo>
                      <a:pt x="240" y="294"/>
                    </a:lnTo>
                    <a:lnTo>
                      <a:pt x="240" y="300"/>
                    </a:lnTo>
                    <a:lnTo>
                      <a:pt x="246" y="300"/>
                    </a:lnTo>
                    <a:lnTo>
                      <a:pt x="252" y="300"/>
                    </a:lnTo>
                    <a:lnTo>
                      <a:pt x="258" y="300"/>
                    </a:lnTo>
                    <a:lnTo>
                      <a:pt x="264" y="300"/>
                    </a:lnTo>
                    <a:lnTo>
                      <a:pt x="258" y="294"/>
                    </a:lnTo>
                    <a:lnTo>
                      <a:pt x="252" y="288"/>
                    </a:lnTo>
                    <a:lnTo>
                      <a:pt x="246" y="282"/>
                    </a:lnTo>
                    <a:lnTo>
                      <a:pt x="240" y="282"/>
                    </a:lnTo>
                    <a:lnTo>
                      <a:pt x="234" y="276"/>
                    </a:lnTo>
                    <a:lnTo>
                      <a:pt x="240" y="276"/>
                    </a:lnTo>
                    <a:lnTo>
                      <a:pt x="246" y="270"/>
                    </a:lnTo>
                    <a:lnTo>
                      <a:pt x="252" y="270"/>
                    </a:lnTo>
                    <a:lnTo>
                      <a:pt x="258" y="270"/>
                    </a:lnTo>
                    <a:lnTo>
                      <a:pt x="264" y="270"/>
                    </a:lnTo>
                    <a:lnTo>
                      <a:pt x="264" y="276"/>
                    </a:lnTo>
                    <a:lnTo>
                      <a:pt x="270" y="282"/>
                    </a:lnTo>
                    <a:lnTo>
                      <a:pt x="276" y="276"/>
                    </a:lnTo>
                    <a:lnTo>
                      <a:pt x="270" y="270"/>
                    </a:lnTo>
                    <a:lnTo>
                      <a:pt x="276" y="270"/>
                    </a:lnTo>
                    <a:lnTo>
                      <a:pt x="282" y="270"/>
                    </a:lnTo>
                    <a:lnTo>
                      <a:pt x="282" y="276"/>
                    </a:lnTo>
                    <a:lnTo>
                      <a:pt x="288" y="276"/>
                    </a:lnTo>
                    <a:lnTo>
                      <a:pt x="288" y="270"/>
                    </a:lnTo>
                    <a:lnTo>
                      <a:pt x="294" y="270"/>
                    </a:lnTo>
                    <a:lnTo>
                      <a:pt x="300" y="270"/>
                    </a:lnTo>
                    <a:lnTo>
                      <a:pt x="306" y="276"/>
                    </a:lnTo>
                    <a:lnTo>
                      <a:pt x="312" y="270"/>
                    </a:lnTo>
                    <a:lnTo>
                      <a:pt x="318" y="276"/>
                    </a:lnTo>
                    <a:lnTo>
                      <a:pt x="318" y="270"/>
                    </a:lnTo>
                    <a:lnTo>
                      <a:pt x="318" y="264"/>
                    </a:lnTo>
                    <a:lnTo>
                      <a:pt x="324" y="258"/>
                    </a:lnTo>
                    <a:lnTo>
                      <a:pt x="324" y="252"/>
                    </a:lnTo>
                    <a:lnTo>
                      <a:pt x="324" y="246"/>
                    </a:lnTo>
                    <a:lnTo>
                      <a:pt x="324" y="240"/>
                    </a:lnTo>
                    <a:lnTo>
                      <a:pt x="330" y="240"/>
                    </a:lnTo>
                    <a:lnTo>
                      <a:pt x="330" y="228"/>
                    </a:lnTo>
                    <a:lnTo>
                      <a:pt x="330" y="222"/>
                    </a:lnTo>
                    <a:lnTo>
                      <a:pt x="336" y="222"/>
                    </a:lnTo>
                    <a:lnTo>
                      <a:pt x="348" y="216"/>
                    </a:lnTo>
                    <a:lnTo>
                      <a:pt x="348" y="210"/>
                    </a:lnTo>
                    <a:lnTo>
                      <a:pt x="348" y="204"/>
                    </a:lnTo>
                    <a:lnTo>
                      <a:pt x="354" y="198"/>
                    </a:lnTo>
                    <a:lnTo>
                      <a:pt x="354" y="186"/>
                    </a:lnTo>
                    <a:lnTo>
                      <a:pt x="360" y="180"/>
                    </a:lnTo>
                    <a:lnTo>
                      <a:pt x="360" y="174"/>
                    </a:lnTo>
                    <a:lnTo>
                      <a:pt x="366" y="168"/>
                    </a:lnTo>
                    <a:lnTo>
                      <a:pt x="366" y="156"/>
                    </a:lnTo>
                    <a:lnTo>
                      <a:pt x="366" y="144"/>
                    </a:lnTo>
                    <a:lnTo>
                      <a:pt x="366" y="138"/>
                    </a:lnTo>
                    <a:lnTo>
                      <a:pt x="366" y="132"/>
                    </a:lnTo>
                    <a:lnTo>
                      <a:pt x="366" y="126"/>
                    </a:lnTo>
                    <a:lnTo>
                      <a:pt x="366" y="120"/>
                    </a:lnTo>
                    <a:lnTo>
                      <a:pt x="360" y="120"/>
                    </a:lnTo>
                    <a:lnTo>
                      <a:pt x="354" y="120"/>
                    </a:lnTo>
                    <a:lnTo>
                      <a:pt x="342" y="120"/>
                    </a:lnTo>
                    <a:lnTo>
                      <a:pt x="336" y="120"/>
                    </a:lnTo>
                    <a:lnTo>
                      <a:pt x="342" y="114"/>
                    </a:lnTo>
                    <a:lnTo>
                      <a:pt x="330" y="102"/>
                    </a:lnTo>
                    <a:lnTo>
                      <a:pt x="324" y="96"/>
                    </a:lnTo>
                    <a:lnTo>
                      <a:pt x="318" y="90"/>
                    </a:lnTo>
                    <a:lnTo>
                      <a:pt x="330" y="84"/>
                    </a:lnTo>
                    <a:lnTo>
                      <a:pt x="336" y="78"/>
                    </a:lnTo>
                    <a:lnTo>
                      <a:pt x="342" y="72"/>
                    </a:lnTo>
                    <a:lnTo>
                      <a:pt x="336" y="72"/>
                    </a:lnTo>
                    <a:lnTo>
                      <a:pt x="336" y="60"/>
                    </a:lnTo>
                    <a:lnTo>
                      <a:pt x="330" y="54"/>
                    </a:lnTo>
                    <a:lnTo>
                      <a:pt x="336" y="54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marL="0" marR="0" lvl="0" indent="0" algn="ctr" defTabSz="95190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2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B8DDD8AA-DCC3-4BAF-B621-F74E89BC8CC3}"/>
                </a:ext>
              </a:extLst>
            </p:cNvPr>
            <p:cNvSpPr txBox="1"/>
            <p:nvPr/>
          </p:nvSpPr>
          <p:spPr bwMode="gray">
            <a:xfrm>
              <a:off x="3546031" y="3947683"/>
              <a:ext cx="1486036" cy="1467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marL="0" lvl="0" indent="0" defTabSz="895255" eaLnBrk="1" hangingPunct="1">
                <a:buClr>
                  <a:schemeClr val="tx2"/>
                </a:buClr>
                <a:defRPr baseline="0">
                  <a:latin typeface="+mn-lt"/>
                </a:defRPr>
              </a:lvl1pPr>
              <a:lvl2pPr marL="193655" indent="-192067" defTabSz="895255" eaLnBrk="1" hangingPunct="1">
                <a:buClr>
                  <a:schemeClr val="tx2"/>
                </a:buClr>
                <a:buSzPct val="125000"/>
                <a:buFont typeface="Arial" pitchFamily="34" charset="0"/>
                <a:buChar char="•"/>
                <a:defRPr baseline="0">
                  <a:latin typeface="+mn-lt"/>
                </a:defRPr>
              </a:lvl2pPr>
              <a:lvl3pPr marL="457151" indent="-261910" defTabSz="895255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baseline="0">
                  <a:latin typeface="+mn-lt"/>
                </a:defRPr>
              </a:lvl3pPr>
              <a:lvl4pPr marL="614298" indent="-155558" defTabSz="895255" eaLnBrk="1" hangingPunct="1">
                <a:buClr>
                  <a:schemeClr val="tx2"/>
                </a:buClr>
                <a:buSzPct val="100000"/>
                <a:buFont typeface="Arial" pitchFamily="34" charset="0"/>
                <a:buChar char="•"/>
                <a:defRPr baseline="0">
                  <a:latin typeface="+mn-lt"/>
                </a:defRPr>
              </a:lvl4pPr>
              <a:lvl5pPr marL="749728" indent="-130162" defTabSz="895255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5pPr>
              <a:lvl6pPr marL="749728" indent="-130162" defTabSz="895255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728" indent="-130162" defTabSz="895255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728" indent="-130162" defTabSz="895255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728" indent="-130162" defTabSz="895255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319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419C"/>
                </a:buClr>
                <a:buSzTx/>
                <a:buFontTx/>
                <a:buNone/>
                <a:tabLst/>
                <a:defRPr/>
              </a:pPr>
              <a:r>
                <a:rPr kumimoji="0" lang="en-GB" sz="102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Gauteng </a:t>
              </a:r>
            </a:p>
            <a:p>
              <a:pPr marL="0" marR="0" lvl="0" indent="0" algn="ctr" defTabSz="9319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419C"/>
                </a:buClr>
                <a:buSzTx/>
                <a:buFontTx/>
                <a:buNone/>
                <a:tabLst/>
                <a:defRPr/>
              </a:pPr>
              <a:r>
                <a:rPr kumimoji="0" lang="en-GB" sz="102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Province</a:t>
              </a:r>
            </a:p>
          </p:txBody>
        </p:sp>
      </p:grpSp>
      <p:grpSp>
        <p:nvGrpSpPr>
          <p:cNvPr id="14" name="Group 81">
            <a:extLst>
              <a:ext uri="{FF2B5EF4-FFF2-40B4-BE49-F238E27FC236}">
                <a16:creationId xmlns:a16="http://schemas.microsoft.com/office/drawing/2014/main" id="{1A86AE24-DF46-4EBF-A5A6-50E7DAE354AE}"/>
              </a:ext>
            </a:extLst>
          </p:cNvPr>
          <p:cNvGrpSpPr>
            <a:grpSpLocks/>
          </p:cNvGrpSpPr>
          <p:nvPr/>
        </p:nvGrpSpPr>
        <p:grpSpPr bwMode="auto">
          <a:xfrm>
            <a:off x="1334529" y="2009469"/>
            <a:ext cx="2142317" cy="1913945"/>
            <a:chOff x="1619250" y="1428750"/>
            <a:chExt cx="5334000" cy="4981575"/>
          </a:xfrm>
        </p:grpSpPr>
        <p:grpSp>
          <p:nvGrpSpPr>
            <p:cNvPr id="15" name="Group 82">
              <a:extLst>
                <a:ext uri="{FF2B5EF4-FFF2-40B4-BE49-F238E27FC236}">
                  <a16:creationId xmlns:a16="http://schemas.microsoft.com/office/drawing/2014/main" id="{7D8F982D-85FB-4E8C-961B-789C5CF1E5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9250" y="1428750"/>
              <a:ext cx="5334000" cy="4981575"/>
              <a:chOff x="1619250" y="1428750"/>
              <a:chExt cx="5334000" cy="4981575"/>
            </a:xfrm>
          </p:grpSpPr>
          <p:sp>
            <p:nvSpPr>
              <p:cNvPr id="17" name="Freeform 29">
                <a:extLst>
                  <a:ext uri="{FF2B5EF4-FFF2-40B4-BE49-F238E27FC236}">
                    <a16:creationId xmlns:a16="http://schemas.microsoft.com/office/drawing/2014/main" id="{B638942F-88AF-4681-8E97-4075DA03DF7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38211" y="1428750"/>
                <a:ext cx="3315039" cy="2657814"/>
              </a:xfrm>
              <a:custGeom>
                <a:avLst/>
                <a:gdLst>
                  <a:gd name="T0" fmla="*/ 1284 w 2088"/>
                  <a:gd name="T1" fmla="*/ 60 h 1674"/>
                  <a:gd name="T2" fmla="*/ 1368 w 2088"/>
                  <a:gd name="T3" fmla="*/ 174 h 1674"/>
                  <a:gd name="T4" fmla="*/ 1350 w 2088"/>
                  <a:gd name="T5" fmla="*/ 234 h 1674"/>
                  <a:gd name="T6" fmla="*/ 1260 w 2088"/>
                  <a:gd name="T7" fmla="*/ 270 h 1674"/>
                  <a:gd name="T8" fmla="*/ 1062 w 2088"/>
                  <a:gd name="T9" fmla="*/ 264 h 1674"/>
                  <a:gd name="T10" fmla="*/ 912 w 2088"/>
                  <a:gd name="T11" fmla="*/ 366 h 1674"/>
                  <a:gd name="T12" fmla="*/ 762 w 2088"/>
                  <a:gd name="T13" fmla="*/ 330 h 1674"/>
                  <a:gd name="T14" fmla="*/ 588 w 2088"/>
                  <a:gd name="T15" fmla="*/ 420 h 1674"/>
                  <a:gd name="T16" fmla="*/ 306 w 2088"/>
                  <a:gd name="T17" fmla="*/ 486 h 1674"/>
                  <a:gd name="T18" fmla="*/ 138 w 2088"/>
                  <a:gd name="T19" fmla="*/ 444 h 1674"/>
                  <a:gd name="T20" fmla="*/ 108 w 2088"/>
                  <a:gd name="T21" fmla="*/ 534 h 1674"/>
                  <a:gd name="T22" fmla="*/ 168 w 2088"/>
                  <a:gd name="T23" fmla="*/ 546 h 1674"/>
                  <a:gd name="T24" fmla="*/ 192 w 2088"/>
                  <a:gd name="T25" fmla="*/ 672 h 1674"/>
                  <a:gd name="T26" fmla="*/ 276 w 2088"/>
                  <a:gd name="T27" fmla="*/ 732 h 1674"/>
                  <a:gd name="T28" fmla="*/ 228 w 2088"/>
                  <a:gd name="T29" fmla="*/ 768 h 1674"/>
                  <a:gd name="T30" fmla="*/ 138 w 2088"/>
                  <a:gd name="T31" fmla="*/ 786 h 1674"/>
                  <a:gd name="T32" fmla="*/ 144 w 2088"/>
                  <a:gd name="T33" fmla="*/ 906 h 1674"/>
                  <a:gd name="T34" fmla="*/ 108 w 2088"/>
                  <a:gd name="T35" fmla="*/ 948 h 1674"/>
                  <a:gd name="T36" fmla="*/ 138 w 2088"/>
                  <a:gd name="T37" fmla="*/ 1080 h 1674"/>
                  <a:gd name="T38" fmla="*/ 108 w 2088"/>
                  <a:gd name="T39" fmla="*/ 1140 h 1674"/>
                  <a:gd name="T40" fmla="*/ 60 w 2088"/>
                  <a:gd name="T41" fmla="*/ 1236 h 1674"/>
                  <a:gd name="T42" fmla="*/ 18 w 2088"/>
                  <a:gd name="T43" fmla="*/ 1338 h 1674"/>
                  <a:gd name="T44" fmla="*/ 54 w 2088"/>
                  <a:gd name="T45" fmla="*/ 1398 h 1674"/>
                  <a:gd name="T46" fmla="*/ 132 w 2088"/>
                  <a:gd name="T47" fmla="*/ 1386 h 1674"/>
                  <a:gd name="T48" fmla="*/ 168 w 2088"/>
                  <a:gd name="T49" fmla="*/ 1422 h 1674"/>
                  <a:gd name="T50" fmla="*/ 240 w 2088"/>
                  <a:gd name="T51" fmla="*/ 1386 h 1674"/>
                  <a:gd name="T52" fmla="*/ 294 w 2088"/>
                  <a:gd name="T53" fmla="*/ 1416 h 1674"/>
                  <a:gd name="T54" fmla="*/ 360 w 2088"/>
                  <a:gd name="T55" fmla="*/ 1410 h 1674"/>
                  <a:gd name="T56" fmla="*/ 432 w 2088"/>
                  <a:gd name="T57" fmla="*/ 1428 h 1674"/>
                  <a:gd name="T58" fmla="*/ 594 w 2088"/>
                  <a:gd name="T59" fmla="*/ 1398 h 1674"/>
                  <a:gd name="T60" fmla="*/ 708 w 2088"/>
                  <a:gd name="T61" fmla="*/ 1470 h 1674"/>
                  <a:gd name="T62" fmla="*/ 834 w 2088"/>
                  <a:gd name="T63" fmla="*/ 1440 h 1674"/>
                  <a:gd name="T64" fmla="*/ 912 w 2088"/>
                  <a:gd name="T65" fmla="*/ 1440 h 1674"/>
                  <a:gd name="T66" fmla="*/ 990 w 2088"/>
                  <a:gd name="T67" fmla="*/ 1494 h 1674"/>
                  <a:gd name="T68" fmla="*/ 978 w 2088"/>
                  <a:gd name="T69" fmla="*/ 1566 h 1674"/>
                  <a:gd name="T70" fmla="*/ 954 w 2088"/>
                  <a:gd name="T71" fmla="*/ 1608 h 1674"/>
                  <a:gd name="T72" fmla="*/ 1056 w 2088"/>
                  <a:gd name="T73" fmla="*/ 1650 h 1674"/>
                  <a:gd name="T74" fmla="*/ 1212 w 2088"/>
                  <a:gd name="T75" fmla="*/ 1542 h 1674"/>
                  <a:gd name="T76" fmla="*/ 1500 w 2088"/>
                  <a:gd name="T77" fmla="*/ 1524 h 1674"/>
                  <a:gd name="T78" fmla="*/ 1722 w 2088"/>
                  <a:gd name="T79" fmla="*/ 1494 h 1674"/>
                  <a:gd name="T80" fmla="*/ 1818 w 2088"/>
                  <a:gd name="T81" fmla="*/ 1320 h 1674"/>
                  <a:gd name="T82" fmla="*/ 1824 w 2088"/>
                  <a:gd name="T83" fmla="*/ 1200 h 1674"/>
                  <a:gd name="T84" fmla="*/ 1872 w 2088"/>
                  <a:gd name="T85" fmla="*/ 1116 h 1674"/>
                  <a:gd name="T86" fmla="*/ 1902 w 2088"/>
                  <a:gd name="T87" fmla="*/ 960 h 1674"/>
                  <a:gd name="T88" fmla="*/ 2022 w 2088"/>
                  <a:gd name="T89" fmla="*/ 768 h 1674"/>
                  <a:gd name="T90" fmla="*/ 2010 w 2088"/>
                  <a:gd name="T91" fmla="*/ 714 h 1674"/>
                  <a:gd name="T92" fmla="*/ 1944 w 2088"/>
                  <a:gd name="T93" fmla="*/ 702 h 1674"/>
                  <a:gd name="T94" fmla="*/ 1920 w 2088"/>
                  <a:gd name="T95" fmla="*/ 810 h 1674"/>
                  <a:gd name="T96" fmla="*/ 1698 w 2088"/>
                  <a:gd name="T97" fmla="*/ 732 h 1674"/>
                  <a:gd name="T98" fmla="*/ 1572 w 2088"/>
                  <a:gd name="T99" fmla="*/ 744 h 1674"/>
                  <a:gd name="T100" fmla="*/ 1668 w 2088"/>
                  <a:gd name="T101" fmla="*/ 870 h 1674"/>
                  <a:gd name="T102" fmla="*/ 1590 w 2088"/>
                  <a:gd name="T103" fmla="*/ 936 h 1674"/>
                  <a:gd name="T104" fmla="*/ 1530 w 2088"/>
                  <a:gd name="T105" fmla="*/ 1020 h 1674"/>
                  <a:gd name="T106" fmla="*/ 1512 w 2088"/>
                  <a:gd name="T107" fmla="*/ 936 h 1674"/>
                  <a:gd name="T108" fmla="*/ 1338 w 2088"/>
                  <a:gd name="T109" fmla="*/ 906 h 1674"/>
                  <a:gd name="T110" fmla="*/ 1302 w 2088"/>
                  <a:gd name="T111" fmla="*/ 804 h 1674"/>
                  <a:gd name="T112" fmla="*/ 1266 w 2088"/>
                  <a:gd name="T113" fmla="*/ 624 h 1674"/>
                  <a:gd name="T114" fmla="*/ 1278 w 2088"/>
                  <a:gd name="T115" fmla="*/ 504 h 1674"/>
                  <a:gd name="T116" fmla="*/ 1440 w 2088"/>
                  <a:gd name="T117" fmla="*/ 300 h 1674"/>
                  <a:gd name="T118" fmla="*/ 1548 w 2088"/>
                  <a:gd name="T119" fmla="*/ 204 h 1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088" h="1674">
                    <a:moveTo>
                      <a:pt x="1476" y="0"/>
                    </a:moveTo>
                    <a:lnTo>
                      <a:pt x="1470" y="0"/>
                    </a:lnTo>
                    <a:lnTo>
                      <a:pt x="1458" y="0"/>
                    </a:lnTo>
                    <a:lnTo>
                      <a:pt x="1416" y="6"/>
                    </a:lnTo>
                    <a:lnTo>
                      <a:pt x="1404" y="18"/>
                    </a:lnTo>
                    <a:lnTo>
                      <a:pt x="1392" y="24"/>
                    </a:lnTo>
                    <a:lnTo>
                      <a:pt x="1386" y="24"/>
                    </a:lnTo>
                    <a:lnTo>
                      <a:pt x="1380" y="30"/>
                    </a:lnTo>
                    <a:lnTo>
                      <a:pt x="1374" y="30"/>
                    </a:lnTo>
                    <a:lnTo>
                      <a:pt x="1368" y="36"/>
                    </a:lnTo>
                    <a:lnTo>
                      <a:pt x="1356" y="42"/>
                    </a:lnTo>
                    <a:lnTo>
                      <a:pt x="1344" y="48"/>
                    </a:lnTo>
                    <a:lnTo>
                      <a:pt x="1332" y="54"/>
                    </a:lnTo>
                    <a:lnTo>
                      <a:pt x="1320" y="54"/>
                    </a:lnTo>
                    <a:lnTo>
                      <a:pt x="1284" y="60"/>
                    </a:lnTo>
                    <a:lnTo>
                      <a:pt x="1278" y="66"/>
                    </a:lnTo>
                    <a:lnTo>
                      <a:pt x="1266" y="66"/>
                    </a:lnTo>
                    <a:lnTo>
                      <a:pt x="1260" y="72"/>
                    </a:lnTo>
                    <a:lnTo>
                      <a:pt x="1254" y="72"/>
                    </a:lnTo>
                    <a:lnTo>
                      <a:pt x="1272" y="96"/>
                    </a:lnTo>
                    <a:lnTo>
                      <a:pt x="1284" y="108"/>
                    </a:lnTo>
                    <a:lnTo>
                      <a:pt x="1296" y="126"/>
                    </a:lnTo>
                    <a:lnTo>
                      <a:pt x="1296" y="132"/>
                    </a:lnTo>
                    <a:lnTo>
                      <a:pt x="1302" y="138"/>
                    </a:lnTo>
                    <a:lnTo>
                      <a:pt x="1308" y="156"/>
                    </a:lnTo>
                    <a:lnTo>
                      <a:pt x="1314" y="162"/>
                    </a:lnTo>
                    <a:lnTo>
                      <a:pt x="1326" y="180"/>
                    </a:lnTo>
                    <a:lnTo>
                      <a:pt x="1344" y="174"/>
                    </a:lnTo>
                    <a:lnTo>
                      <a:pt x="1362" y="174"/>
                    </a:lnTo>
                    <a:lnTo>
                      <a:pt x="1368" y="174"/>
                    </a:lnTo>
                    <a:lnTo>
                      <a:pt x="1362" y="174"/>
                    </a:lnTo>
                    <a:lnTo>
                      <a:pt x="1362" y="180"/>
                    </a:lnTo>
                    <a:lnTo>
                      <a:pt x="1362" y="186"/>
                    </a:lnTo>
                    <a:lnTo>
                      <a:pt x="1368" y="186"/>
                    </a:lnTo>
                    <a:lnTo>
                      <a:pt x="1368" y="192"/>
                    </a:lnTo>
                    <a:lnTo>
                      <a:pt x="1362" y="192"/>
                    </a:lnTo>
                    <a:lnTo>
                      <a:pt x="1362" y="198"/>
                    </a:lnTo>
                    <a:lnTo>
                      <a:pt x="1362" y="204"/>
                    </a:lnTo>
                    <a:lnTo>
                      <a:pt x="1362" y="210"/>
                    </a:lnTo>
                    <a:lnTo>
                      <a:pt x="1362" y="216"/>
                    </a:lnTo>
                    <a:lnTo>
                      <a:pt x="1356" y="216"/>
                    </a:lnTo>
                    <a:lnTo>
                      <a:pt x="1356" y="222"/>
                    </a:lnTo>
                    <a:lnTo>
                      <a:pt x="1350" y="222"/>
                    </a:lnTo>
                    <a:lnTo>
                      <a:pt x="1350" y="228"/>
                    </a:lnTo>
                    <a:lnTo>
                      <a:pt x="1350" y="234"/>
                    </a:lnTo>
                    <a:lnTo>
                      <a:pt x="1338" y="246"/>
                    </a:lnTo>
                    <a:lnTo>
                      <a:pt x="1332" y="222"/>
                    </a:lnTo>
                    <a:lnTo>
                      <a:pt x="1332" y="216"/>
                    </a:lnTo>
                    <a:lnTo>
                      <a:pt x="1326" y="222"/>
                    </a:lnTo>
                    <a:lnTo>
                      <a:pt x="1320" y="234"/>
                    </a:lnTo>
                    <a:lnTo>
                      <a:pt x="1314" y="246"/>
                    </a:lnTo>
                    <a:lnTo>
                      <a:pt x="1308" y="252"/>
                    </a:lnTo>
                    <a:lnTo>
                      <a:pt x="1302" y="258"/>
                    </a:lnTo>
                    <a:lnTo>
                      <a:pt x="1302" y="264"/>
                    </a:lnTo>
                    <a:lnTo>
                      <a:pt x="1296" y="270"/>
                    </a:lnTo>
                    <a:lnTo>
                      <a:pt x="1296" y="276"/>
                    </a:lnTo>
                    <a:lnTo>
                      <a:pt x="1290" y="282"/>
                    </a:lnTo>
                    <a:lnTo>
                      <a:pt x="1290" y="288"/>
                    </a:lnTo>
                    <a:lnTo>
                      <a:pt x="1284" y="294"/>
                    </a:lnTo>
                    <a:lnTo>
                      <a:pt x="1260" y="270"/>
                    </a:lnTo>
                    <a:lnTo>
                      <a:pt x="1248" y="252"/>
                    </a:lnTo>
                    <a:lnTo>
                      <a:pt x="1236" y="246"/>
                    </a:lnTo>
                    <a:lnTo>
                      <a:pt x="1230" y="246"/>
                    </a:lnTo>
                    <a:lnTo>
                      <a:pt x="1218" y="240"/>
                    </a:lnTo>
                    <a:lnTo>
                      <a:pt x="1206" y="240"/>
                    </a:lnTo>
                    <a:lnTo>
                      <a:pt x="1182" y="240"/>
                    </a:lnTo>
                    <a:lnTo>
                      <a:pt x="1164" y="240"/>
                    </a:lnTo>
                    <a:lnTo>
                      <a:pt x="1164" y="246"/>
                    </a:lnTo>
                    <a:lnTo>
                      <a:pt x="1152" y="246"/>
                    </a:lnTo>
                    <a:lnTo>
                      <a:pt x="1140" y="246"/>
                    </a:lnTo>
                    <a:lnTo>
                      <a:pt x="1122" y="246"/>
                    </a:lnTo>
                    <a:lnTo>
                      <a:pt x="1110" y="246"/>
                    </a:lnTo>
                    <a:lnTo>
                      <a:pt x="1080" y="252"/>
                    </a:lnTo>
                    <a:lnTo>
                      <a:pt x="1068" y="258"/>
                    </a:lnTo>
                    <a:lnTo>
                      <a:pt x="1062" y="264"/>
                    </a:lnTo>
                    <a:lnTo>
                      <a:pt x="1056" y="270"/>
                    </a:lnTo>
                    <a:lnTo>
                      <a:pt x="1056" y="276"/>
                    </a:lnTo>
                    <a:lnTo>
                      <a:pt x="1056" y="288"/>
                    </a:lnTo>
                    <a:lnTo>
                      <a:pt x="1056" y="294"/>
                    </a:lnTo>
                    <a:lnTo>
                      <a:pt x="1062" y="306"/>
                    </a:lnTo>
                    <a:lnTo>
                      <a:pt x="1062" y="324"/>
                    </a:lnTo>
                    <a:lnTo>
                      <a:pt x="1062" y="342"/>
                    </a:lnTo>
                    <a:lnTo>
                      <a:pt x="1002" y="342"/>
                    </a:lnTo>
                    <a:lnTo>
                      <a:pt x="996" y="342"/>
                    </a:lnTo>
                    <a:lnTo>
                      <a:pt x="966" y="342"/>
                    </a:lnTo>
                    <a:lnTo>
                      <a:pt x="948" y="342"/>
                    </a:lnTo>
                    <a:lnTo>
                      <a:pt x="948" y="354"/>
                    </a:lnTo>
                    <a:lnTo>
                      <a:pt x="942" y="366"/>
                    </a:lnTo>
                    <a:lnTo>
                      <a:pt x="918" y="366"/>
                    </a:lnTo>
                    <a:lnTo>
                      <a:pt x="912" y="366"/>
                    </a:lnTo>
                    <a:lnTo>
                      <a:pt x="876" y="366"/>
                    </a:lnTo>
                    <a:lnTo>
                      <a:pt x="870" y="366"/>
                    </a:lnTo>
                    <a:lnTo>
                      <a:pt x="858" y="366"/>
                    </a:lnTo>
                    <a:lnTo>
                      <a:pt x="852" y="366"/>
                    </a:lnTo>
                    <a:lnTo>
                      <a:pt x="852" y="360"/>
                    </a:lnTo>
                    <a:lnTo>
                      <a:pt x="852" y="354"/>
                    </a:lnTo>
                    <a:lnTo>
                      <a:pt x="852" y="348"/>
                    </a:lnTo>
                    <a:lnTo>
                      <a:pt x="852" y="342"/>
                    </a:lnTo>
                    <a:lnTo>
                      <a:pt x="846" y="336"/>
                    </a:lnTo>
                    <a:lnTo>
                      <a:pt x="846" y="330"/>
                    </a:lnTo>
                    <a:lnTo>
                      <a:pt x="846" y="324"/>
                    </a:lnTo>
                    <a:lnTo>
                      <a:pt x="846" y="318"/>
                    </a:lnTo>
                    <a:lnTo>
                      <a:pt x="846" y="312"/>
                    </a:lnTo>
                    <a:lnTo>
                      <a:pt x="768" y="330"/>
                    </a:lnTo>
                    <a:lnTo>
                      <a:pt x="762" y="330"/>
                    </a:lnTo>
                    <a:lnTo>
                      <a:pt x="750" y="336"/>
                    </a:lnTo>
                    <a:lnTo>
                      <a:pt x="738" y="336"/>
                    </a:lnTo>
                    <a:lnTo>
                      <a:pt x="708" y="342"/>
                    </a:lnTo>
                    <a:lnTo>
                      <a:pt x="708" y="360"/>
                    </a:lnTo>
                    <a:lnTo>
                      <a:pt x="708" y="372"/>
                    </a:lnTo>
                    <a:lnTo>
                      <a:pt x="708" y="378"/>
                    </a:lnTo>
                    <a:lnTo>
                      <a:pt x="708" y="390"/>
                    </a:lnTo>
                    <a:lnTo>
                      <a:pt x="708" y="396"/>
                    </a:lnTo>
                    <a:lnTo>
                      <a:pt x="702" y="396"/>
                    </a:lnTo>
                    <a:lnTo>
                      <a:pt x="696" y="396"/>
                    </a:lnTo>
                    <a:lnTo>
                      <a:pt x="690" y="396"/>
                    </a:lnTo>
                    <a:lnTo>
                      <a:pt x="678" y="390"/>
                    </a:lnTo>
                    <a:lnTo>
                      <a:pt x="678" y="402"/>
                    </a:lnTo>
                    <a:lnTo>
                      <a:pt x="654" y="408"/>
                    </a:lnTo>
                    <a:lnTo>
                      <a:pt x="588" y="420"/>
                    </a:lnTo>
                    <a:lnTo>
                      <a:pt x="558" y="384"/>
                    </a:lnTo>
                    <a:lnTo>
                      <a:pt x="540" y="366"/>
                    </a:lnTo>
                    <a:lnTo>
                      <a:pt x="498" y="378"/>
                    </a:lnTo>
                    <a:lnTo>
                      <a:pt x="498" y="384"/>
                    </a:lnTo>
                    <a:lnTo>
                      <a:pt x="498" y="390"/>
                    </a:lnTo>
                    <a:lnTo>
                      <a:pt x="498" y="396"/>
                    </a:lnTo>
                    <a:lnTo>
                      <a:pt x="498" y="438"/>
                    </a:lnTo>
                    <a:lnTo>
                      <a:pt x="438" y="450"/>
                    </a:lnTo>
                    <a:lnTo>
                      <a:pt x="384" y="462"/>
                    </a:lnTo>
                    <a:lnTo>
                      <a:pt x="378" y="444"/>
                    </a:lnTo>
                    <a:lnTo>
                      <a:pt x="336" y="474"/>
                    </a:lnTo>
                    <a:lnTo>
                      <a:pt x="330" y="480"/>
                    </a:lnTo>
                    <a:lnTo>
                      <a:pt x="318" y="486"/>
                    </a:lnTo>
                    <a:lnTo>
                      <a:pt x="312" y="486"/>
                    </a:lnTo>
                    <a:lnTo>
                      <a:pt x="306" y="486"/>
                    </a:lnTo>
                    <a:lnTo>
                      <a:pt x="300" y="492"/>
                    </a:lnTo>
                    <a:lnTo>
                      <a:pt x="294" y="498"/>
                    </a:lnTo>
                    <a:lnTo>
                      <a:pt x="288" y="498"/>
                    </a:lnTo>
                    <a:lnTo>
                      <a:pt x="282" y="498"/>
                    </a:lnTo>
                    <a:lnTo>
                      <a:pt x="276" y="504"/>
                    </a:lnTo>
                    <a:lnTo>
                      <a:pt x="270" y="504"/>
                    </a:lnTo>
                    <a:lnTo>
                      <a:pt x="258" y="492"/>
                    </a:lnTo>
                    <a:lnTo>
                      <a:pt x="246" y="480"/>
                    </a:lnTo>
                    <a:lnTo>
                      <a:pt x="228" y="462"/>
                    </a:lnTo>
                    <a:lnTo>
                      <a:pt x="216" y="450"/>
                    </a:lnTo>
                    <a:lnTo>
                      <a:pt x="210" y="444"/>
                    </a:lnTo>
                    <a:lnTo>
                      <a:pt x="192" y="432"/>
                    </a:lnTo>
                    <a:lnTo>
                      <a:pt x="186" y="432"/>
                    </a:lnTo>
                    <a:lnTo>
                      <a:pt x="138" y="438"/>
                    </a:lnTo>
                    <a:lnTo>
                      <a:pt x="138" y="444"/>
                    </a:lnTo>
                    <a:lnTo>
                      <a:pt x="132" y="450"/>
                    </a:lnTo>
                    <a:lnTo>
                      <a:pt x="126" y="456"/>
                    </a:lnTo>
                    <a:lnTo>
                      <a:pt x="126" y="462"/>
                    </a:lnTo>
                    <a:lnTo>
                      <a:pt x="120" y="468"/>
                    </a:lnTo>
                    <a:lnTo>
                      <a:pt x="114" y="474"/>
                    </a:lnTo>
                    <a:lnTo>
                      <a:pt x="114" y="480"/>
                    </a:lnTo>
                    <a:lnTo>
                      <a:pt x="114" y="486"/>
                    </a:lnTo>
                    <a:lnTo>
                      <a:pt x="108" y="492"/>
                    </a:lnTo>
                    <a:lnTo>
                      <a:pt x="102" y="498"/>
                    </a:lnTo>
                    <a:lnTo>
                      <a:pt x="102" y="504"/>
                    </a:lnTo>
                    <a:lnTo>
                      <a:pt x="96" y="510"/>
                    </a:lnTo>
                    <a:lnTo>
                      <a:pt x="102" y="516"/>
                    </a:lnTo>
                    <a:lnTo>
                      <a:pt x="102" y="522"/>
                    </a:lnTo>
                    <a:lnTo>
                      <a:pt x="108" y="528"/>
                    </a:lnTo>
                    <a:lnTo>
                      <a:pt x="108" y="534"/>
                    </a:lnTo>
                    <a:lnTo>
                      <a:pt x="114" y="534"/>
                    </a:lnTo>
                    <a:lnTo>
                      <a:pt x="114" y="540"/>
                    </a:lnTo>
                    <a:lnTo>
                      <a:pt x="120" y="546"/>
                    </a:lnTo>
                    <a:lnTo>
                      <a:pt x="126" y="546"/>
                    </a:lnTo>
                    <a:lnTo>
                      <a:pt x="126" y="552"/>
                    </a:lnTo>
                    <a:lnTo>
                      <a:pt x="126" y="558"/>
                    </a:lnTo>
                    <a:lnTo>
                      <a:pt x="132" y="564"/>
                    </a:lnTo>
                    <a:lnTo>
                      <a:pt x="138" y="570"/>
                    </a:lnTo>
                    <a:lnTo>
                      <a:pt x="138" y="564"/>
                    </a:lnTo>
                    <a:lnTo>
                      <a:pt x="144" y="564"/>
                    </a:lnTo>
                    <a:lnTo>
                      <a:pt x="150" y="558"/>
                    </a:lnTo>
                    <a:lnTo>
                      <a:pt x="156" y="558"/>
                    </a:lnTo>
                    <a:lnTo>
                      <a:pt x="156" y="552"/>
                    </a:lnTo>
                    <a:lnTo>
                      <a:pt x="162" y="552"/>
                    </a:lnTo>
                    <a:lnTo>
                      <a:pt x="168" y="546"/>
                    </a:lnTo>
                    <a:lnTo>
                      <a:pt x="174" y="546"/>
                    </a:lnTo>
                    <a:lnTo>
                      <a:pt x="174" y="540"/>
                    </a:lnTo>
                    <a:lnTo>
                      <a:pt x="192" y="558"/>
                    </a:lnTo>
                    <a:lnTo>
                      <a:pt x="198" y="564"/>
                    </a:lnTo>
                    <a:lnTo>
                      <a:pt x="204" y="570"/>
                    </a:lnTo>
                    <a:lnTo>
                      <a:pt x="204" y="576"/>
                    </a:lnTo>
                    <a:lnTo>
                      <a:pt x="216" y="582"/>
                    </a:lnTo>
                    <a:lnTo>
                      <a:pt x="228" y="594"/>
                    </a:lnTo>
                    <a:lnTo>
                      <a:pt x="228" y="600"/>
                    </a:lnTo>
                    <a:lnTo>
                      <a:pt x="240" y="606"/>
                    </a:lnTo>
                    <a:lnTo>
                      <a:pt x="252" y="624"/>
                    </a:lnTo>
                    <a:lnTo>
                      <a:pt x="210" y="636"/>
                    </a:lnTo>
                    <a:lnTo>
                      <a:pt x="210" y="642"/>
                    </a:lnTo>
                    <a:lnTo>
                      <a:pt x="204" y="648"/>
                    </a:lnTo>
                    <a:lnTo>
                      <a:pt x="192" y="672"/>
                    </a:lnTo>
                    <a:lnTo>
                      <a:pt x="180" y="702"/>
                    </a:lnTo>
                    <a:lnTo>
                      <a:pt x="186" y="708"/>
                    </a:lnTo>
                    <a:lnTo>
                      <a:pt x="198" y="714"/>
                    </a:lnTo>
                    <a:lnTo>
                      <a:pt x="210" y="714"/>
                    </a:lnTo>
                    <a:lnTo>
                      <a:pt x="216" y="720"/>
                    </a:lnTo>
                    <a:lnTo>
                      <a:pt x="222" y="720"/>
                    </a:lnTo>
                    <a:lnTo>
                      <a:pt x="228" y="726"/>
                    </a:lnTo>
                    <a:lnTo>
                      <a:pt x="234" y="726"/>
                    </a:lnTo>
                    <a:lnTo>
                      <a:pt x="240" y="726"/>
                    </a:lnTo>
                    <a:lnTo>
                      <a:pt x="246" y="726"/>
                    </a:lnTo>
                    <a:lnTo>
                      <a:pt x="252" y="732"/>
                    </a:lnTo>
                    <a:lnTo>
                      <a:pt x="258" y="732"/>
                    </a:lnTo>
                    <a:lnTo>
                      <a:pt x="264" y="732"/>
                    </a:lnTo>
                    <a:lnTo>
                      <a:pt x="270" y="732"/>
                    </a:lnTo>
                    <a:lnTo>
                      <a:pt x="276" y="732"/>
                    </a:lnTo>
                    <a:lnTo>
                      <a:pt x="282" y="732"/>
                    </a:lnTo>
                    <a:lnTo>
                      <a:pt x="282" y="738"/>
                    </a:lnTo>
                    <a:lnTo>
                      <a:pt x="282" y="744"/>
                    </a:lnTo>
                    <a:lnTo>
                      <a:pt x="282" y="750"/>
                    </a:lnTo>
                    <a:lnTo>
                      <a:pt x="276" y="750"/>
                    </a:lnTo>
                    <a:lnTo>
                      <a:pt x="276" y="756"/>
                    </a:lnTo>
                    <a:lnTo>
                      <a:pt x="276" y="762"/>
                    </a:lnTo>
                    <a:lnTo>
                      <a:pt x="276" y="768"/>
                    </a:lnTo>
                    <a:lnTo>
                      <a:pt x="276" y="774"/>
                    </a:lnTo>
                    <a:lnTo>
                      <a:pt x="270" y="774"/>
                    </a:lnTo>
                    <a:lnTo>
                      <a:pt x="258" y="774"/>
                    </a:lnTo>
                    <a:lnTo>
                      <a:pt x="252" y="774"/>
                    </a:lnTo>
                    <a:lnTo>
                      <a:pt x="246" y="774"/>
                    </a:lnTo>
                    <a:lnTo>
                      <a:pt x="234" y="768"/>
                    </a:lnTo>
                    <a:lnTo>
                      <a:pt x="228" y="768"/>
                    </a:lnTo>
                    <a:lnTo>
                      <a:pt x="216" y="768"/>
                    </a:lnTo>
                    <a:lnTo>
                      <a:pt x="210" y="762"/>
                    </a:lnTo>
                    <a:lnTo>
                      <a:pt x="198" y="762"/>
                    </a:lnTo>
                    <a:lnTo>
                      <a:pt x="192" y="756"/>
                    </a:lnTo>
                    <a:lnTo>
                      <a:pt x="180" y="756"/>
                    </a:lnTo>
                    <a:lnTo>
                      <a:pt x="168" y="750"/>
                    </a:lnTo>
                    <a:lnTo>
                      <a:pt x="156" y="744"/>
                    </a:lnTo>
                    <a:lnTo>
                      <a:pt x="156" y="750"/>
                    </a:lnTo>
                    <a:lnTo>
                      <a:pt x="156" y="756"/>
                    </a:lnTo>
                    <a:lnTo>
                      <a:pt x="150" y="762"/>
                    </a:lnTo>
                    <a:lnTo>
                      <a:pt x="150" y="768"/>
                    </a:lnTo>
                    <a:lnTo>
                      <a:pt x="144" y="774"/>
                    </a:lnTo>
                    <a:lnTo>
                      <a:pt x="144" y="780"/>
                    </a:lnTo>
                    <a:lnTo>
                      <a:pt x="144" y="786"/>
                    </a:lnTo>
                    <a:lnTo>
                      <a:pt x="138" y="786"/>
                    </a:lnTo>
                    <a:lnTo>
                      <a:pt x="138" y="792"/>
                    </a:lnTo>
                    <a:lnTo>
                      <a:pt x="138" y="798"/>
                    </a:lnTo>
                    <a:lnTo>
                      <a:pt x="126" y="810"/>
                    </a:lnTo>
                    <a:lnTo>
                      <a:pt x="114" y="834"/>
                    </a:lnTo>
                    <a:lnTo>
                      <a:pt x="144" y="840"/>
                    </a:lnTo>
                    <a:lnTo>
                      <a:pt x="144" y="858"/>
                    </a:lnTo>
                    <a:lnTo>
                      <a:pt x="150" y="870"/>
                    </a:lnTo>
                    <a:lnTo>
                      <a:pt x="150" y="876"/>
                    </a:lnTo>
                    <a:lnTo>
                      <a:pt x="150" y="882"/>
                    </a:lnTo>
                    <a:lnTo>
                      <a:pt x="150" y="888"/>
                    </a:lnTo>
                    <a:lnTo>
                      <a:pt x="156" y="888"/>
                    </a:lnTo>
                    <a:lnTo>
                      <a:pt x="156" y="894"/>
                    </a:lnTo>
                    <a:lnTo>
                      <a:pt x="156" y="900"/>
                    </a:lnTo>
                    <a:lnTo>
                      <a:pt x="150" y="906"/>
                    </a:lnTo>
                    <a:lnTo>
                      <a:pt x="144" y="906"/>
                    </a:lnTo>
                    <a:lnTo>
                      <a:pt x="138" y="906"/>
                    </a:lnTo>
                    <a:lnTo>
                      <a:pt x="132" y="906"/>
                    </a:lnTo>
                    <a:lnTo>
                      <a:pt x="132" y="912"/>
                    </a:lnTo>
                    <a:lnTo>
                      <a:pt x="132" y="918"/>
                    </a:lnTo>
                    <a:lnTo>
                      <a:pt x="132" y="924"/>
                    </a:lnTo>
                    <a:lnTo>
                      <a:pt x="126" y="924"/>
                    </a:lnTo>
                    <a:lnTo>
                      <a:pt x="120" y="924"/>
                    </a:lnTo>
                    <a:lnTo>
                      <a:pt x="120" y="918"/>
                    </a:lnTo>
                    <a:lnTo>
                      <a:pt x="114" y="918"/>
                    </a:lnTo>
                    <a:lnTo>
                      <a:pt x="114" y="924"/>
                    </a:lnTo>
                    <a:lnTo>
                      <a:pt x="114" y="930"/>
                    </a:lnTo>
                    <a:lnTo>
                      <a:pt x="108" y="930"/>
                    </a:lnTo>
                    <a:lnTo>
                      <a:pt x="108" y="936"/>
                    </a:lnTo>
                    <a:lnTo>
                      <a:pt x="108" y="942"/>
                    </a:lnTo>
                    <a:lnTo>
                      <a:pt x="108" y="948"/>
                    </a:lnTo>
                    <a:lnTo>
                      <a:pt x="108" y="954"/>
                    </a:lnTo>
                    <a:lnTo>
                      <a:pt x="108" y="960"/>
                    </a:lnTo>
                    <a:lnTo>
                      <a:pt x="108" y="966"/>
                    </a:lnTo>
                    <a:lnTo>
                      <a:pt x="108" y="972"/>
                    </a:lnTo>
                    <a:lnTo>
                      <a:pt x="108" y="978"/>
                    </a:lnTo>
                    <a:lnTo>
                      <a:pt x="114" y="984"/>
                    </a:lnTo>
                    <a:lnTo>
                      <a:pt x="114" y="1002"/>
                    </a:lnTo>
                    <a:lnTo>
                      <a:pt x="114" y="1008"/>
                    </a:lnTo>
                    <a:lnTo>
                      <a:pt x="108" y="1008"/>
                    </a:lnTo>
                    <a:lnTo>
                      <a:pt x="102" y="1008"/>
                    </a:lnTo>
                    <a:lnTo>
                      <a:pt x="108" y="1020"/>
                    </a:lnTo>
                    <a:lnTo>
                      <a:pt x="114" y="1032"/>
                    </a:lnTo>
                    <a:lnTo>
                      <a:pt x="126" y="1062"/>
                    </a:lnTo>
                    <a:lnTo>
                      <a:pt x="132" y="1062"/>
                    </a:lnTo>
                    <a:lnTo>
                      <a:pt x="138" y="1080"/>
                    </a:lnTo>
                    <a:lnTo>
                      <a:pt x="144" y="1086"/>
                    </a:lnTo>
                    <a:lnTo>
                      <a:pt x="144" y="1092"/>
                    </a:lnTo>
                    <a:lnTo>
                      <a:pt x="150" y="1092"/>
                    </a:lnTo>
                    <a:lnTo>
                      <a:pt x="156" y="1110"/>
                    </a:lnTo>
                    <a:lnTo>
                      <a:pt x="150" y="1110"/>
                    </a:lnTo>
                    <a:lnTo>
                      <a:pt x="144" y="1116"/>
                    </a:lnTo>
                    <a:lnTo>
                      <a:pt x="138" y="1116"/>
                    </a:lnTo>
                    <a:lnTo>
                      <a:pt x="132" y="1116"/>
                    </a:lnTo>
                    <a:lnTo>
                      <a:pt x="126" y="1116"/>
                    </a:lnTo>
                    <a:lnTo>
                      <a:pt x="120" y="1116"/>
                    </a:lnTo>
                    <a:lnTo>
                      <a:pt x="114" y="1116"/>
                    </a:lnTo>
                    <a:lnTo>
                      <a:pt x="108" y="1122"/>
                    </a:lnTo>
                    <a:lnTo>
                      <a:pt x="102" y="1122"/>
                    </a:lnTo>
                    <a:lnTo>
                      <a:pt x="102" y="1134"/>
                    </a:lnTo>
                    <a:lnTo>
                      <a:pt x="108" y="1140"/>
                    </a:lnTo>
                    <a:lnTo>
                      <a:pt x="108" y="1146"/>
                    </a:lnTo>
                    <a:lnTo>
                      <a:pt x="108" y="1152"/>
                    </a:lnTo>
                    <a:lnTo>
                      <a:pt x="108" y="1158"/>
                    </a:lnTo>
                    <a:lnTo>
                      <a:pt x="108" y="1164"/>
                    </a:lnTo>
                    <a:lnTo>
                      <a:pt x="114" y="1170"/>
                    </a:lnTo>
                    <a:lnTo>
                      <a:pt x="120" y="1170"/>
                    </a:lnTo>
                    <a:lnTo>
                      <a:pt x="126" y="1170"/>
                    </a:lnTo>
                    <a:lnTo>
                      <a:pt x="126" y="1176"/>
                    </a:lnTo>
                    <a:lnTo>
                      <a:pt x="126" y="1188"/>
                    </a:lnTo>
                    <a:lnTo>
                      <a:pt x="114" y="1194"/>
                    </a:lnTo>
                    <a:lnTo>
                      <a:pt x="120" y="1218"/>
                    </a:lnTo>
                    <a:lnTo>
                      <a:pt x="108" y="1224"/>
                    </a:lnTo>
                    <a:lnTo>
                      <a:pt x="102" y="1224"/>
                    </a:lnTo>
                    <a:lnTo>
                      <a:pt x="84" y="1224"/>
                    </a:lnTo>
                    <a:lnTo>
                      <a:pt x="60" y="1236"/>
                    </a:lnTo>
                    <a:lnTo>
                      <a:pt x="72" y="1242"/>
                    </a:lnTo>
                    <a:lnTo>
                      <a:pt x="78" y="1248"/>
                    </a:lnTo>
                    <a:lnTo>
                      <a:pt x="84" y="1254"/>
                    </a:lnTo>
                    <a:lnTo>
                      <a:pt x="18" y="1260"/>
                    </a:lnTo>
                    <a:lnTo>
                      <a:pt x="18" y="1272"/>
                    </a:lnTo>
                    <a:lnTo>
                      <a:pt x="18" y="1278"/>
                    </a:lnTo>
                    <a:lnTo>
                      <a:pt x="18" y="1284"/>
                    </a:lnTo>
                    <a:lnTo>
                      <a:pt x="12" y="1296"/>
                    </a:lnTo>
                    <a:lnTo>
                      <a:pt x="12" y="1308"/>
                    </a:lnTo>
                    <a:lnTo>
                      <a:pt x="12" y="1314"/>
                    </a:lnTo>
                    <a:lnTo>
                      <a:pt x="18" y="1314"/>
                    </a:lnTo>
                    <a:lnTo>
                      <a:pt x="18" y="1320"/>
                    </a:lnTo>
                    <a:lnTo>
                      <a:pt x="18" y="1326"/>
                    </a:lnTo>
                    <a:lnTo>
                      <a:pt x="18" y="1332"/>
                    </a:lnTo>
                    <a:lnTo>
                      <a:pt x="18" y="1338"/>
                    </a:lnTo>
                    <a:lnTo>
                      <a:pt x="12" y="1338"/>
                    </a:lnTo>
                    <a:lnTo>
                      <a:pt x="6" y="1338"/>
                    </a:lnTo>
                    <a:lnTo>
                      <a:pt x="0" y="1338"/>
                    </a:lnTo>
                    <a:lnTo>
                      <a:pt x="0" y="1350"/>
                    </a:lnTo>
                    <a:lnTo>
                      <a:pt x="6" y="1356"/>
                    </a:lnTo>
                    <a:lnTo>
                      <a:pt x="6" y="1374"/>
                    </a:lnTo>
                    <a:lnTo>
                      <a:pt x="12" y="1374"/>
                    </a:lnTo>
                    <a:lnTo>
                      <a:pt x="18" y="1374"/>
                    </a:lnTo>
                    <a:lnTo>
                      <a:pt x="18" y="1380"/>
                    </a:lnTo>
                    <a:lnTo>
                      <a:pt x="24" y="1380"/>
                    </a:lnTo>
                    <a:lnTo>
                      <a:pt x="30" y="1380"/>
                    </a:lnTo>
                    <a:lnTo>
                      <a:pt x="30" y="1386"/>
                    </a:lnTo>
                    <a:lnTo>
                      <a:pt x="36" y="1386"/>
                    </a:lnTo>
                    <a:lnTo>
                      <a:pt x="42" y="1386"/>
                    </a:lnTo>
                    <a:lnTo>
                      <a:pt x="54" y="1398"/>
                    </a:lnTo>
                    <a:lnTo>
                      <a:pt x="60" y="1392"/>
                    </a:lnTo>
                    <a:lnTo>
                      <a:pt x="72" y="1392"/>
                    </a:lnTo>
                    <a:lnTo>
                      <a:pt x="84" y="1392"/>
                    </a:lnTo>
                    <a:lnTo>
                      <a:pt x="90" y="1392"/>
                    </a:lnTo>
                    <a:lnTo>
                      <a:pt x="96" y="1392"/>
                    </a:lnTo>
                    <a:lnTo>
                      <a:pt x="102" y="1392"/>
                    </a:lnTo>
                    <a:lnTo>
                      <a:pt x="102" y="1386"/>
                    </a:lnTo>
                    <a:lnTo>
                      <a:pt x="96" y="1386"/>
                    </a:lnTo>
                    <a:lnTo>
                      <a:pt x="96" y="1380"/>
                    </a:lnTo>
                    <a:lnTo>
                      <a:pt x="102" y="1380"/>
                    </a:lnTo>
                    <a:lnTo>
                      <a:pt x="102" y="1374"/>
                    </a:lnTo>
                    <a:lnTo>
                      <a:pt x="108" y="1374"/>
                    </a:lnTo>
                    <a:lnTo>
                      <a:pt x="126" y="1380"/>
                    </a:lnTo>
                    <a:lnTo>
                      <a:pt x="126" y="1386"/>
                    </a:lnTo>
                    <a:lnTo>
                      <a:pt x="132" y="1386"/>
                    </a:lnTo>
                    <a:lnTo>
                      <a:pt x="138" y="1380"/>
                    </a:lnTo>
                    <a:lnTo>
                      <a:pt x="144" y="1380"/>
                    </a:lnTo>
                    <a:lnTo>
                      <a:pt x="150" y="1380"/>
                    </a:lnTo>
                    <a:lnTo>
                      <a:pt x="150" y="1374"/>
                    </a:lnTo>
                    <a:lnTo>
                      <a:pt x="156" y="1374"/>
                    </a:lnTo>
                    <a:lnTo>
                      <a:pt x="162" y="1368"/>
                    </a:lnTo>
                    <a:lnTo>
                      <a:pt x="162" y="1374"/>
                    </a:lnTo>
                    <a:lnTo>
                      <a:pt x="162" y="1380"/>
                    </a:lnTo>
                    <a:lnTo>
                      <a:pt x="162" y="1386"/>
                    </a:lnTo>
                    <a:lnTo>
                      <a:pt x="168" y="1392"/>
                    </a:lnTo>
                    <a:lnTo>
                      <a:pt x="168" y="1398"/>
                    </a:lnTo>
                    <a:lnTo>
                      <a:pt x="168" y="1404"/>
                    </a:lnTo>
                    <a:lnTo>
                      <a:pt x="168" y="1410"/>
                    </a:lnTo>
                    <a:lnTo>
                      <a:pt x="168" y="1416"/>
                    </a:lnTo>
                    <a:lnTo>
                      <a:pt x="168" y="1422"/>
                    </a:lnTo>
                    <a:lnTo>
                      <a:pt x="174" y="1422"/>
                    </a:lnTo>
                    <a:lnTo>
                      <a:pt x="180" y="1416"/>
                    </a:lnTo>
                    <a:lnTo>
                      <a:pt x="186" y="1416"/>
                    </a:lnTo>
                    <a:lnTo>
                      <a:pt x="192" y="1410"/>
                    </a:lnTo>
                    <a:lnTo>
                      <a:pt x="198" y="1410"/>
                    </a:lnTo>
                    <a:lnTo>
                      <a:pt x="198" y="1404"/>
                    </a:lnTo>
                    <a:lnTo>
                      <a:pt x="204" y="1404"/>
                    </a:lnTo>
                    <a:lnTo>
                      <a:pt x="210" y="1404"/>
                    </a:lnTo>
                    <a:lnTo>
                      <a:pt x="210" y="1398"/>
                    </a:lnTo>
                    <a:lnTo>
                      <a:pt x="216" y="1398"/>
                    </a:lnTo>
                    <a:lnTo>
                      <a:pt x="222" y="1398"/>
                    </a:lnTo>
                    <a:lnTo>
                      <a:pt x="222" y="1392"/>
                    </a:lnTo>
                    <a:lnTo>
                      <a:pt x="228" y="1392"/>
                    </a:lnTo>
                    <a:lnTo>
                      <a:pt x="234" y="1386"/>
                    </a:lnTo>
                    <a:lnTo>
                      <a:pt x="240" y="1386"/>
                    </a:lnTo>
                    <a:lnTo>
                      <a:pt x="246" y="1386"/>
                    </a:lnTo>
                    <a:lnTo>
                      <a:pt x="246" y="1392"/>
                    </a:lnTo>
                    <a:lnTo>
                      <a:pt x="246" y="1398"/>
                    </a:lnTo>
                    <a:lnTo>
                      <a:pt x="252" y="1398"/>
                    </a:lnTo>
                    <a:lnTo>
                      <a:pt x="252" y="1404"/>
                    </a:lnTo>
                    <a:lnTo>
                      <a:pt x="258" y="1404"/>
                    </a:lnTo>
                    <a:lnTo>
                      <a:pt x="258" y="1410"/>
                    </a:lnTo>
                    <a:lnTo>
                      <a:pt x="264" y="1410"/>
                    </a:lnTo>
                    <a:lnTo>
                      <a:pt x="264" y="1416"/>
                    </a:lnTo>
                    <a:lnTo>
                      <a:pt x="270" y="1416"/>
                    </a:lnTo>
                    <a:lnTo>
                      <a:pt x="270" y="1422"/>
                    </a:lnTo>
                    <a:lnTo>
                      <a:pt x="276" y="1416"/>
                    </a:lnTo>
                    <a:lnTo>
                      <a:pt x="282" y="1416"/>
                    </a:lnTo>
                    <a:lnTo>
                      <a:pt x="288" y="1416"/>
                    </a:lnTo>
                    <a:lnTo>
                      <a:pt x="294" y="1416"/>
                    </a:lnTo>
                    <a:lnTo>
                      <a:pt x="300" y="1416"/>
                    </a:lnTo>
                    <a:lnTo>
                      <a:pt x="306" y="1416"/>
                    </a:lnTo>
                    <a:lnTo>
                      <a:pt x="312" y="1416"/>
                    </a:lnTo>
                    <a:lnTo>
                      <a:pt x="318" y="1416"/>
                    </a:lnTo>
                    <a:lnTo>
                      <a:pt x="318" y="1410"/>
                    </a:lnTo>
                    <a:lnTo>
                      <a:pt x="324" y="1410"/>
                    </a:lnTo>
                    <a:lnTo>
                      <a:pt x="324" y="1404"/>
                    </a:lnTo>
                    <a:lnTo>
                      <a:pt x="330" y="1404"/>
                    </a:lnTo>
                    <a:lnTo>
                      <a:pt x="330" y="1410"/>
                    </a:lnTo>
                    <a:lnTo>
                      <a:pt x="336" y="1410"/>
                    </a:lnTo>
                    <a:lnTo>
                      <a:pt x="342" y="1410"/>
                    </a:lnTo>
                    <a:lnTo>
                      <a:pt x="348" y="1404"/>
                    </a:lnTo>
                    <a:lnTo>
                      <a:pt x="348" y="1410"/>
                    </a:lnTo>
                    <a:lnTo>
                      <a:pt x="354" y="1410"/>
                    </a:lnTo>
                    <a:lnTo>
                      <a:pt x="360" y="1410"/>
                    </a:lnTo>
                    <a:lnTo>
                      <a:pt x="366" y="1410"/>
                    </a:lnTo>
                    <a:lnTo>
                      <a:pt x="372" y="1410"/>
                    </a:lnTo>
                    <a:lnTo>
                      <a:pt x="372" y="1416"/>
                    </a:lnTo>
                    <a:lnTo>
                      <a:pt x="378" y="1422"/>
                    </a:lnTo>
                    <a:lnTo>
                      <a:pt x="378" y="1428"/>
                    </a:lnTo>
                    <a:lnTo>
                      <a:pt x="378" y="1434"/>
                    </a:lnTo>
                    <a:lnTo>
                      <a:pt x="378" y="1440"/>
                    </a:lnTo>
                    <a:lnTo>
                      <a:pt x="390" y="1440"/>
                    </a:lnTo>
                    <a:lnTo>
                      <a:pt x="396" y="1440"/>
                    </a:lnTo>
                    <a:lnTo>
                      <a:pt x="396" y="1434"/>
                    </a:lnTo>
                    <a:lnTo>
                      <a:pt x="402" y="1434"/>
                    </a:lnTo>
                    <a:lnTo>
                      <a:pt x="408" y="1434"/>
                    </a:lnTo>
                    <a:lnTo>
                      <a:pt x="414" y="1428"/>
                    </a:lnTo>
                    <a:lnTo>
                      <a:pt x="426" y="1428"/>
                    </a:lnTo>
                    <a:lnTo>
                      <a:pt x="432" y="1428"/>
                    </a:lnTo>
                    <a:lnTo>
                      <a:pt x="438" y="1422"/>
                    </a:lnTo>
                    <a:lnTo>
                      <a:pt x="444" y="1422"/>
                    </a:lnTo>
                    <a:lnTo>
                      <a:pt x="450" y="1416"/>
                    </a:lnTo>
                    <a:lnTo>
                      <a:pt x="456" y="1416"/>
                    </a:lnTo>
                    <a:lnTo>
                      <a:pt x="468" y="1410"/>
                    </a:lnTo>
                    <a:lnTo>
                      <a:pt x="498" y="1404"/>
                    </a:lnTo>
                    <a:lnTo>
                      <a:pt x="504" y="1398"/>
                    </a:lnTo>
                    <a:lnTo>
                      <a:pt x="510" y="1368"/>
                    </a:lnTo>
                    <a:lnTo>
                      <a:pt x="528" y="1374"/>
                    </a:lnTo>
                    <a:lnTo>
                      <a:pt x="540" y="1380"/>
                    </a:lnTo>
                    <a:lnTo>
                      <a:pt x="552" y="1386"/>
                    </a:lnTo>
                    <a:lnTo>
                      <a:pt x="558" y="1386"/>
                    </a:lnTo>
                    <a:lnTo>
                      <a:pt x="570" y="1392"/>
                    </a:lnTo>
                    <a:lnTo>
                      <a:pt x="588" y="1398"/>
                    </a:lnTo>
                    <a:lnTo>
                      <a:pt x="594" y="1398"/>
                    </a:lnTo>
                    <a:lnTo>
                      <a:pt x="600" y="1404"/>
                    </a:lnTo>
                    <a:lnTo>
                      <a:pt x="612" y="1404"/>
                    </a:lnTo>
                    <a:lnTo>
                      <a:pt x="612" y="1410"/>
                    </a:lnTo>
                    <a:lnTo>
                      <a:pt x="612" y="1416"/>
                    </a:lnTo>
                    <a:lnTo>
                      <a:pt x="612" y="1434"/>
                    </a:lnTo>
                    <a:lnTo>
                      <a:pt x="612" y="1452"/>
                    </a:lnTo>
                    <a:lnTo>
                      <a:pt x="612" y="1470"/>
                    </a:lnTo>
                    <a:lnTo>
                      <a:pt x="618" y="1470"/>
                    </a:lnTo>
                    <a:lnTo>
                      <a:pt x="630" y="1506"/>
                    </a:lnTo>
                    <a:lnTo>
                      <a:pt x="630" y="1512"/>
                    </a:lnTo>
                    <a:lnTo>
                      <a:pt x="654" y="1494"/>
                    </a:lnTo>
                    <a:lnTo>
                      <a:pt x="684" y="1476"/>
                    </a:lnTo>
                    <a:lnTo>
                      <a:pt x="684" y="1482"/>
                    </a:lnTo>
                    <a:lnTo>
                      <a:pt x="696" y="1476"/>
                    </a:lnTo>
                    <a:lnTo>
                      <a:pt x="708" y="1470"/>
                    </a:lnTo>
                    <a:lnTo>
                      <a:pt x="714" y="1470"/>
                    </a:lnTo>
                    <a:lnTo>
                      <a:pt x="720" y="1470"/>
                    </a:lnTo>
                    <a:lnTo>
                      <a:pt x="750" y="1458"/>
                    </a:lnTo>
                    <a:lnTo>
                      <a:pt x="768" y="1452"/>
                    </a:lnTo>
                    <a:lnTo>
                      <a:pt x="774" y="1452"/>
                    </a:lnTo>
                    <a:lnTo>
                      <a:pt x="780" y="1452"/>
                    </a:lnTo>
                    <a:lnTo>
                      <a:pt x="786" y="1452"/>
                    </a:lnTo>
                    <a:lnTo>
                      <a:pt x="786" y="1458"/>
                    </a:lnTo>
                    <a:lnTo>
                      <a:pt x="792" y="1458"/>
                    </a:lnTo>
                    <a:lnTo>
                      <a:pt x="798" y="1458"/>
                    </a:lnTo>
                    <a:lnTo>
                      <a:pt x="810" y="1452"/>
                    </a:lnTo>
                    <a:lnTo>
                      <a:pt x="816" y="1452"/>
                    </a:lnTo>
                    <a:lnTo>
                      <a:pt x="822" y="1446"/>
                    </a:lnTo>
                    <a:lnTo>
                      <a:pt x="828" y="1446"/>
                    </a:lnTo>
                    <a:lnTo>
                      <a:pt x="834" y="1440"/>
                    </a:lnTo>
                    <a:lnTo>
                      <a:pt x="840" y="1434"/>
                    </a:lnTo>
                    <a:lnTo>
                      <a:pt x="846" y="1434"/>
                    </a:lnTo>
                    <a:lnTo>
                      <a:pt x="852" y="1428"/>
                    </a:lnTo>
                    <a:lnTo>
                      <a:pt x="858" y="1428"/>
                    </a:lnTo>
                    <a:lnTo>
                      <a:pt x="870" y="1422"/>
                    </a:lnTo>
                    <a:lnTo>
                      <a:pt x="876" y="1416"/>
                    </a:lnTo>
                    <a:lnTo>
                      <a:pt x="882" y="1416"/>
                    </a:lnTo>
                    <a:lnTo>
                      <a:pt x="888" y="1410"/>
                    </a:lnTo>
                    <a:lnTo>
                      <a:pt x="894" y="1410"/>
                    </a:lnTo>
                    <a:lnTo>
                      <a:pt x="894" y="1404"/>
                    </a:lnTo>
                    <a:lnTo>
                      <a:pt x="894" y="1410"/>
                    </a:lnTo>
                    <a:lnTo>
                      <a:pt x="900" y="1416"/>
                    </a:lnTo>
                    <a:lnTo>
                      <a:pt x="906" y="1428"/>
                    </a:lnTo>
                    <a:lnTo>
                      <a:pt x="912" y="1434"/>
                    </a:lnTo>
                    <a:lnTo>
                      <a:pt x="912" y="1440"/>
                    </a:lnTo>
                    <a:lnTo>
                      <a:pt x="918" y="1452"/>
                    </a:lnTo>
                    <a:lnTo>
                      <a:pt x="912" y="1446"/>
                    </a:lnTo>
                    <a:lnTo>
                      <a:pt x="912" y="1452"/>
                    </a:lnTo>
                    <a:lnTo>
                      <a:pt x="918" y="1452"/>
                    </a:lnTo>
                    <a:lnTo>
                      <a:pt x="924" y="1458"/>
                    </a:lnTo>
                    <a:lnTo>
                      <a:pt x="930" y="1464"/>
                    </a:lnTo>
                    <a:lnTo>
                      <a:pt x="942" y="1464"/>
                    </a:lnTo>
                    <a:lnTo>
                      <a:pt x="948" y="1470"/>
                    </a:lnTo>
                    <a:lnTo>
                      <a:pt x="960" y="1476"/>
                    </a:lnTo>
                    <a:lnTo>
                      <a:pt x="972" y="1470"/>
                    </a:lnTo>
                    <a:lnTo>
                      <a:pt x="978" y="1464"/>
                    </a:lnTo>
                    <a:lnTo>
                      <a:pt x="990" y="1470"/>
                    </a:lnTo>
                    <a:lnTo>
                      <a:pt x="1002" y="1476"/>
                    </a:lnTo>
                    <a:lnTo>
                      <a:pt x="996" y="1482"/>
                    </a:lnTo>
                    <a:lnTo>
                      <a:pt x="990" y="1494"/>
                    </a:lnTo>
                    <a:lnTo>
                      <a:pt x="984" y="1500"/>
                    </a:lnTo>
                    <a:lnTo>
                      <a:pt x="984" y="1506"/>
                    </a:lnTo>
                    <a:lnTo>
                      <a:pt x="978" y="1506"/>
                    </a:lnTo>
                    <a:lnTo>
                      <a:pt x="972" y="1512"/>
                    </a:lnTo>
                    <a:lnTo>
                      <a:pt x="966" y="1518"/>
                    </a:lnTo>
                    <a:lnTo>
                      <a:pt x="960" y="1524"/>
                    </a:lnTo>
                    <a:lnTo>
                      <a:pt x="966" y="1524"/>
                    </a:lnTo>
                    <a:lnTo>
                      <a:pt x="972" y="1530"/>
                    </a:lnTo>
                    <a:lnTo>
                      <a:pt x="966" y="1536"/>
                    </a:lnTo>
                    <a:lnTo>
                      <a:pt x="966" y="1554"/>
                    </a:lnTo>
                    <a:lnTo>
                      <a:pt x="960" y="1560"/>
                    </a:lnTo>
                    <a:lnTo>
                      <a:pt x="960" y="1572"/>
                    </a:lnTo>
                    <a:lnTo>
                      <a:pt x="966" y="1566"/>
                    </a:lnTo>
                    <a:lnTo>
                      <a:pt x="972" y="1566"/>
                    </a:lnTo>
                    <a:lnTo>
                      <a:pt x="978" y="1566"/>
                    </a:lnTo>
                    <a:lnTo>
                      <a:pt x="978" y="1560"/>
                    </a:lnTo>
                    <a:lnTo>
                      <a:pt x="984" y="1560"/>
                    </a:lnTo>
                    <a:lnTo>
                      <a:pt x="990" y="1560"/>
                    </a:lnTo>
                    <a:lnTo>
                      <a:pt x="996" y="1560"/>
                    </a:lnTo>
                    <a:lnTo>
                      <a:pt x="996" y="1566"/>
                    </a:lnTo>
                    <a:lnTo>
                      <a:pt x="996" y="1572"/>
                    </a:lnTo>
                    <a:lnTo>
                      <a:pt x="996" y="1584"/>
                    </a:lnTo>
                    <a:lnTo>
                      <a:pt x="984" y="1578"/>
                    </a:lnTo>
                    <a:lnTo>
                      <a:pt x="978" y="1590"/>
                    </a:lnTo>
                    <a:lnTo>
                      <a:pt x="972" y="1602"/>
                    </a:lnTo>
                    <a:lnTo>
                      <a:pt x="972" y="1608"/>
                    </a:lnTo>
                    <a:lnTo>
                      <a:pt x="966" y="1608"/>
                    </a:lnTo>
                    <a:lnTo>
                      <a:pt x="966" y="1614"/>
                    </a:lnTo>
                    <a:lnTo>
                      <a:pt x="960" y="1614"/>
                    </a:lnTo>
                    <a:lnTo>
                      <a:pt x="954" y="1608"/>
                    </a:lnTo>
                    <a:lnTo>
                      <a:pt x="954" y="1620"/>
                    </a:lnTo>
                    <a:lnTo>
                      <a:pt x="984" y="1656"/>
                    </a:lnTo>
                    <a:lnTo>
                      <a:pt x="990" y="1662"/>
                    </a:lnTo>
                    <a:lnTo>
                      <a:pt x="996" y="1662"/>
                    </a:lnTo>
                    <a:lnTo>
                      <a:pt x="996" y="1668"/>
                    </a:lnTo>
                    <a:lnTo>
                      <a:pt x="1002" y="1674"/>
                    </a:lnTo>
                    <a:lnTo>
                      <a:pt x="1008" y="1674"/>
                    </a:lnTo>
                    <a:lnTo>
                      <a:pt x="1014" y="1668"/>
                    </a:lnTo>
                    <a:lnTo>
                      <a:pt x="1020" y="1662"/>
                    </a:lnTo>
                    <a:lnTo>
                      <a:pt x="1026" y="1662"/>
                    </a:lnTo>
                    <a:lnTo>
                      <a:pt x="1032" y="1662"/>
                    </a:lnTo>
                    <a:lnTo>
                      <a:pt x="1044" y="1656"/>
                    </a:lnTo>
                    <a:lnTo>
                      <a:pt x="1050" y="1656"/>
                    </a:lnTo>
                    <a:lnTo>
                      <a:pt x="1050" y="1650"/>
                    </a:lnTo>
                    <a:lnTo>
                      <a:pt x="1056" y="1650"/>
                    </a:lnTo>
                    <a:lnTo>
                      <a:pt x="1062" y="1650"/>
                    </a:lnTo>
                    <a:lnTo>
                      <a:pt x="1068" y="1644"/>
                    </a:lnTo>
                    <a:lnTo>
                      <a:pt x="1080" y="1638"/>
                    </a:lnTo>
                    <a:lnTo>
                      <a:pt x="1104" y="1644"/>
                    </a:lnTo>
                    <a:lnTo>
                      <a:pt x="1110" y="1644"/>
                    </a:lnTo>
                    <a:lnTo>
                      <a:pt x="1122" y="1620"/>
                    </a:lnTo>
                    <a:lnTo>
                      <a:pt x="1146" y="1626"/>
                    </a:lnTo>
                    <a:lnTo>
                      <a:pt x="1158" y="1632"/>
                    </a:lnTo>
                    <a:lnTo>
                      <a:pt x="1170" y="1632"/>
                    </a:lnTo>
                    <a:lnTo>
                      <a:pt x="1194" y="1638"/>
                    </a:lnTo>
                    <a:lnTo>
                      <a:pt x="1200" y="1596"/>
                    </a:lnTo>
                    <a:lnTo>
                      <a:pt x="1200" y="1584"/>
                    </a:lnTo>
                    <a:lnTo>
                      <a:pt x="1206" y="1572"/>
                    </a:lnTo>
                    <a:lnTo>
                      <a:pt x="1206" y="1566"/>
                    </a:lnTo>
                    <a:lnTo>
                      <a:pt x="1212" y="1542"/>
                    </a:lnTo>
                    <a:lnTo>
                      <a:pt x="1230" y="1530"/>
                    </a:lnTo>
                    <a:lnTo>
                      <a:pt x="1284" y="1488"/>
                    </a:lnTo>
                    <a:lnTo>
                      <a:pt x="1290" y="1488"/>
                    </a:lnTo>
                    <a:lnTo>
                      <a:pt x="1314" y="1494"/>
                    </a:lnTo>
                    <a:lnTo>
                      <a:pt x="1320" y="1494"/>
                    </a:lnTo>
                    <a:lnTo>
                      <a:pt x="1350" y="1500"/>
                    </a:lnTo>
                    <a:lnTo>
                      <a:pt x="1356" y="1506"/>
                    </a:lnTo>
                    <a:lnTo>
                      <a:pt x="1362" y="1506"/>
                    </a:lnTo>
                    <a:lnTo>
                      <a:pt x="1368" y="1506"/>
                    </a:lnTo>
                    <a:lnTo>
                      <a:pt x="1380" y="1512"/>
                    </a:lnTo>
                    <a:lnTo>
                      <a:pt x="1422" y="1524"/>
                    </a:lnTo>
                    <a:lnTo>
                      <a:pt x="1464" y="1524"/>
                    </a:lnTo>
                    <a:lnTo>
                      <a:pt x="1482" y="1524"/>
                    </a:lnTo>
                    <a:lnTo>
                      <a:pt x="1488" y="1524"/>
                    </a:lnTo>
                    <a:lnTo>
                      <a:pt x="1500" y="1524"/>
                    </a:lnTo>
                    <a:lnTo>
                      <a:pt x="1500" y="1512"/>
                    </a:lnTo>
                    <a:lnTo>
                      <a:pt x="1512" y="1506"/>
                    </a:lnTo>
                    <a:lnTo>
                      <a:pt x="1524" y="1554"/>
                    </a:lnTo>
                    <a:lnTo>
                      <a:pt x="1530" y="1560"/>
                    </a:lnTo>
                    <a:lnTo>
                      <a:pt x="1542" y="1560"/>
                    </a:lnTo>
                    <a:lnTo>
                      <a:pt x="1542" y="1554"/>
                    </a:lnTo>
                    <a:lnTo>
                      <a:pt x="1566" y="1548"/>
                    </a:lnTo>
                    <a:lnTo>
                      <a:pt x="1572" y="1548"/>
                    </a:lnTo>
                    <a:lnTo>
                      <a:pt x="1614" y="1542"/>
                    </a:lnTo>
                    <a:lnTo>
                      <a:pt x="1632" y="1548"/>
                    </a:lnTo>
                    <a:lnTo>
                      <a:pt x="1650" y="1542"/>
                    </a:lnTo>
                    <a:lnTo>
                      <a:pt x="1686" y="1542"/>
                    </a:lnTo>
                    <a:lnTo>
                      <a:pt x="1692" y="1548"/>
                    </a:lnTo>
                    <a:lnTo>
                      <a:pt x="1692" y="1542"/>
                    </a:lnTo>
                    <a:lnTo>
                      <a:pt x="1722" y="1494"/>
                    </a:lnTo>
                    <a:lnTo>
                      <a:pt x="1722" y="1488"/>
                    </a:lnTo>
                    <a:lnTo>
                      <a:pt x="1716" y="1488"/>
                    </a:lnTo>
                    <a:lnTo>
                      <a:pt x="1716" y="1446"/>
                    </a:lnTo>
                    <a:lnTo>
                      <a:pt x="1710" y="1410"/>
                    </a:lnTo>
                    <a:lnTo>
                      <a:pt x="1716" y="1398"/>
                    </a:lnTo>
                    <a:lnTo>
                      <a:pt x="1716" y="1386"/>
                    </a:lnTo>
                    <a:lnTo>
                      <a:pt x="1722" y="1368"/>
                    </a:lnTo>
                    <a:lnTo>
                      <a:pt x="1728" y="1344"/>
                    </a:lnTo>
                    <a:lnTo>
                      <a:pt x="1728" y="1332"/>
                    </a:lnTo>
                    <a:lnTo>
                      <a:pt x="1722" y="1326"/>
                    </a:lnTo>
                    <a:lnTo>
                      <a:pt x="1722" y="1314"/>
                    </a:lnTo>
                    <a:lnTo>
                      <a:pt x="1770" y="1332"/>
                    </a:lnTo>
                    <a:lnTo>
                      <a:pt x="1812" y="1344"/>
                    </a:lnTo>
                    <a:lnTo>
                      <a:pt x="1818" y="1326"/>
                    </a:lnTo>
                    <a:lnTo>
                      <a:pt x="1818" y="1320"/>
                    </a:lnTo>
                    <a:lnTo>
                      <a:pt x="1818" y="1314"/>
                    </a:lnTo>
                    <a:lnTo>
                      <a:pt x="1824" y="1314"/>
                    </a:lnTo>
                    <a:lnTo>
                      <a:pt x="1824" y="1308"/>
                    </a:lnTo>
                    <a:lnTo>
                      <a:pt x="1830" y="1278"/>
                    </a:lnTo>
                    <a:lnTo>
                      <a:pt x="1836" y="1260"/>
                    </a:lnTo>
                    <a:lnTo>
                      <a:pt x="1836" y="1254"/>
                    </a:lnTo>
                    <a:lnTo>
                      <a:pt x="1830" y="1254"/>
                    </a:lnTo>
                    <a:lnTo>
                      <a:pt x="1830" y="1248"/>
                    </a:lnTo>
                    <a:lnTo>
                      <a:pt x="1824" y="1236"/>
                    </a:lnTo>
                    <a:lnTo>
                      <a:pt x="1818" y="1236"/>
                    </a:lnTo>
                    <a:lnTo>
                      <a:pt x="1812" y="1230"/>
                    </a:lnTo>
                    <a:lnTo>
                      <a:pt x="1818" y="1224"/>
                    </a:lnTo>
                    <a:lnTo>
                      <a:pt x="1818" y="1218"/>
                    </a:lnTo>
                    <a:lnTo>
                      <a:pt x="1824" y="1212"/>
                    </a:lnTo>
                    <a:lnTo>
                      <a:pt x="1824" y="1200"/>
                    </a:lnTo>
                    <a:lnTo>
                      <a:pt x="1830" y="1194"/>
                    </a:lnTo>
                    <a:lnTo>
                      <a:pt x="1830" y="1188"/>
                    </a:lnTo>
                    <a:lnTo>
                      <a:pt x="1836" y="1182"/>
                    </a:lnTo>
                    <a:lnTo>
                      <a:pt x="1836" y="1176"/>
                    </a:lnTo>
                    <a:lnTo>
                      <a:pt x="1836" y="1170"/>
                    </a:lnTo>
                    <a:lnTo>
                      <a:pt x="1842" y="1164"/>
                    </a:lnTo>
                    <a:lnTo>
                      <a:pt x="1842" y="1158"/>
                    </a:lnTo>
                    <a:lnTo>
                      <a:pt x="1848" y="1152"/>
                    </a:lnTo>
                    <a:lnTo>
                      <a:pt x="1848" y="1146"/>
                    </a:lnTo>
                    <a:lnTo>
                      <a:pt x="1854" y="1140"/>
                    </a:lnTo>
                    <a:lnTo>
                      <a:pt x="1854" y="1134"/>
                    </a:lnTo>
                    <a:lnTo>
                      <a:pt x="1860" y="1134"/>
                    </a:lnTo>
                    <a:lnTo>
                      <a:pt x="1860" y="1128"/>
                    </a:lnTo>
                    <a:lnTo>
                      <a:pt x="1866" y="1122"/>
                    </a:lnTo>
                    <a:lnTo>
                      <a:pt x="1872" y="1116"/>
                    </a:lnTo>
                    <a:lnTo>
                      <a:pt x="1872" y="1110"/>
                    </a:lnTo>
                    <a:lnTo>
                      <a:pt x="1878" y="1104"/>
                    </a:lnTo>
                    <a:lnTo>
                      <a:pt x="1884" y="1098"/>
                    </a:lnTo>
                    <a:lnTo>
                      <a:pt x="1884" y="1092"/>
                    </a:lnTo>
                    <a:lnTo>
                      <a:pt x="1890" y="1092"/>
                    </a:lnTo>
                    <a:lnTo>
                      <a:pt x="1878" y="1086"/>
                    </a:lnTo>
                    <a:lnTo>
                      <a:pt x="1866" y="1080"/>
                    </a:lnTo>
                    <a:lnTo>
                      <a:pt x="1848" y="1074"/>
                    </a:lnTo>
                    <a:lnTo>
                      <a:pt x="1842" y="1074"/>
                    </a:lnTo>
                    <a:lnTo>
                      <a:pt x="1836" y="1068"/>
                    </a:lnTo>
                    <a:lnTo>
                      <a:pt x="1842" y="1044"/>
                    </a:lnTo>
                    <a:lnTo>
                      <a:pt x="1854" y="1014"/>
                    </a:lnTo>
                    <a:lnTo>
                      <a:pt x="1860" y="990"/>
                    </a:lnTo>
                    <a:lnTo>
                      <a:pt x="1866" y="972"/>
                    </a:lnTo>
                    <a:lnTo>
                      <a:pt x="1902" y="960"/>
                    </a:lnTo>
                    <a:lnTo>
                      <a:pt x="1932" y="948"/>
                    </a:lnTo>
                    <a:lnTo>
                      <a:pt x="1938" y="948"/>
                    </a:lnTo>
                    <a:lnTo>
                      <a:pt x="1974" y="936"/>
                    </a:lnTo>
                    <a:lnTo>
                      <a:pt x="2034" y="918"/>
                    </a:lnTo>
                    <a:lnTo>
                      <a:pt x="2016" y="900"/>
                    </a:lnTo>
                    <a:lnTo>
                      <a:pt x="2034" y="900"/>
                    </a:lnTo>
                    <a:lnTo>
                      <a:pt x="2034" y="882"/>
                    </a:lnTo>
                    <a:lnTo>
                      <a:pt x="1992" y="876"/>
                    </a:lnTo>
                    <a:lnTo>
                      <a:pt x="1992" y="846"/>
                    </a:lnTo>
                    <a:lnTo>
                      <a:pt x="1998" y="828"/>
                    </a:lnTo>
                    <a:lnTo>
                      <a:pt x="1998" y="822"/>
                    </a:lnTo>
                    <a:lnTo>
                      <a:pt x="1998" y="810"/>
                    </a:lnTo>
                    <a:lnTo>
                      <a:pt x="1992" y="798"/>
                    </a:lnTo>
                    <a:lnTo>
                      <a:pt x="1980" y="780"/>
                    </a:lnTo>
                    <a:lnTo>
                      <a:pt x="2022" y="768"/>
                    </a:lnTo>
                    <a:lnTo>
                      <a:pt x="2040" y="762"/>
                    </a:lnTo>
                    <a:lnTo>
                      <a:pt x="2064" y="756"/>
                    </a:lnTo>
                    <a:lnTo>
                      <a:pt x="2070" y="756"/>
                    </a:lnTo>
                    <a:lnTo>
                      <a:pt x="2088" y="738"/>
                    </a:lnTo>
                    <a:lnTo>
                      <a:pt x="2076" y="726"/>
                    </a:lnTo>
                    <a:lnTo>
                      <a:pt x="2058" y="666"/>
                    </a:lnTo>
                    <a:lnTo>
                      <a:pt x="2052" y="666"/>
                    </a:lnTo>
                    <a:lnTo>
                      <a:pt x="2058" y="672"/>
                    </a:lnTo>
                    <a:lnTo>
                      <a:pt x="2052" y="684"/>
                    </a:lnTo>
                    <a:lnTo>
                      <a:pt x="2046" y="684"/>
                    </a:lnTo>
                    <a:lnTo>
                      <a:pt x="2034" y="708"/>
                    </a:lnTo>
                    <a:lnTo>
                      <a:pt x="2022" y="720"/>
                    </a:lnTo>
                    <a:lnTo>
                      <a:pt x="2016" y="720"/>
                    </a:lnTo>
                    <a:lnTo>
                      <a:pt x="2016" y="714"/>
                    </a:lnTo>
                    <a:lnTo>
                      <a:pt x="2010" y="714"/>
                    </a:lnTo>
                    <a:lnTo>
                      <a:pt x="2010" y="708"/>
                    </a:lnTo>
                    <a:lnTo>
                      <a:pt x="2004" y="708"/>
                    </a:lnTo>
                    <a:lnTo>
                      <a:pt x="2004" y="702"/>
                    </a:lnTo>
                    <a:lnTo>
                      <a:pt x="1992" y="708"/>
                    </a:lnTo>
                    <a:lnTo>
                      <a:pt x="1986" y="708"/>
                    </a:lnTo>
                    <a:lnTo>
                      <a:pt x="1980" y="708"/>
                    </a:lnTo>
                    <a:lnTo>
                      <a:pt x="1974" y="708"/>
                    </a:lnTo>
                    <a:lnTo>
                      <a:pt x="1968" y="708"/>
                    </a:lnTo>
                    <a:lnTo>
                      <a:pt x="1968" y="702"/>
                    </a:lnTo>
                    <a:lnTo>
                      <a:pt x="1962" y="702"/>
                    </a:lnTo>
                    <a:lnTo>
                      <a:pt x="1956" y="702"/>
                    </a:lnTo>
                    <a:lnTo>
                      <a:pt x="1956" y="696"/>
                    </a:lnTo>
                    <a:lnTo>
                      <a:pt x="1950" y="696"/>
                    </a:lnTo>
                    <a:lnTo>
                      <a:pt x="1944" y="696"/>
                    </a:lnTo>
                    <a:lnTo>
                      <a:pt x="1944" y="702"/>
                    </a:lnTo>
                    <a:lnTo>
                      <a:pt x="1956" y="720"/>
                    </a:lnTo>
                    <a:lnTo>
                      <a:pt x="1938" y="732"/>
                    </a:lnTo>
                    <a:lnTo>
                      <a:pt x="1932" y="732"/>
                    </a:lnTo>
                    <a:lnTo>
                      <a:pt x="1932" y="738"/>
                    </a:lnTo>
                    <a:lnTo>
                      <a:pt x="1920" y="744"/>
                    </a:lnTo>
                    <a:lnTo>
                      <a:pt x="1908" y="744"/>
                    </a:lnTo>
                    <a:lnTo>
                      <a:pt x="1902" y="744"/>
                    </a:lnTo>
                    <a:lnTo>
                      <a:pt x="1896" y="744"/>
                    </a:lnTo>
                    <a:lnTo>
                      <a:pt x="1914" y="768"/>
                    </a:lnTo>
                    <a:lnTo>
                      <a:pt x="1920" y="780"/>
                    </a:lnTo>
                    <a:lnTo>
                      <a:pt x="1932" y="798"/>
                    </a:lnTo>
                    <a:lnTo>
                      <a:pt x="1932" y="804"/>
                    </a:lnTo>
                    <a:lnTo>
                      <a:pt x="1926" y="804"/>
                    </a:lnTo>
                    <a:lnTo>
                      <a:pt x="1920" y="804"/>
                    </a:lnTo>
                    <a:lnTo>
                      <a:pt x="1920" y="810"/>
                    </a:lnTo>
                    <a:lnTo>
                      <a:pt x="1884" y="822"/>
                    </a:lnTo>
                    <a:lnTo>
                      <a:pt x="1878" y="822"/>
                    </a:lnTo>
                    <a:lnTo>
                      <a:pt x="1860" y="834"/>
                    </a:lnTo>
                    <a:lnTo>
                      <a:pt x="1836" y="840"/>
                    </a:lnTo>
                    <a:lnTo>
                      <a:pt x="1830" y="846"/>
                    </a:lnTo>
                    <a:lnTo>
                      <a:pt x="1812" y="828"/>
                    </a:lnTo>
                    <a:lnTo>
                      <a:pt x="1806" y="810"/>
                    </a:lnTo>
                    <a:lnTo>
                      <a:pt x="1800" y="810"/>
                    </a:lnTo>
                    <a:lnTo>
                      <a:pt x="1794" y="798"/>
                    </a:lnTo>
                    <a:lnTo>
                      <a:pt x="1788" y="798"/>
                    </a:lnTo>
                    <a:lnTo>
                      <a:pt x="1776" y="774"/>
                    </a:lnTo>
                    <a:lnTo>
                      <a:pt x="1764" y="720"/>
                    </a:lnTo>
                    <a:lnTo>
                      <a:pt x="1764" y="714"/>
                    </a:lnTo>
                    <a:lnTo>
                      <a:pt x="1674" y="792"/>
                    </a:lnTo>
                    <a:lnTo>
                      <a:pt x="1698" y="732"/>
                    </a:lnTo>
                    <a:lnTo>
                      <a:pt x="1704" y="720"/>
                    </a:lnTo>
                    <a:lnTo>
                      <a:pt x="1698" y="714"/>
                    </a:lnTo>
                    <a:lnTo>
                      <a:pt x="1692" y="708"/>
                    </a:lnTo>
                    <a:lnTo>
                      <a:pt x="1686" y="702"/>
                    </a:lnTo>
                    <a:lnTo>
                      <a:pt x="1674" y="684"/>
                    </a:lnTo>
                    <a:lnTo>
                      <a:pt x="1662" y="678"/>
                    </a:lnTo>
                    <a:lnTo>
                      <a:pt x="1656" y="684"/>
                    </a:lnTo>
                    <a:lnTo>
                      <a:pt x="1650" y="684"/>
                    </a:lnTo>
                    <a:lnTo>
                      <a:pt x="1626" y="702"/>
                    </a:lnTo>
                    <a:lnTo>
                      <a:pt x="1620" y="708"/>
                    </a:lnTo>
                    <a:lnTo>
                      <a:pt x="1614" y="714"/>
                    </a:lnTo>
                    <a:lnTo>
                      <a:pt x="1602" y="720"/>
                    </a:lnTo>
                    <a:lnTo>
                      <a:pt x="1596" y="726"/>
                    </a:lnTo>
                    <a:lnTo>
                      <a:pt x="1578" y="738"/>
                    </a:lnTo>
                    <a:lnTo>
                      <a:pt x="1572" y="744"/>
                    </a:lnTo>
                    <a:lnTo>
                      <a:pt x="1572" y="756"/>
                    </a:lnTo>
                    <a:lnTo>
                      <a:pt x="1572" y="762"/>
                    </a:lnTo>
                    <a:lnTo>
                      <a:pt x="1578" y="762"/>
                    </a:lnTo>
                    <a:lnTo>
                      <a:pt x="1578" y="774"/>
                    </a:lnTo>
                    <a:lnTo>
                      <a:pt x="1584" y="780"/>
                    </a:lnTo>
                    <a:lnTo>
                      <a:pt x="1584" y="786"/>
                    </a:lnTo>
                    <a:lnTo>
                      <a:pt x="1590" y="798"/>
                    </a:lnTo>
                    <a:lnTo>
                      <a:pt x="1626" y="792"/>
                    </a:lnTo>
                    <a:lnTo>
                      <a:pt x="1644" y="792"/>
                    </a:lnTo>
                    <a:lnTo>
                      <a:pt x="1650" y="786"/>
                    </a:lnTo>
                    <a:lnTo>
                      <a:pt x="1656" y="810"/>
                    </a:lnTo>
                    <a:lnTo>
                      <a:pt x="1662" y="834"/>
                    </a:lnTo>
                    <a:lnTo>
                      <a:pt x="1662" y="840"/>
                    </a:lnTo>
                    <a:lnTo>
                      <a:pt x="1668" y="858"/>
                    </a:lnTo>
                    <a:lnTo>
                      <a:pt x="1668" y="870"/>
                    </a:lnTo>
                    <a:lnTo>
                      <a:pt x="1668" y="876"/>
                    </a:lnTo>
                    <a:lnTo>
                      <a:pt x="1674" y="900"/>
                    </a:lnTo>
                    <a:lnTo>
                      <a:pt x="1674" y="906"/>
                    </a:lnTo>
                    <a:lnTo>
                      <a:pt x="1686" y="906"/>
                    </a:lnTo>
                    <a:lnTo>
                      <a:pt x="1692" y="918"/>
                    </a:lnTo>
                    <a:lnTo>
                      <a:pt x="1698" y="918"/>
                    </a:lnTo>
                    <a:lnTo>
                      <a:pt x="1692" y="948"/>
                    </a:lnTo>
                    <a:lnTo>
                      <a:pt x="1680" y="942"/>
                    </a:lnTo>
                    <a:lnTo>
                      <a:pt x="1656" y="936"/>
                    </a:lnTo>
                    <a:lnTo>
                      <a:pt x="1644" y="942"/>
                    </a:lnTo>
                    <a:lnTo>
                      <a:pt x="1638" y="924"/>
                    </a:lnTo>
                    <a:lnTo>
                      <a:pt x="1638" y="912"/>
                    </a:lnTo>
                    <a:lnTo>
                      <a:pt x="1608" y="918"/>
                    </a:lnTo>
                    <a:lnTo>
                      <a:pt x="1596" y="918"/>
                    </a:lnTo>
                    <a:lnTo>
                      <a:pt x="1590" y="936"/>
                    </a:lnTo>
                    <a:lnTo>
                      <a:pt x="1590" y="948"/>
                    </a:lnTo>
                    <a:lnTo>
                      <a:pt x="1596" y="948"/>
                    </a:lnTo>
                    <a:lnTo>
                      <a:pt x="1614" y="948"/>
                    </a:lnTo>
                    <a:lnTo>
                      <a:pt x="1656" y="990"/>
                    </a:lnTo>
                    <a:lnTo>
                      <a:pt x="1650" y="990"/>
                    </a:lnTo>
                    <a:lnTo>
                      <a:pt x="1644" y="996"/>
                    </a:lnTo>
                    <a:lnTo>
                      <a:pt x="1632" y="1002"/>
                    </a:lnTo>
                    <a:lnTo>
                      <a:pt x="1614" y="1008"/>
                    </a:lnTo>
                    <a:lnTo>
                      <a:pt x="1608" y="1008"/>
                    </a:lnTo>
                    <a:lnTo>
                      <a:pt x="1590" y="1002"/>
                    </a:lnTo>
                    <a:lnTo>
                      <a:pt x="1560" y="1020"/>
                    </a:lnTo>
                    <a:lnTo>
                      <a:pt x="1560" y="1026"/>
                    </a:lnTo>
                    <a:lnTo>
                      <a:pt x="1554" y="1020"/>
                    </a:lnTo>
                    <a:lnTo>
                      <a:pt x="1536" y="1020"/>
                    </a:lnTo>
                    <a:lnTo>
                      <a:pt x="1530" y="1020"/>
                    </a:lnTo>
                    <a:lnTo>
                      <a:pt x="1524" y="1014"/>
                    </a:lnTo>
                    <a:lnTo>
                      <a:pt x="1518" y="1020"/>
                    </a:lnTo>
                    <a:lnTo>
                      <a:pt x="1512" y="1020"/>
                    </a:lnTo>
                    <a:lnTo>
                      <a:pt x="1512" y="1026"/>
                    </a:lnTo>
                    <a:lnTo>
                      <a:pt x="1506" y="1026"/>
                    </a:lnTo>
                    <a:lnTo>
                      <a:pt x="1500" y="1032"/>
                    </a:lnTo>
                    <a:lnTo>
                      <a:pt x="1500" y="1026"/>
                    </a:lnTo>
                    <a:lnTo>
                      <a:pt x="1500" y="1020"/>
                    </a:lnTo>
                    <a:lnTo>
                      <a:pt x="1500" y="1014"/>
                    </a:lnTo>
                    <a:lnTo>
                      <a:pt x="1500" y="1008"/>
                    </a:lnTo>
                    <a:lnTo>
                      <a:pt x="1494" y="1008"/>
                    </a:lnTo>
                    <a:lnTo>
                      <a:pt x="1500" y="990"/>
                    </a:lnTo>
                    <a:lnTo>
                      <a:pt x="1506" y="978"/>
                    </a:lnTo>
                    <a:lnTo>
                      <a:pt x="1506" y="960"/>
                    </a:lnTo>
                    <a:lnTo>
                      <a:pt x="1512" y="936"/>
                    </a:lnTo>
                    <a:lnTo>
                      <a:pt x="1518" y="930"/>
                    </a:lnTo>
                    <a:lnTo>
                      <a:pt x="1470" y="906"/>
                    </a:lnTo>
                    <a:lnTo>
                      <a:pt x="1440" y="900"/>
                    </a:lnTo>
                    <a:lnTo>
                      <a:pt x="1440" y="924"/>
                    </a:lnTo>
                    <a:lnTo>
                      <a:pt x="1434" y="936"/>
                    </a:lnTo>
                    <a:lnTo>
                      <a:pt x="1428" y="960"/>
                    </a:lnTo>
                    <a:lnTo>
                      <a:pt x="1416" y="990"/>
                    </a:lnTo>
                    <a:lnTo>
                      <a:pt x="1404" y="984"/>
                    </a:lnTo>
                    <a:lnTo>
                      <a:pt x="1398" y="984"/>
                    </a:lnTo>
                    <a:lnTo>
                      <a:pt x="1374" y="978"/>
                    </a:lnTo>
                    <a:lnTo>
                      <a:pt x="1356" y="960"/>
                    </a:lnTo>
                    <a:lnTo>
                      <a:pt x="1356" y="948"/>
                    </a:lnTo>
                    <a:lnTo>
                      <a:pt x="1350" y="936"/>
                    </a:lnTo>
                    <a:lnTo>
                      <a:pt x="1344" y="924"/>
                    </a:lnTo>
                    <a:lnTo>
                      <a:pt x="1338" y="906"/>
                    </a:lnTo>
                    <a:lnTo>
                      <a:pt x="1332" y="900"/>
                    </a:lnTo>
                    <a:lnTo>
                      <a:pt x="1332" y="888"/>
                    </a:lnTo>
                    <a:lnTo>
                      <a:pt x="1326" y="882"/>
                    </a:lnTo>
                    <a:lnTo>
                      <a:pt x="1320" y="876"/>
                    </a:lnTo>
                    <a:lnTo>
                      <a:pt x="1320" y="870"/>
                    </a:lnTo>
                    <a:lnTo>
                      <a:pt x="1320" y="864"/>
                    </a:lnTo>
                    <a:lnTo>
                      <a:pt x="1314" y="858"/>
                    </a:lnTo>
                    <a:lnTo>
                      <a:pt x="1308" y="846"/>
                    </a:lnTo>
                    <a:lnTo>
                      <a:pt x="1308" y="840"/>
                    </a:lnTo>
                    <a:lnTo>
                      <a:pt x="1302" y="828"/>
                    </a:lnTo>
                    <a:lnTo>
                      <a:pt x="1308" y="822"/>
                    </a:lnTo>
                    <a:lnTo>
                      <a:pt x="1308" y="816"/>
                    </a:lnTo>
                    <a:lnTo>
                      <a:pt x="1302" y="816"/>
                    </a:lnTo>
                    <a:lnTo>
                      <a:pt x="1302" y="810"/>
                    </a:lnTo>
                    <a:lnTo>
                      <a:pt x="1302" y="804"/>
                    </a:lnTo>
                    <a:lnTo>
                      <a:pt x="1296" y="798"/>
                    </a:lnTo>
                    <a:lnTo>
                      <a:pt x="1296" y="786"/>
                    </a:lnTo>
                    <a:lnTo>
                      <a:pt x="1290" y="780"/>
                    </a:lnTo>
                    <a:lnTo>
                      <a:pt x="1290" y="774"/>
                    </a:lnTo>
                    <a:lnTo>
                      <a:pt x="1284" y="762"/>
                    </a:lnTo>
                    <a:lnTo>
                      <a:pt x="1278" y="750"/>
                    </a:lnTo>
                    <a:lnTo>
                      <a:pt x="1278" y="744"/>
                    </a:lnTo>
                    <a:lnTo>
                      <a:pt x="1278" y="738"/>
                    </a:lnTo>
                    <a:lnTo>
                      <a:pt x="1272" y="726"/>
                    </a:lnTo>
                    <a:lnTo>
                      <a:pt x="1272" y="720"/>
                    </a:lnTo>
                    <a:lnTo>
                      <a:pt x="1272" y="714"/>
                    </a:lnTo>
                    <a:lnTo>
                      <a:pt x="1290" y="708"/>
                    </a:lnTo>
                    <a:lnTo>
                      <a:pt x="1284" y="702"/>
                    </a:lnTo>
                    <a:lnTo>
                      <a:pt x="1284" y="654"/>
                    </a:lnTo>
                    <a:lnTo>
                      <a:pt x="1266" y="624"/>
                    </a:lnTo>
                    <a:lnTo>
                      <a:pt x="1254" y="618"/>
                    </a:lnTo>
                    <a:lnTo>
                      <a:pt x="1260" y="612"/>
                    </a:lnTo>
                    <a:lnTo>
                      <a:pt x="1266" y="612"/>
                    </a:lnTo>
                    <a:lnTo>
                      <a:pt x="1266" y="606"/>
                    </a:lnTo>
                    <a:lnTo>
                      <a:pt x="1272" y="606"/>
                    </a:lnTo>
                    <a:lnTo>
                      <a:pt x="1278" y="606"/>
                    </a:lnTo>
                    <a:lnTo>
                      <a:pt x="1278" y="600"/>
                    </a:lnTo>
                    <a:lnTo>
                      <a:pt x="1278" y="594"/>
                    </a:lnTo>
                    <a:lnTo>
                      <a:pt x="1272" y="588"/>
                    </a:lnTo>
                    <a:lnTo>
                      <a:pt x="1272" y="582"/>
                    </a:lnTo>
                    <a:lnTo>
                      <a:pt x="1272" y="570"/>
                    </a:lnTo>
                    <a:lnTo>
                      <a:pt x="1266" y="522"/>
                    </a:lnTo>
                    <a:lnTo>
                      <a:pt x="1260" y="522"/>
                    </a:lnTo>
                    <a:lnTo>
                      <a:pt x="1278" y="510"/>
                    </a:lnTo>
                    <a:lnTo>
                      <a:pt x="1278" y="504"/>
                    </a:lnTo>
                    <a:lnTo>
                      <a:pt x="1296" y="492"/>
                    </a:lnTo>
                    <a:lnTo>
                      <a:pt x="1290" y="456"/>
                    </a:lnTo>
                    <a:lnTo>
                      <a:pt x="1278" y="426"/>
                    </a:lnTo>
                    <a:lnTo>
                      <a:pt x="1272" y="408"/>
                    </a:lnTo>
                    <a:lnTo>
                      <a:pt x="1266" y="390"/>
                    </a:lnTo>
                    <a:lnTo>
                      <a:pt x="1266" y="384"/>
                    </a:lnTo>
                    <a:lnTo>
                      <a:pt x="1284" y="384"/>
                    </a:lnTo>
                    <a:lnTo>
                      <a:pt x="1302" y="372"/>
                    </a:lnTo>
                    <a:lnTo>
                      <a:pt x="1326" y="354"/>
                    </a:lnTo>
                    <a:lnTo>
                      <a:pt x="1350" y="348"/>
                    </a:lnTo>
                    <a:lnTo>
                      <a:pt x="1368" y="330"/>
                    </a:lnTo>
                    <a:lnTo>
                      <a:pt x="1380" y="324"/>
                    </a:lnTo>
                    <a:lnTo>
                      <a:pt x="1392" y="318"/>
                    </a:lnTo>
                    <a:lnTo>
                      <a:pt x="1434" y="306"/>
                    </a:lnTo>
                    <a:lnTo>
                      <a:pt x="1440" y="300"/>
                    </a:lnTo>
                    <a:lnTo>
                      <a:pt x="1458" y="294"/>
                    </a:lnTo>
                    <a:lnTo>
                      <a:pt x="1470" y="306"/>
                    </a:lnTo>
                    <a:lnTo>
                      <a:pt x="1458" y="276"/>
                    </a:lnTo>
                    <a:lnTo>
                      <a:pt x="1464" y="264"/>
                    </a:lnTo>
                    <a:lnTo>
                      <a:pt x="1476" y="240"/>
                    </a:lnTo>
                    <a:lnTo>
                      <a:pt x="1488" y="228"/>
                    </a:lnTo>
                    <a:lnTo>
                      <a:pt x="1488" y="222"/>
                    </a:lnTo>
                    <a:lnTo>
                      <a:pt x="1500" y="204"/>
                    </a:lnTo>
                    <a:lnTo>
                      <a:pt x="1506" y="198"/>
                    </a:lnTo>
                    <a:lnTo>
                      <a:pt x="1512" y="192"/>
                    </a:lnTo>
                    <a:lnTo>
                      <a:pt x="1518" y="192"/>
                    </a:lnTo>
                    <a:lnTo>
                      <a:pt x="1524" y="198"/>
                    </a:lnTo>
                    <a:lnTo>
                      <a:pt x="1530" y="204"/>
                    </a:lnTo>
                    <a:lnTo>
                      <a:pt x="1536" y="210"/>
                    </a:lnTo>
                    <a:lnTo>
                      <a:pt x="1548" y="204"/>
                    </a:lnTo>
                    <a:lnTo>
                      <a:pt x="1548" y="198"/>
                    </a:lnTo>
                    <a:lnTo>
                      <a:pt x="1536" y="156"/>
                    </a:lnTo>
                    <a:lnTo>
                      <a:pt x="1530" y="126"/>
                    </a:lnTo>
                    <a:lnTo>
                      <a:pt x="1536" y="126"/>
                    </a:lnTo>
                    <a:lnTo>
                      <a:pt x="1524" y="114"/>
                    </a:lnTo>
                    <a:lnTo>
                      <a:pt x="1500" y="72"/>
                    </a:lnTo>
                    <a:lnTo>
                      <a:pt x="1500" y="66"/>
                    </a:lnTo>
                    <a:lnTo>
                      <a:pt x="1506" y="66"/>
                    </a:lnTo>
                    <a:lnTo>
                      <a:pt x="1500" y="60"/>
                    </a:lnTo>
                    <a:lnTo>
                      <a:pt x="1500" y="54"/>
                    </a:lnTo>
                    <a:lnTo>
                      <a:pt x="1488" y="24"/>
                    </a:lnTo>
                    <a:lnTo>
                      <a:pt x="1482" y="0"/>
                    </a:lnTo>
                    <a:lnTo>
                      <a:pt x="1476" y="0"/>
                    </a:lnTo>
                    <a:close/>
                  </a:path>
                </a:pathLst>
              </a:custGeom>
              <a:solidFill>
                <a:srgbClr val="92D050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marL="0" marR="0" lvl="0" indent="0" algn="ctr" defTabSz="95190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2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" name="Freeform 30">
                <a:extLst>
                  <a:ext uri="{FF2B5EF4-FFF2-40B4-BE49-F238E27FC236}">
                    <a16:creationId xmlns:a16="http://schemas.microsoft.com/office/drawing/2014/main" id="{54539E68-BBF8-4AA6-911A-DE53A04A990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123784" y="3601002"/>
                <a:ext cx="2181428" cy="2122965"/>
              </a:xfrm>
              <a:custGeom>
                <a:avLst/>
                <a:gdLst>
                  <a:gd name="T0" fmla="*/ 198 w 1374"/>
                  <a:gd name="T1" fmla="*/ 138 h 1338"/>
                  <a:gd name="T2" fmla="*/ 258 w 1374"/>
                  <a:gd name="T3" fmla="*/ 162 h 1338"/>
                  <a:gd name="T4" fmla="*/ 210 w 1374"/>
                  <a:gd name="T5" fmla="*/ 228 h 1338"/>
                  <a:gd name="T6" fmla="*/ 168 w 1374"/>
                  <a:gd name="T7" fmla="*/ 228 h 1338"/>
                  <a:gd name="T8" fmla="*/ 180 w 1374"/>
                  <a:gd name="T9" fmla="*/ 264 h 1338"/>
                  <a:gd name="T10" fmla="*/ 204 w 1374"/>
                  <a:gd name="T11" fmla="*/ 330 h 1338"/>
                  <a:gd name="T12" fmla="*/ 180 w 1374"/>
                  <a:gd name="T13" fmla="*/ 360 h 1338"/>
                  <a:gd name="T14" fmla="*/ 138 w 1374"/>
                  <a:gd name="T15" fmla="*/ 384 h 1338"/>
                  <a:gd name="T16" fmla="*/ 114 w 1374"/>
                  <a:gd name="T17" fmla="*/ 420 h 1338"/>
                  <a:gd name="T18" fmla="*/ 84 w 1374"/>
                  <a:gd name="T19" fmla="*/ 480 h 1338"/>
                  <a:gd name="T20" fmla="*/ 102 w 1374"/>
                  <a:gd name="T21" fmla="*/ 552 h 1338"/>
                  <a:gd name="T22" fmla="*/ 72 w 1374"/>
                  <a:gd name="T23" fmla="*/ 606 h 1338"/>
                  <a:gd name="T24" fmla="*/ 6 w 1374"/>
                  <a:gd name="T25" fmla="*/ 636 h 1338"/>
                  <a:gd name="T26" fmla="*/ 42 w 1374"/>
                  <a:gd name="T27" fmla="*/ 696 h 1338"/>
                  <a:gd name="T28" fmla="*/ 24 w 1374"/>
                  <a:gd name="T29" fmla="*/ 756 h 1338"/>
                  <a:gd name="T30" fmla="*/ 30 w 1374"/>
                  <a:gd name="T31" fmla="*/ 852 h 1338"/>
                  <a:gd name="T32" fmla="*/ 114 w 1374"/>
                  <a:gd name="T33" fmla="*/ 912 h 1338"/>
                  <a:gd name="T34" fmla="*/ 168 w 1374"/>
                  <a:gd name="T35" fmla="*/ 924 h 1338"/>
                  <a:gd name="T36" fmla="*/ 204 w 1374"/>
                  <a:gd name="T37" fmla="*/ 924 h 1338"/>
                  <a:gd name="T38" fmla="*/ 234 w 1374"/>
                  <a:gd name="T39" fmla="*/ 972 h 1338"/>
                  <a:gd name="T40" fmla="*/ 282 w 1374"/>
                  <a:gd name="T41" fmla="*/ 1014 h 1338"/>
                  <a:gd name="T42" fmla="*/ 336 w 1374"/>
                  <a:gd name="T43" fmla="*/ 1032 h 1338"/>
                  <a:gd name="T44" fmla="*/ 390 w 1374"/>
                  <a:gd name="T45" fmla="*/ 1002 h 1338"/>
                  <a:gd name="T46" fmla="*/ 438 w 1374"/>
                  <a:gd name="T47" fmla="*/ 1008 h 1338"/>
                  <a:gd name="T48" fmla="*/ 480 w 1374"/>
                  <a:gd name="T49" fmla="*/ 1014 h 1338"/>
                  <a:gd name="T50" fmla="*/ 450 w 1374"/>
                  <a:gd name="T51" fmla="*/ 1038 h 1338"/>
                  <a:gd name="T52" fmla="*/ 408 w 1374"/>
                  <a:gd name="T53" fmla="*/ 1056 h 1338"/>
                  <a:gd name="T54" fmla="*/ 402 w 1374"/>
                  <a:gd name="T55" fmla="*/ 1098 h 1338"/>
                  <a:gd name="T56" fmla="*/ 360 w 1374"/>
                  <a:gd name="T57" fmla="*/ 1122 h 1338"/>
                  <a:gd name="T58" fmla="*/ 264 w 1374"/>
                  <a:gd name="T59" fmla="*/ 1116 h 1338"/>
                  <a:gd name="T60" fmla="*/ 204 w 1374"/>
                  <a:gd name="T61" fmla="*/ 1170 h 1338"/>
                  <a:gd name="T62" fmla="*/ 258 w 1374"/>
                  <a:gd name="T63" fmla="*/ 1266 h 1338"/>
                  <a:gd name="T64" fmla="*/ 288 w 1374"/>
                  <a:gd name="T65" fmla="*/ 1272 h 1338"/>
                  <a:gd name="T66" fmla="*/ 360 w 1374"/>
                  <a:gd name="T67" fmla="*/ 1320 h 1338"/>
                  <a:gd name="T68" fmla="*/ 492 w 1374"/>
                  <a:gd name="T69" fmla="*/ 1320 h 1338"/>
                  <a:gd name="T70" fmla="*/ 540 w 1374"/>
                  <a:gd name="T71" fmla="*/ 1290 h 1338"/>
                  <a:gd name="T72" fmla="*/ 576 w 1374"/>
                  <a:gd name="T73" fmla="*/ 1302 h 1338"/>
                  <a:gd name="T74" fmla="*/ 726 w 1374"/>
                  <a:gd name="T75" fmla="*/ 1230 h 1338"/>
                  <a:gd name="T76" fmla="*/ 762 w 1374"/>
                  <a:gd name="T77" fmla="*/ 1200 h 1338"/>
                  <a:gd name="T78" fmla="*/ 798 w 1374"/>
                  <a:gd name="T79" fmla="*/ 1134 h 1338"/>
                  <a:gd name="T80" fmla="*/ 798 w 1374"/>
                  <a:gd name="T81" fmla="*/ 1038 h 1338"/>
                  <a:gd name="T82" fmla="*/ 876 w 1374"/>
                  <a:gd name="T83" fmla="*/ 1062 h 1338"/>
                  <a:gd name="T84" fmla="*/ 918 w 1374"/>
                  <a:gd name="T85" fmla="*/ 1104 h 1338"/>
                  <a:gd name="T86" fmla="*/ 984 w 1374"/>
                  <a:gd name="T87" fmla="*/ 1068 h 1338"/>
                  <a:gd name="T88" fmla="*/ 1080 w 1374"/>
                  <a:gd name="T89" fmla="*/ 1056 h 1338"/>
                  <a:gd name="T90" fmla="*/ 1224 w 1374"/>
                  <a:gd name="T91" fmla="*/ 960 h 1338"/>
                  <a:gd name="T92" fmla="*/ 1374 w 1374"/>
                  <a:gd name="T93" fmla="*/ 852 h 1338"/>
                  <a:gd name="T94" fmla="*/ 1302 w 1374"/>
                  <a:gd name="T95" fmla="*/ 768 h 1338"/>
                  <a:gd name="T96" fmla="*/ 1086 w 1374"/>
                  <a:gd name="T97" fmla="*/ 744 h 1338"/>
                  <a:gd name="T98" fmla="*/ 966 w 1374"/>
                  <a:gd name="T99" fmla="*/ 630 h 1338"/>
                  <a:gd name="T100" fmla="*/ 810 w 1374"/>
                  <a:gd name="T101" fmla="*/ 564 h 1338"/>
                  <a:gd name="T102" fmla="*/ 810 w 1374"/>
                  <a:gd name="T103" fmla="*/ 492 h 1338"/>
                  <a:gd name="T104" fmla="*/ 792 w 1374"/>
                  <a:gd name="T105" fmla="*/ 438 h 1338"/>
                  <a:gd name="T106" fmla="*/ 774 w 1374"/>
                  <a:gd name="T107" fmla="*/ 312 h 1338"/>
                  <a:gd name="T108" fmla="*/ 702 w 1374"/>
                  <a:gd name="T109" fmla="*/ 306 h 1338"/>
                  <a:gd name="T110" fmla="*/ 672 w 1374"/>
                  <a:gd name="T111" fmla="*/ 222 h 1338"/>
                  <a:gd name="T112" fmla="*/ 654 w 1374"/>
                  <a:gd name="T113" fmla="*/ 192 h 1338"/>
                  <a:gd name="T114" fmla="*/ 696 w 1374"/>
                  <a:gd name="T115" fmla="*/ 108 h 1338"/>
                  <a:gd name="T116" fmla="*/ 606 w 1374"/>
                  <a:gd name="T117" fmla="*/ 72 h 1338"/>
                  <a:gd name="T118" fmla="*/ 540 w 1374"/>
                  <a:gd name="T119" fmla="*/ 66 h 1338"/>
                  <a:gd name="T120" fmla="*/ 462 w 1374"/>
                  <a:gd name="T121" fmla="*/ 84 h 1338"/>
                  <a:gd name="T122" fmla="*/ 306 w 1374"/>
                  <a:gd name="T123" fmla="*/ 84 h 1338"/>
                  <a:gd name="T124" fmla="*/ 204 w 1374"/>
                  <a:gd name="T125" fmla="*/ 0 h 1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374" h="1338">
                    <a:moveTo>
                      <a:pt x="204" y="0"/>
                    </a:moveTo>
                    <a:lnTo>
                      <a:pt x="198" y="30"/>
                    </a:lnTo>
                    <a:lnTo>
                      <a:pt x="198" y="42"/>
                    </a:lnTo>
                    <a:lnTo>
                      <a:pt x="186" y="66"/>
                    </a:lnTo>
                    <a:lnTo>
                      <a:pt x="186" y="78"/>
                    </a:lnTo>
                    <a:lnTo>
                      <a:pt x="186" y="84"/>
                    </a:lnTo>
                    <a:lnTo>
                      <a:pt x="180" y="90"/>
                    </a:lnTo>
                    <a:lnTo>
                      <a:pt x="180" y="96"/>
                    </a:lnTo>
                    <a:lnTo>
                      <a:pt x="180" y="102"/>
                    </a:lnTo>
                    <a:lnTo>
                      <a:pt x="180" y="108"/>
                    </a:lnTo>
                    <a:lnTo>
                      <a:pt x="174" y="132"/>
                    </a:lnTo>
                    <a:lnTo>
                      <a:pt x="186" y="138"/>
                    </a:lnTo>
                    <a:lnTo>
                      <a:pt x="198" y="138"/>
                    </a:lnTo>
                    <a:lnTo>
                      <a:pt x="204" y="138"/>
                    </a:lnTo>
                    <a:lnTo>
                      <a:pt x="216" y="144"/>
                    </a:lnTo>
                    <a:lnTo>
                      <a:pt x="222" y="144"/>
                    </a:lnTo>
                    <a:lnTo>
                      <a:pt x="228" y="126"/>
                    </a:lnTo>
                    <a:lnTo>
                      <a:pt x="234" y="126"/>
                    </a:lnTo>
                    <a:lnTo>
                      <a:pt x="240" y="132"/>
                    </a:lnTo>
                    <a:lnTo>
                      <a:pt x="246" y="132"/>
                    </a:lnTo>
                    <a:lnTo>
                      <a:pt x="252" y="132"/>
                    </a:lnTo>
                    <a:lnTo>
                      <a:pt x="252" y="138"/>
                    </a:lnTo>
                    <a:lnTo>
                      <a:pt x="252" y="144"/>
                    </a:lnTo>
                    <a:lnTo>
                      <a:pt x="252" y="150"/>
                    </a:lnTo>
                    <a:lnTo>
                      <a:pt x="252" y="156"/>
                    </a:lnTo>
                    <a:lnTo>
                      <a:pt x="258" y="162"/>
                    </a:lnTo>
                    <a:lnTo>
                      <a:pt x="252" y="162"/>
                    </a:lnTo>
                    <a:lnTo>
                      <a:pt x="246" y="168"/>
                    </a:lnTo>
                    <a:lnTo>
                      <a:pt x="240" y="168"/>
                    </a:lnTo>
                    <a:lnTo>
                      <a:pt x="240" y="174"/>
                    </a:lnTo>
                    <a:lnTo>
                      <a:pt x="222" y="186"/>
                    </a:lnTo>
                    <a:lnTo>
                      <a:pt x="210" y="192"/>
                    </a:lnTo>
                    <a:lnTo>
                      <a:pt x="204" y="204"/>
                    </a:lnTo>
                    <a:lnTo>
                      <a:pt x="198" y="204"/>
                    </a:lnTo>
                    <a:lnTo>
                      <a:pt x="198" y="210"/>
                    </a:lnTo>
                    <a:lnTo>
                      <a:pt x="198" y="216"/>
                    </a:lnTo>
                    <a:lnTo>
                      <a:pt x="204" y="216"/>
                    </a:lnTo>
                    <a:lnTo>
                      <a:pt x="204" y="222"/>
                    </a:lnTo>
                    <a:lnTo>
                      <a:pt x="210" y="228"/>
                    </a:lnTo>
                    <a:lnTo>
                      <a:pt x="210" y="234"/>
                    </a:lnTo>
                    <a:lnTo>
                      <a:pt x="204" y="234"/>
                    </a:lnTo>
                    <a:lnTo>
                      <a:pt x="198" y="234"/>
                    </a:lnTo>
                    <a:lnTo>
                      <a:pt x="192" y="234"/>
                    </a:lnTo>
                    <a:lnTo>
                      <a:pt x="192" y="228"/>
                    </a:lnTo>
                    <a:lnTo>
                      <a:pt x="192" y="222"/>
                    </a:lnTo>
                    <a:lnTo>
                      <a:pt x="192" y="216"/>
                    </a:lnTo>
                    <a:lnTo>
                      <a:pt x="186" y="216"/>
                    </a:lnTo>
                    <a:lnTo>
                      <a:pt x="180" y="222"/>
                    </a:lnTo>
                    <a:lnTo>
                      <a:pt x="186" y="222"/>
                    </a:lnTo>
                    <a:lnTo>
                      <a:pt x="186" y="228"/>
                    </a:lnTo>
                    <a:lnTo>
                      <a:pt x="186" y="234"/>
                    </a:lnTo>
                    <a:lnTo>
                      <a:pt x="168" y="228"/>
                    </a:lnTo>
                    <a:lnTo>
                      <a:pt x="168" y="234"/>
                    </a:lnTo>
                    <a:lnTo>
                      <a:pt x="162" y="234"/>
                    </a:lnTo>
                    <a:lnTo>
                      <a:pt x="156" y="234"/>
                    </a:lnTo>
                    <a:lnTo>
                      <a:pt x="156" y="240"/>
                    </a:lnTo>
                    <a:lnTo>
                      <a:pt x="162" y="240"/>
                    </a:lnTo>
                    <a:lnTo>
                      <a:pt x="162" y="246"/>
                    </a:lnTo>
                    <a:lnTo>
                      <a:pt x="168" y="246"/>
                    </a:lnTo>
                    <a:lnTo>
                      <a:pt x="162" y="246"/>
                    </a:lnTo>
                    <a:lnTo>
                      <a:pt x="162" y="252"/>
                    </a:lnTo>
                    <a:lnTo>
                      <a:pt x="168" y="252"/>
                    </a:lnTo>
                    <a:lnTo>
                      <a:pt x="168" y="258"/>
                    </a:lnTo>
                    <a:lnTo>
                      <a:pt x="168" y="264"/>
                    </a:lnTo>
                    <a:lnTo>
                      <a:pt x="180" y="264"/>
                    </a:lnTo>
                    <a:lnTo>
                      <a:pt x="180" y="270"/>
                    </a:lnTo>
                    <a:lnTo>
                      <a:pt x="180" y="276"/>
                    </a:lnTo>
                    <a:lnTo>
                      <a:pt x="180" y="282"/>
                    </a:lnTo>
                    <a:lnTo>
                      <a:pt x="186" y="282"/>
                    </a:lnTo>
                    <a:lnTo>
                      <a:pt x="192" y="282"/>
                    </a:lnTo>
                    <a:lnTo>
                      <a:pt x="192" y="288"/>
                    </a:lnTo>
                    <a:lnTo>
                      <a:pt x="186" y="300"/>
                    </a:lnTo>
                    <a:lnTo>
                      <a:pt x="198" y="300"/>
                    </a:lnTo>
                    <a:lnTo>
                      <a:pt x="204" y="306"/>
                    </a:lnTo>
                    <a:lnTo>
                      <a:pt x="198" y="312"/>
                    </a:lnTo>
                    <a:lnTo>
                      <a:pt x="198" y="318"/>
                    </a:lnTo>
                    <a:lnTo>
                      <a:pt x="204" y="324"/>
                    </a:lnTo>
                    <a:lnTo>
                      <a:pt x="204" y="330"/>
                    </a:lnTo>
                    <a:lnTo>
                      <a:pt x="198" y="330"/>
                    </a:lnTo>
                    <a:lnTo>
                      <a:pt x="198" y="336"/>
                    </a:lnTo>
                    <a:lnTo>
                      <a:pt x="192" y="342"/>
                    </a:lnTo>
                    <a:lnTo>
                      <a:pt x="192" y="354"/>
                    </a:lnTo>
                    <a:lnTo>
                      <a:pt x="198" y="366"/>
                    </a:lnTo>
                    <a:lnTo>
                      <a:pt x="198" y="372"/>
                    </a:lnTo>
                    <a:lnTo>
                      <a:pt x="198" y="378"/>
                    </a:lnTo>
                    <a:lnTo>
                      <a:pt x="192" y="378"/>
                    </a:lnTo>
                    <a:lnTo>
                      <a:pt x="186" y="378"/>
                    </a:lnTo>
                    <a:lnTo>
                      <a:pt x="186" y="372"/>
                    </a:lnTo>
                    <a:lnTo>
                      <a:pt x="186" y="366"/>
                    </a:lnTo>
                    <a:lnTo>
                      <a:pt x="180" y="366"/>
                    </a:lnTo>
                    <a:lnTo>
                      <a:pt x="180" y="360"/>
                    </a:lnTo>
                    <a:lnTo>
                      <a:pt x="180" y="354"/>
                    </a:lnTo>
                    <a:lnTo>
                      <a:pt x="174" y="354"/>
                    </a:lnTo>
                    <a:lnTo>
                      <a:pt x="174" y="360"/>
                    </a:lnTo>
                    <a:lnTo>
                      <a:pt x="168" y="360"/>
                    </a:lnTo>
                    <a:lnTo>
                      <a:pt x="168" y="366"/>
                    </a:lnTo>
                    <a:lnTo>
                      <a:pt x="168" y="372"/>
                    </a:lnTo>
                    <a:lnTo>
                      <a:pt x="168" y="378"/>
                    </a:lnTo>
                    <a:lnTo>
                      <a:pt x="168" y="384"/>
                    </a:lnTo>
                    <a:lnTo>
                      <a:pt x="162" y="384"/>
                    </a:lnTo>
                    <a:lnTo>
                      <a:pt x="156" y="384"/>
                    </a:lnTo>
                    <a:lnTo>
                      <a:pt x="150" y="384"/>
                    </a:lnTo>
                    <a:lnTo>
                      <a:pt x="144" y="384"/>
                    </a:lnTo>
                    <a:lnTo>
                      <a:pt x="138" y="384"/>
                    </a:lnTo>
                    <a:lnTo>
                      <a:pt x="132" y="384"/>
                    </a:lnTo>
                    <a:lnTo>
                      <a:pt x="132" y="390"/>
                    </a:lnTo>
                    <a:lnTo>
                      <a:pt x="126" y="390"/>
                    </a:lnTo>
                    <a:lnTo>
                      <a:pt x="126" y="384"/>
                    </a:lnTo>
                    <a:lnTo>
                      <a:pt x="126" y="372"/>
                    </a:lnTo>
                    <a:lnTo>
                      <a:pt x="120" y="378"/>
                    </a:lnTo>
                    <a:lnTo>
                      <a:pt x="120" y="384"/>
                    </a:lnTo>
                    <a:lnTo>
                      <a:pt x="120" y="390"/>
                    </a:lnTo>
                    <a:lnTo>
                      <a:pt x="114" y="396"/>
                    </a:lnTo>
                    <a:lnTo>
                      <a:pt x="114" y="402"/>
                    </a:lnTo>
                    <a:lnTo>
                      <a:pt x="114" y="408"/>
                    </a:lnTo>
                    <a:lnTo>
                      <a:pt x="114" y="414"/>
                    </a:lnTo>
                    <a:lnTo>
                      <a:pt x="114" y="420"/>
                    </a:lnTo>
                    <a:lnTo>
                      <a:pt x="114" y="426"/>
                    </a:lnTo>
                    <a:lnTo>
                      <a:pt x="108" y="426"/>
                    </a:lnTo>
                    <a:lnTo>
                      <a:pt x="102" y="426"/>
                    </a:lnTo>
                    <a:lnTo>
                      <a:pt x="96" y="432"/>
                    </a:lnTo>
                    <a:lnTo>
                      <a:pt x="90" y="438"/>
                    </a:lnTo>
                    <a:lnTo>
                      <a:pt x="90" y="444"/>
                    </a:lnTo>
                    <a:lnTo>
                      <a:pt x="84" y="450"/>
                    </a:lnTo>
                    <a:lnTo>
                      <a:pt x="90" y="456"/>
                    </a:lnTo>
                    <a:lnTo>
                      <a:pt x="78" y="462"/>
                    </a:lnTo>
                    <a:lnTo>
                      <a:pt x="78" y="468"/>
                    </a:lnTo>
                    <a:lnTo>
                      <a:pt x="84" y="468"/>
                    </a:lnTo>
                    <a:lnTo>
                      <a:pt x="84" y="474"/>
                    </a:lnTo>
                    <a:lnTo>
                      <a:pt x="84" y="480"/>
                    </a:lnTo>
                    <a:lnTo>
                      <a:pt x="84" y="486"/>
                    </a:lnTo>
                    <a:lnTo>
                      <a:pt x="84" y="492"/>
                    </a:lnTo>
                    <a:lnTo>
                      <a:pt x="90" y="492"/>
                    </a:lnTo>
                    <a:lnTo>
                      <a:pt x="90" y="498"/>
                    </a:lnTo>
                    <a:lnTo>
                      <a:pt x="90" y="504"/>
                    </a:lnTo>
                    <a:lnTo>
                      <a:pt x="90" y="510"/>
                    </a:lnTo>
                    <a:lnTo>
                      <a:pt x="90" y="516"/>
                    </a:lnTo>
                    <a:lnTo>
                      <a:pt x="96" y="516"/>
                    </a:lnTo>
                    <a:lnTo>
                      <a:pt x="96" y="522"/>
                    </a:lnTo>
                    <a:lnTo>
                      <a:pt x="96" y="528"/>
                    </a:lnTo>
                    <a:lnTo>
                      <a:pt x="96" y="534"/>
                    </a:lnTo>
                    <a:lnTo>
                      <a:pt x="102" y="546"/>
                    </a:lnTo>
                    <a:lnTo>
                      <a:pt x="102" y="552"/>
                    </a:lnTo>
                    <a:lnTo>
                      <a:pt x="102" y="558"/>
                    </a:lnTo>
                    <a:lnTo>
                      <a:pt x="102" y="564"/>
                    </a:lnTo>
                    <a:lnTo>
                      <a:pt x="108" y="564"/>
                    </a:lnTo>
                    <a:lnTo>
                      <a:pt x="102" y="570"/>
                    </a:lnTo>
                    <a:lnTo>
                      <a:pt x="102" y="576"/>
                    </a:lnTo>
                    <a:lnTo>
                      <a:pt x="96" y="576"/>
                    </a:lnTo>
                    <a:lnTo>
                      <a:pt x="96" y="582"/>
                    </a:lnTo>
                    <a:lnTo>
                      <a:pt x="102" y="582"/>
                    </a:lnTo>
                    <a:lnTo>
                      <a:pt x="96" y="594"/>
                    </a:lnTo>
                    <a:lnTo>
                      <a:pt x="96" y="600"/>
                    </a:lnTo>
                    <a:lnTo>
                      <a:pt x="84" y="600"/>
                    </a:lnTo>
                    <a:lnTo>
                      <a:pt x="84" y="606"/>
                    </a:lnTo>
                    <a:lnTo>
                      <a:pt x="72" y="606"/>
                    </a:lnTo>
                    <a:lnTo>
                      <a:pt x="54" y="612"/>
                    </a:lnTo>
                    <a:lnTo>
                      <a:pt x="48" y="612"/>
                    </a:lnTo>
                    <a:lnTo>
                      <a:pt x="48" y="618"/>
                    </a:lnTo>
                    <a:lnTo>
                      <a:pt x="42" y="618"/>
                    </a:lnTo>
                    <a:lnTo>
                      <a:pt x="36" y="618"/>
                    </a:lnTo>
                    <a:lnTo>
                      <a:pt x="30" y="618"/>
                    </a:lnTo>
                    <a:lnTo>
                      <a:pt x="24" y="618"/>
                    </a:lnTo>
                    <a:lnTo>
                      <a:pt x="18" y="618"/>
                    </a:lnTo>
                    <a:lnTo>
                      <a:pt x="18" y="624"/>
                    </a:lnTo>
                    <a:lnTo>
                      <a:pt x="12" y="624"/>
                    </a:lnTo>
                    <a:lnTo>
                      <a:pt x="6" y="624"/>
                    </a:lnTo>
                    <a:lnTo>
                      <a:pt x="6" y="630"/>
                    </a:lnTo>
                    <a:lnTo>
                      <a:pt x="6" y="636"/>
                    </a:lnTo>
                    <a:lnTo>
                      <a:pt x="0" y="636"/>
                    </a:lnTo>
                    <a:lnTo>
                      <a:pt x="0" y="642"/>
                    </a:lnTo>
                    <a:lnTo>
                      <a:pt x="6" y="642"/>
                    </a:lnTo>
                    <a:lnTo>
                      <a:pt x="6" y="654"/>
                    </a:lnTo>
                    <a:lnTo>
                      <a:pt x="12" y="654"/>
                    </a:lnTo>
                    <a:lnTo>
                      <a:pt x="12" y="660"/>
                    </a:lnTo>
                    <a:lnTo>
                      <a:pt x="12" y="666"/>
                    </a:lnTo>
                    <a:lnTo>
                      <a:pt x="12" y="672"/>
                    </a:lnTo>
                    <a:lnTo>
                      <a:pt x="18" y="684"/>
                    </a:lnTo>
                    <a:lnTo>
                      <a:pt x="18" y="690"/>
                    </a:lnTo>
                    <a:lnTo>
                      <a:pt x="18" y="696"/>
                    </a:lnTo>
                    <a:lnTo>
                      <a:pt x="36" y="696"/>
                    </a:lnTo>
                    <a:lnTo>
                      <a:pt x="42" y="696"/>
                    </a:lnTo>
                    <a:lnTo>
                      <a:pt x="48" y="696"/>
                    </a:lnTo>
                    <a:lnTo>
                      <a:pt x="48" y="702"/>
                    </a:lnTo>
                    <a:lnTo>
                      <a:pt x="42" y="702"/>
                    </a:lnTo>
                    <a:lnTo>
                      <a:pt x="42" y="708"/>
                    </a:lnTo>
                    <a:lnTo>
                      <a:pt x="42" y="714"/>
                    </a:lnTo>
                    <a:lnTo>
                      <a:pt x="24" y="726"/>
                    </a:lnTo>
                    <a:lnTo>
                      <a:pt x="24" y="744"/>
                    </a:lnTo>
                    <a:lnTo>
                      <a:pt x="24" y="750"/>
                    </a:lnTo>
                    <a:lnTo>
                      <a:pt x="0" y="756"/>
                    </a:lnTo>
                    <a:lnTo>
                      <a:pt x="0" y="762"/>
                    </a:lnTo>
                    <a:lnTo>
                      <a:pt x="12" y="756"/>
                    </a:lnTo>
                    <a:lnTo>
                      <a:pt x="24" y="750"/>
                    </a:lnTo>
                    <a:lnTo>
                      <a:pt x="24" y="756"/>
                    </a:lnTo>
                    <a:lnTo>
                      <a:pt x="30" y="756"/>
                    </a:lnTo>
                    <a:lnTo>
                      <a:pt x="36" y="762"/>
                    </a:lnTo>
                    <a:lnTo>
                      <a:pt x="36" y="768"/>
                    </a:lnTo>
                    <a:lnTo>
                      <a:pt x="42" y="774"/>
                    </a:lnTo>
                    <a:lnTo>
                      <a:pt x="42" y="780"/>
                    </a:lnTo>
                    <a:lnTo>
                      <a:pt x="48" y="780"/>
                    </a:lnTo>
                    <a:lnTo>
                      <a:pt x="48" y="786"/>
                    </a:lnTo>
                    <a:lnTo>
                      <a:pt x="48" y="792"/>
                    </a:lnTo>
                    <a:lnTo>
                      <a:pt x="54" y="792"/>
                    </a:lnTo>
                    <a:lnTo>
                      <a:pt x="48" y="810"/>
                    </a:lnTo>
                    <a:lnTo>
                      <a:pt x="36" y="828"/>
                    </a:lnTo>
                    <a:lnTo>
                      <a:pt x="36" y="846"/>
                    </a:lnTo>
                    <a:lnTo>
                      <a:pt x="30" y="852"/>
                    </a:lnTo>
                    <a:lnTo>
                      <a:pt x="24" y="864"/>
                    </a:lnTo>
                    <a:lnTo>
                      <a:pt x="18" y="876"/>
                    </a:lnTo>
                    <a:lnTo>
                      <a:pt x="18" y="882"/>
                    </a:lnTo>
                    <a:lnTo>
                      <a:pt x="18" y="888"/>
                    </a:lnTo>
                    <a:lnTo>
                      <a:pt x="30" y="888"/>
                    </a:lnTo>
                    <a:lnTo>
                      <a:pt x="30" y="894"/>
                    </a:lnTo>
                    <a:lnTo>
                      <a:pt x="36" y="894"/>
                    </a:lnTo>
                    <a:lnTo>
                      <a:pt x="48" y="894"/>
                    </a:lnTo>
                    <a:lnTo>
                      <a:pt x="54" y="894"/>
                    </a:lnTo>
                    <a:lnTo>
                      <a:pt x="78" y="894"/>
                    </a:lnTo>
                    <a:lnTo>
                      <a:pt x="90" y="894"/>
                    </a:lnTo>
                    <a:lnTo>
                      <a:pt x="102" y="912"/>
                    </a:lnTo>
                    <a:lnTo>
                      <a:pt x="114" y="912"/>
                    </a:lnTo>
                    <a:lnTo>
                      <a:pt x="120" y="906"/>
                    </a:lnTo>
                    <a:lnTo>
                      <a:pt x="120" y="900"/>
                    </a:lnTo>
                    <a:lnTo>
                      <a:pt x="126" y="900"/>
                    </a:lnTo>
                    <a:lnTo>
                      <a:pt x="132" y="900"/>
                    </a:lnTo>
                    <a:lnTo>
                      <a:pt x="138" y="906"/>
                    </a:lnTo>
                    <a:lnTo>
                      <a:pt x="144" y="906"/>
                    </a:lnTo>
                    <a:lnTo>
                      <a:pt x="144" y="912"/>
                    </a:lnTo>
                    <a:lnTo>
                      <a:pt x="150" y="912"/>
                    </a:lnTo>
                    <a:lnTo>
                      <a:pt x="156" y="924"/>
                    </a:lnTo>
                    <a:lnTo>
                      <a:pt x="162" y="924"/>
                    </a:lnTo>
                    <a:lnTo>
                      <a:pt x="162" y="930"/>
                    </a:lnTo>
                    <a:lnTo>
                      <a:pt x="162" y="924"/>
                    </a:lnTo>
                    <a:lnTo>
                      <a:pt x="168" y="924"/>
                    </a:lnTo>
                    <a:lnTo>
                      <a:pt x="174" y="918"/>
                    </a:lnTo>
                    <a:lnTo>
                      <a:pt x="180" y="912"/>
                    </a:lnTo>
                    <a:lnTo>
                      <a:pt x="192" y="906"/>
                    </a:lnTo>
                    <a:lnTo>
                      <a:pt x="198" y="894"/>
                    </a:lnTo>
                    <a:lnTo>
                      <a:pt x="204" y="894"/>
                    </a:lnTo>
                    <a:lnTo>
                      <a:pt x="204" y="900"/>
                    </a:lnTo>
                    <a:lnTo>
                      <a:pt x="204" y="906"/>
                    </a:lnTo>
                    <a:lnTo>
                      <a:pt x="198" y="912"/>
                    </a:lnTo>
                    <a:lnTo>
                      <a:pt x="204" y="912"/>
                    </a:lnTo>
                    <a:lnTo>
                      <a:pt x="210" y="912"/>
                    </a:lnTo>
                    <a:lnTo>
                      <a:pt x="216" y="912"/>
                    </a:lnTo>
                    <a:lnTo>
                      <a:pt x="222" y="912"/>
                    </a:lnTo>
                    <a:lnTo>
                      <a:pt x="204" y="924"/>
                    </a:lnTo>
                    <a:lnTo>
                      <a:pt x="192" y="936"/>
                    </a:lnTo>
                    <a:lnTo>
                      <a:pt x="210" y="954"/>
                    </a:lnTo>
                    <a:lnTo>
                      <a:pt x="216" y="942"/>
                    </a:lnTo>
                    <a:lnTo>
                      <a:pt x="228" y="936"/>
                    </a:lnTo>
                    <a:lnTo>
                      <a:pt x="246" y="918"/>
                    </a:lnTo>
                    <a:lnTo>
                      <a:pt x="258" y="924"/>
                    </a:lnTo>
                    <a:lnTo>
                      <a:pt x="258" y="918"/>
                    </a:lnTo>
                    <a:lnTo>
                      <a:pt x="264" y="924"/>
                    </a:lnTo>
                    <a:lnTo>
                      <a:pt x="258" y="936"/>
                    </a:lnTo>
                    <a:lnTo>
                      <a:pt x="246" y="948"/>
                    </a:lnTo>
                    <a:lnTo>
                      <a:pt x="240" y="960"/>
                    </a:lnTo>
                    <a:lnTo>
                      <a:pt x="228" y="972"/>
                    </a:lnTo>
                    <a:lnTo>
                      <a:pt x="234" y="972"/>
                    </a:lnTo>
                    <a:lnTo>
                      <a:pt x="234" y="978"/>
                    </a:lnTo>
                    <a:lnTo>
                      <a:pt x="240" y="978"/>
                    </a:lnTo>
                    <a:lnTo>
                      <a:pt x="246" y="978"/>
                    </a:lnTo>
                    <a:lnTo>
                      <a:pt x="252" y="984"/>
                    </a:lnTo>
                    <a:lnTo>
                      <a:pt x="258" y="984"/>
                    </a:lnTo>
                    <a:lnTo>
                      <a:pt x="264" y="984"/>
                    </a:lnTo>
                    <a:lnTo>
                      <a:pt x="270" y="984"/>
                    </a:lnTo>
                    <a:lnTo>
                      <a:pt x="276" y="990"/>
                    </a:lnTo>
                    <a:lnTo>
                      <a:pt x="276" y="996"/>
                    </a:lnTo>
                    <a:lnTo>
                      <a:pt x="276" y="1002"/>
                    </a:lnTo>
                    <a:lnTo>
                      <a:pt x="276" y="1008"/>
                    </a:lnTo>
                    <a:lnTo>
                      <a:pt x="282" y="1008"/>
                    </a:lnTo>
                    <a:lnTo>
                      <a:pt x="282" y="1014"/>
                    </a:lnTo>
                    <a:lnTo>
                      <a:pt x="288" y="1014"/>
                    </a:lnTo>
                    <a:lnTo>
                      <a:pt x="288" y="1020"/>
                    </a:lnTo>
                    <a:lnTo>
                      <a:pt x="294" y="1020"/>
                    </a:lnTo>
                    <a:lnTo>
                      <a:pt x="294" y="1026"/>
                    </a:lnTo>
                    <a:lnTo>
                      <a:pt x="300" y="1026"/>
                    </a:lnTo>
                    <a:lnTo>
                      <a:pt x="306" y="1026"/>
                    </a:lnTo>
                    <a:lnTo>
                      <a:pt x="312" y="1026"/>
                    </a:lnTo>
                    <a:lnTo>
                      <a:pt x="318" y="1020"/>
                    </a:lnTo>
                    <a:lnTo>
                      <a:pt x="318" y="1026"/>
                    </a:lnTo>
                    <a:lnTo>
                      <a:pt x="324" y="1026"/>
                    </a:lnTo>
                    <a:lnTo>
                      <a:pt x="330" y="1026"/>
                    </a:lnTo>
                    <a:lnTo>
                      <a:pt x="330" y="1032"/>
                    </a:lnTo>
                    <a:lnTo>
                      <a:pt x="336" y="1032"/>
                    </a:lnTo>
                    <a:lnTo>
                      <a:pt x="342" y="1032"/>
                    </a:lnTo>
                    <a:lnTo>
                      <a:pt x="342" y="1038"/>
                    </a:lnTo>
                    <a:lnTo>
                      <a:pt x="348" y="1038"/>
                    </a:lnTo>
                    <a:lnTo>
                      <a:pt x="354" y="1038"/>
                    </a:lnTo>
                    <a:lnTo>
                      <a:pt x="360" y="1032"/>
                    </a:lnTo>
                    <a:lnTo>
                      <a:pt x="360" y="1026"/>
                    </a:lnTo>
                    <a:lnTo>
                      <a:pt x="366" y="1020"/>
                    </a:lnTo>
                    <a:lnTo>
                      <a:pt x="366" y="1014"/>
                    </a:lnTo>
                    <a:lnTo>
                      <a:pt x="372" y="1008"/>
                    </a:lnTo>
                    <a:lnTo>
                      <a:pt x="372" y="1002"/>
                    </a:lnTo>
                    <a:lnTo>
                      <a:pt x="378" y="1002"/>
                    </a:lnTo>
                    <a:lnTo>
                      <a:pt x="384" y="1002"/>
                    </a:lnTo>
                    <a:lnTo>
                      <a:pt x="390" y="1002"/>
                    </a:lnTo>
                    <a:lnTo>
                      <a:pt x="396" y="1002"/>
                    </a:lnTo>
                    <a:lnTo>
                      <a:pt x="396" y="996"/>
                    </a:lnTo>
                    <a:lnTo>
                      <a:pt x="402" y="1002"/>
                    </a:lnTo>
                    <a:lnTo>
                      <a:pt x="408" y="1002"/>
                    </a:lnTo>
                    <a:lnTo>
                      <a:pt x="408" y="1008"/>
                    </a:lnTo>
                    <a:lnTo>
                      <a:pt x="414" y="1008"/>
                    </a:lnTo>
                    <a:lnTo>
                      <a:pt x="420" y="1008"/>
                    </a:lnTo>
                    <a:lnTo>
                      <a:pt x="420" y="1014"/>
                    </a:lnTo>
                    <a:lnTo>
                      <a:pt x="426" y="1014"/>
                    </a:lnTo>
                    <a:lnTo>
                      <a:pt x="432" y="1020"/>
                    </a:lnTo>
                    <a:lnTo>
                      <a:pt x="432" y="1014"/>
                    </a:lnTo>
                    <a:lnTo>
                      <a:pt x="438" y="1014"/>
                    </a:lnTo>
                    <a:lnTo>
                      <a:pt x="438" y="1008"/>
                    </a:lnTo>
                    <a:lnTo>
                      <a:pt x="444" y="1008"/>
                    </a:lnTo>
                    <a:lnTo>
                      <a:pt x="444" y="1002"/>
                    </a:lnTo>
                    <a:lnTo>
                      <a:pt x="450" y="1002"/>
                    </a:lnTo>
                    <a:lnTo>
                      <a:pt x="456" y="1002"/>
                    </a:lnTo>
                    <a:lnTo>
                      <a:pt x="456" y="996"/>
                    </a:lnTo>
                    <a:lnTo>
                      <a:pt x="462" y="996"/>
                    </a:lnTo>
                    <a:lnTo>
                      <a:pt x="462" y="1002"/>
                    </a:lnTo>
                    <a:lnTo>
                      <a:pt x="468" y="1002"/>
                    </a:lnTo>
                    <a:lnTo>
                      <a:pt x="468" y="996"/>
                    </a:lnTo>
                    <a:lnTo>
                      <a:pt x="474" y="1002"/>
                    </a:lnTo>
                    <a:lnTo>
                      <a:pt x="474" y="1008"/>
                    </a:lnTo>
                    <a:lnTo>
                      <a:pt x="480" y="1008"/>
                    </a:lnTo>
                    <a:lnTo>
                      <a:pt x="480" y="1014"/>
                    </a:lnTo>
                    <a:lnTo>
                      <a:pt x="486" y="1014"/>
                    </a:lnTo>
                    <a:lnTo>
                      <a:pt x="486" y="1020"/>
                    </a:lnTo>
                    <a:lnTo>
                      <a:pt x="486" y="1026"/>
                    </a:lnTo>
                    <a:lnTo>
                      <a:pt x="480" y="1026"/>
                    </a:lnTo>
                    <a:lnTo>
                      <a:pt x="486" y="1026"/>
                    </a:lnTo>
                    <a:lnTo>
                      <a:pt x="480" y="1026"/>
                    </a:lnTo>
                    <a:lnTo>
                      <a:pt x="480" y="1032"/>
                    </a:lnTo>
                    <a:lnTo>
                      <a:pt x="474" y="1032"/>
                    </a:lnTo>
                    <a:lnTo>
                      <a:pt x="468" y="1032"/>
                    </a:lnTo>
                    <a:lnTo>
                      <a:pt x="462" y="1032"/>
                    </a:lnTo>
                    <a:lnTo>
                      <a:pt x="456" y="1032"/>
                    </a:lnTo>
                    <a:lnTo>
                      <a:pt x="456" y="1038"/>
                    </a:lnTo>
                    <a:lnTo>
                      <a:pt x="450" y="1038"/>
                    </a:lnTo>
                    <a:lnTo>
                      <a:pt x="444" y="1038"/>
                    </a:lnTo>
                    <a:lnTo>
                      <a:pt x="438" y="1038"/>
                    </a:lnTo>
                    <a:lnTo>
                      <a:pt x="432" y="1038"/>
                    </a:lnTo>
                    <a:lnTo>
                      <a:pt x="432" y="1032"/>
                    </a:lnTo>
                    <a:lnTo>
                      <a:pt x="426" y="1032"/>
                    </a:lnTo>
                    <a:lnTo>
                      <a:pt x="420" y="1032"/>
                    </a:lnTo>
                    <a:lnTo>
                      <a:pt x="414" y="1038"/>
                    </a:lnTo>
                    <a:lnTo>
                      <a:pt x="414" y="1044"/>
                    </a:lnTo>
                    <a:lnTo>
                      <a:pt x="408" y="1044"/>
                    </a:lnTo>
                    <a:lnTo>
                      <a:pt x="414" y="1044"/>
                    </a:lnTo>
                    <a:lnTo>
                      <a:pt x="414" y="1050"/>
                    </a:lnTo>
                    <a:lnTo>
                      <a:pt x="408" y="1050"/>
                    </a:lnTo>
                    <a:lnTo>
                      <a:pt x="408" y="1056"/>
                    </a:lnTo>
                    <a:lnTo>
                      <a:pt x="402" y="1056"/>
                    </a:lnTo>
                    <a:lnTo>
                      <a:pt x="402" y="1062"/>
                    </a:lnTo>
                    <a:lnTo>
                      <a:pt x="396" y="1062"/>
                    </a:lnTo>
                    <a:lnTo>
                      <a:pt x="390" y="1068"/>
                    </a:lnTo>
                    <a:lnTo>
                      <a:pt x="396" y="1068"/>
                    </a:lnTo>
                    <a:lnTo>
                      <a:pt x="396" y="1074"/>
                    </a:lnTo>
                    <a:lnTo>
                      <a:pt x="396" y="1080"/>
                    </a:lnTo>
                    <a:lnTo>
                      <a:pt x="396" y="1086"/>
                    </a:lnTo>
                    <a:lnTo>
                      <a:pt x="390" y="1086"/>
                    </a:lnTo>
                    <a:lnTo>
                      <a:pt x="390" y="1092"/>
                    </a:lnTo>
                    <a:lnTo>
                      <a:pt x="396" y="1092"/>
                    </a:lnTo>
                    <a:lnTo>
                      <a:pt x="396" y="1098"/>
                    </a:lnTo>
                    <a:lnTo>
                      <a:pt x="402" y="1098"/>
                    </a:lnTo>
                    <a:lnTo>
                      <a:pt x="396" y="1098"/>
                    </a:lnTo>
                    <a:lnTo>
                      <a:pt x="396" y="1104"/>
                    </a:lnTo>
                    <a:lnTo>
                      <a:pt x="390" y="1104"/>
                    </a:lnTo>
                    <a:lnTo>
                      <a:pt x="384" y="1104"/>
                    </a:lnTo>
                    <a:lnTo>
                      <a:pt x="384" y="1110"/>
                    </a:lnTo>
                    <a:lnTo>
                      <a:pt x="378" y="1110"/>
                    </a:lnTo>
                    <a:lnTo>
                      <a:pt x="372" y="1110"/>
                    </a:lnTo>
                    <a:lnTo>
                      <a:pt x="378" y="1110"/>
                    </a:lnTo>
                    <a:lnTo>
                      <a:pt x="378" y="1116"/>
                    </a:lnTo>
                    <a:lnTo>
                      <a:pt x="372" y="1116"/>
                    </a:lnTo>
                    <a:lnTo>
                      <a:pt x="366" y="1116"/>
                    </a:lnTo>
                    <a:lnTo>
                      <a:pt x="360" y="1116"/>
                    </a:lnTo>
                    <a:lnTo>
                      <a:pt x="360" y="1122"/>
                    </a:lnTo>
                    <a:lnTo>
                      <a:pt x="354" y="1122"/>
                    </a:lnTo>
                    <a:lnTo>
                      <a:pt x="348" y="1122"/>
                    </a:lnTo>
                    <a:lnTo>
                      <a:pt x="348" y="1116"/>
                    </a:lnTo>
                    <a:lnTo>
                      <a:pt x="342" y="1116"/>
                    </a:lnTo>
                    <a:lnTo>
                      <a:pt x="336" y="1116"/>
                    </a:lnTo>
                    <a:lnTo>
                      <a:pt x="324" y="1116"/>
                    </a:lnTo>
                    <a:lnTo>
                      <a:pt x="318" y="1116"/>
                    </a:lnTo>
                    <a:lnTo>
                      <a:pt x="312" y="1116"/>
                    </a:lnTo>
                    <a:lnTo>
                      <a:pt x="306" y="1116"/>
                    </a:lnTo>
                    <a:lnTo>
                      <a:pt x="282" y="1116"/>
                    </a:lnTo>
                    <a:lnTo>
                      <a:pt x="276" y="1116"/>
                    </a:lnTo>
                    <a:lnTo>
                      <a:pt x="270" y="1116"/>
                    </a:lnTo>
                    <a:lnTo>
                      <a:pt x="264" y="1116"/>
                    </a:lnTo>
                    <a:lnTo>
                      <a:pt x="264" y="1122"/>
                    </a:lnTo>
                    <a:lnTo>
                      <a:pt x="258" y="1122"/>
                    </a:lnTo>
                    <a:lnTo>
                      <a:pt x="258" y="1128"/>
                    </a:lnTo>
                    <a:lnTo>
                      <a:pt x="252" y="1128"/>
                    </a:lnTo>
                    <a:lnTo>
                      <a:pt x="246" y="1128"/>
                    </a:lnTo>
                    <a:lnTo>
                      <a:pt x="240" y="1134"/>
                    </a:lnTo>
                    <a:lnTo>
                      <a:pt x="240" y="1158"/>
                    </a:lnTo>
                    <a:lnTo>
                      <a:pt x="228" y="1158"/>
                    </a:lnTo>
                    <a:lnTo>
                      <a:pt x="222" y="1164"/>
                    </a:lnTo>
                    <a:lnTo>
                      <a:pt x="216" y="1164"/>
                    </a:lnTo>
                    <a:lnTo>
                      <a:pt x="210" y="1164"/>
                    </a:lnTo>
                    <a:lnTo>
                      <a:pt x="204" y="1164"/>
                    </a:lnTo>
                    <a:lnTo>
                      <a:pt x="204" y="1170"/>
                    </a:lnTo>
                    <a:lnTo>
                      <a:pt x="198" y="1170"/>
                    </a:lnTo>
                    <a:lnTo>
                      <a:pt x="192" y="1170"/>
                    </a:lnTo>
                    <a:lnTo>
                      <a:pt x="198" y="1182"/>
                    </a:lnTo>
                    <a:lnTo>
                      <a:pt x="204" y="1188"/>
                    </a:lnTo>
                    <a:lnTo>
                      <a:pt x="216" y="1206"/>
                    </a:lnTo>
                    <a:lnTo>
                      <a:pt x="222" y="1212"/>
                    </a:lnTo>
                    <a:lnTo>
                      <a:pt x="228" y="1224"/>
                    </a:lnTo>
                    <a:lnTo>
                      <a:pt x="234" y="1236"/>
                    </a:lnTo>
                    <a:lnTo>
                      <a:pt x="246" y="1242"/>
                    </a:lnTo>
                    <a:lnTo>
                      <a:pt x="252" y="1254"/>
                    </a:lnTo>
                    <a:lnTo>
                      <a:pt x="252" y="1260"/>
                    </a:lnTo>
                    <a:lnTo>
                      <a:pt x="258" y="1260"/>
                    </a:lnTo>
                    <a:lnTo>
                      <a:pt x="258" y="1266"/>
                    </a:lnTo>
                    <a:lnTo>
                      <a:pt x="264" y="1266"/>
                    </a:lnTo>
                    <a:lnTo>
                      <a:pt x="264" y="1272"/>
                    </a:lnTo>
                    <a:lnTo>
                      <a:pt x="264" y="1278"/>
                    </a:lnTo>
                    <a:lnTo>
                      <a:pt x="264" y="1284"/>
                    </a:lnTo>
                    <a:lnTo>
                      <a:pt x="270" y="1284"/>
                    </a:lnTo>
                    <a:lnTo>
                      <a:pt x="270" y="1290"/>
                    </a:lnTo>
                    <a:lnTo>
                      <a:pt x="276" y="1296"/>
                    </a:lnTo>
                    <a:lnTo>
                      <a:pt x="276" y="1290"/>
                    </a:lnTo>
                    <a:lnTo>
                      <a:pt x="276" y="1284"/>
                    </a:lnTo>
                    <a:lnTo>
                      <a:pt x="282" y="1284"/>
                    </a:lnTo>
                    <a:lnTo>
                      <a:pt x="282" y="1278"/>
                    </a:lnTo>
                    <a:lnTo>
                      <a:pt x="282" y="1272"/>
                    </a:lnTo>
                    <a:lnTo>
                      <a:pt x="288" y="1272"/>
                    </a:lnTo>
                    <a:lnTo>
                      <a:pt x="294" y="1266"/>
                    </a:lnTo>
                    <a:lnTo>
                      <a:pt x="294" y="1260"/>
                    </a:lnTo>
                    <a:lnTo>
                      <a:pt x="306" y="1260"/>
                    </a:lnTo>
                    <a:lnTo>
                      <a:pt x="312" y="1254"/>
                    </a:lnTo>
                    <a:lnTo>
                      <a:pt x="318" y="1254"/>
                    </a:lnTo>
                    <a:lnTo>
                      <a:pt x="336" y="1248"/>
                    </a:lnTo>
                    <a:lnTo>
                      <a:pt x="336" y="1254"/>
                    </a:lnTo>
                    <a:lnTo>
                      <a:pt x="342" y="1266"/>
                    </a:lnTo>
                    <a:lnTo>
                      <a:pt x="348" y="1272"/>
                    </a:lnTo>
                    <a:lnTo>
                      <a:pt x="348" y="1284"/>
                    </a:lnTo>
                    <a:lnTo>
                      <a:pt x="354" y="1296"/>
                    </a:lnTo>
                    <a:lnTo>
                      <a:pt x="360" y="1308"/>
                    </a:lnTo>
                    <a:lnTo>
                      <a:pt x="360" y="1320"/>
                    </a:lnTo>
                    <a:lnTo>
                      <a:pt x="366" y="1326"/>
                    </a:lnTo>
                    <a:lnTo>
                      <a:pt x="372" y="1338"/>
                    </a:lnTo>
                    <a:lnTo>
                      <a:pt x="384" y="1338"/>
                    </a:lnTo>
                    <a:lnTo>
                      <a:pt x="390" y="1332"/>
                    </a:lnTo>
                    <a:lnTo>
                      <a:pt x="402" y="1332"/>
                    </a:lnTo>
                    <a:lnTo>
                      <a:pt x="414" y="1326"/>
                    </a:lnTo>
                    <a:lnTo>
                      <a:pt x="426" y="1326"/>
                    </a:lnTo>
                    <a:lnTo>
                      <a:pt x="432" y="1326"/>
                    </a:lnTo>
                    <a:lnTo>
                      <a:pt x="438" y="1320"/>
                    </a:lnTo>
                    <a:lnTo>
                      <a:pt x="450" y="1320"/>
                    </a:lnTo>
                    <a:lnTo>
                      <a:pt x="468" y="1314"/>
                    </a:lnTo>
                    <a:lnTo>
                      <a:pt x="480" y="1314"/>
                    </a:lnTo>
                    <a:lnTo>
                      <a:pt x="492" y="1320"/>
                    </a:lnTo>
                    <a:lnTo>
                      <a:pt x="492" y="1314"/>
                    </a:lnTo>
                    <a:lnTo>
                      <a:pt x="498" y="1314"/>
                    </a:lnTo>
                    <a:lnTo>
                      <a:pt x="504" y="1314"/>
                    </a:lnTo>
                    <a:lnTo>
                      <a:pt x="504" y="1308"/>
                    </a:lnTo>
                    <a:lnTo>
                      <a:pt x="510" y="1308"/>
                    </a:lnTo>
                    <a:lnTo>
                      <a:pt x="510" y="1302"/>
                    </a:lnTo>
                    <a:lnTo>
                      <a:pt x="516" y="1302"/>
                    </a:lnTo>
                    <a:lnTo>
                      <a:pt x="522" y="1302"/>
                    </a:lnTo>
                    <a:lnTo>
                      <a:pt x="522" y="1296"/>
                    </a:lnTo>
                    <a:lnTo>
                      <a:pt x="522" y="1290"/>
                    </a:lnTo>
                    <a:lnTo>
                      <a:pt x="528" y="1290"/>
                    </a:lnTo>
                    <a:lnTo>
                      <a:pt x="534" y="1290"/>
                    </a:lnTo>
                    <a:lnTo>
                      <a:pt x="540" y="1290"/>
                    </a:lnTo>
                    <a:lnTo>
                      <a:pt x="546" y="1290"/>
                    </a:lnTo>
                    <a:lnTo>
                      <a:pt x="546" y="1284"/>
                    </a:lnTo>
                    <a:lnTo>
                      <a:pt x="552" y="1284"/>
                    </a:lnTo>
                    <a:lnTo>
                      <a:pt x="546" y="1278"/>
                    </a:lnTo>
                    <a:lnTo>
                      <a:pt x="552" y="1278"/>
                    </a:lnTo>
                    <a:lnTo>
                      <a:pt x="552" y="1272"/>
                    </a:lnTo>
                    <a:lnTo>
                      <a:pt x="558" y="1272"/>
                    </a:lnTo>
                    <a:lnTo>
                      <a:pt x="564" y="1272"/>
                    </a:lnTo>
                    <a:lnTo>
                      <a:pt x="570" y="1278"/>
                    </a:lnTo>
                    <a:lnTo>
                      <a:pt x="570" y="1284"/>
                    </a:lnTo>
                    <a:lnTo>
                      <a:pt x="570" y="1290"/>
                    </a:lnTo>
                    <a:lnTo>
                      <a:pt x="576" y="1296"/>
                    </a:lnTo>
                    <a:lnTo>
                      <a:pt x="576" y="1302"/>
                    </a:lnTo>
                    <a:lnTo>
                      <a:pt x="600" y="1308"/>
                    </a:lnTo>
                    <a:lnTo>
                      <a:pt x="612" y="1302"/>
                    </a:lnTo>
                    <a:lnTo>
                      <a:pt x="654" y="1302"/>
                    </a:lnTo>
                    <a:lnTo>
                      <a:pt x="648" y="1278"/>
                    </a:lnTo>
                    <a:lnTo>
                      <a:pt x="660" y="1278"/>
                    </a:lnTo>
                    <a:lnTo>
                      <a:pt x="666" y="1272"/>
                    </a:lnTo>
                    <a:lnTo>
                      <a:pt x="732" y="1272"/>
                    </a:lnTo>
                    <a:lnTo>
                      <a:pt x="720" y="1242"/>
                    </a:lnTo>
                    <a:lnTo>
                      <a:pt x="714" y="1236"/>
                    </a:lnTo>
                    <a:lnTo>
                      <a:pt x="720" y="1236"/>
                    </a:lnTo>
                    <a:lnTo>
                      <a:pt x="720" y="1242"/>
                    </a:lnTo>
                    <a:lnTo>
                      <a:pt x="720" y="1236"/>
                    </a:lnTo>
                    <a:lnTo>
                      <a:pt x="726" y="1230"/>
                    </a:lnTo>
                    <a:lnTo>
                      <a:pt x="726" y="1224"/>
                    </a:lnTo>
                    <a:lnTo>
                      <a:pt x="732" y="1224"/>
                    </a:lnTo>
                    <a:lnTo>
                      <a:pt x="738" y="1224"/>
                    </a:lnTo>
                    <a:lnTo>
                      <a:pt x="738" y="1218"/>
                    </a:lnTo>
                    <a:lnTo>
                      <a:pt x="744" y="1218"/>
                    </a:lnTo>
                    <a:lnTo>
                      <a:pt x="744" y="1212"/>
                    </a:lnTo>
                    <a:lnTo>
                      <a:pt x="750" y="1212"/>
                    </a:lnTo>
                    <a:lnTo>
                      <a:pt x="756" y="1212"/>
                    </a:lnTo>
                    <a:lnTo>
                      <a:pt x="756" y="1218"/>
                    </a:lnTo>
                    <a:lnTo>
                      <a:pt x="762" y="1218"/>
                    </a:lnTo>
                    <a:lnTo>
                      <a:pt x="762" y="1212"/>
                    </a:lnTo>
                    <a:lnTo>
                      <a:pt x="762" y="1206"/>
                    </a:lnTo>
                    <a:lnTo>
                      <a:pt x="762" y="1200"/>
                    </a:lnTo>
                    <a:lnTo>
                      <a:pt x="762" y="1194"/>
                    </a:lnTo>
                    <a:lnTo>
                      <a:pt x="762" y="1188"/>
                    </a:lnTo>
                    <a:lnTo>
                      <a:pt x="756" y="1188"/>
                    </a:lnTo>
                    <a:lnTo>
                      <a:pt x="762" y="1188"/>
                    </a:lnTo>
                    <a:lnTo>
                      <a:pt x="786" y="1194"/>
                    </a:lnTo>
                    <a:lnTo>
                      <a:pt x="798" y="1194"/>
                    </a:lnTo>
                    <a:lnTo>
                      <a:pt x="798" y="1188"/>
                    </a:lnTo>
                    <a:lnTo>
                      <a:pt x="804" y="1182"/>
                    </a:lnTo>
                    <a:lnTo>
                      <a:pt x="804" y="1170"/>
                    </a:lnTo>
                    <a:lnTo>
                      <a:pt x="804" y="1158"/>
                    </a:lnTo>
                    <a:lnTo>
                      <a:pt x="798" y="1146"/>
                    </a:lnTo>
                    <a:lnTo>
                      <a:pt x="792" y="1146"/>
                    </a:lnTo>
                    <a:lnTo>
                      <a:pt x="798" y="1134"/>
                    </a:lnTo>
                    <a:lnTo>
                      <a:pt x="798" y="1128"/>
                    </a:lnTo>
                    <a:lnTo>
                      <a:pt x="792" y="1128"/>
                    </a:lnTo>
                    <a:lnTo>
                      <a:pt x="792" y="1122"/>
                    </a:lnTo>
                    <a:lnTo>
                      <a:pt x="792" y="1110"/>
                    </a:lnTo>
                    <a:lnTo>
                      <a:pt x="792" y="1098"/>
                    </a:lnTo>
                    <a:lnTo>
                      <a:pt x="792" y="1092"/>
                    </a:lnTo>
                    <a:lnTo>
                      <a:pt x="792" y="1086"/>
                    </a:lnTo>
                    <a:lnTo>
                      <a:pt x="792" y="1074"/>
                    </a:lnTo>
                    <a:lnTo>
                      <a:pt x="792" y="1062"/>
                    </a:lnTo>
                    <a:lnTo>
                      <a:pt x="798" y="1056"/>
                    </a:lnTo>
                    <a:lnTo>
                      <a:pt x="798" y="1050"/>
                    </a:lnTo>
                    <a:lnTo>
                      <a:pt x="798" y="1044"/>
                    </a:lnTo>
                    <a:lnTo>
                      <a:pt x="798" y="1038"/>
                    </a:lnTo>
                    <a:lnTo>
                      <a:pt x="804" y="1038"/>
                    </a:lnTo>
                    <a:lnTo>
                      <a:pt x="810" y="1038"/>
                    </a:lnTo>
                    <a:lnTo>
                      <a:pt x="816" y="1038"/>
                    </a:lnTo>
                    <a:lnTo>
                      <a:pt x="822" y="1038"/>
                    </a:lnTo>
                    <a:lnTo>
                      <a:pt x="822" y="1044"/>
                    </a:lnTo>
                    <a:lnTo>
                      <a:pt x="822" y="1050"/>
                    </a:lnTo>
                    <a:lnTo>
                      <a:pt x="834" y="1050"/>
                    </a:lnTo>
                    <a:lnTo>
                      <a:pt x="840" y="1050"/>
                    </a:lnTo>
                    <a:lnTo>
                      <a:pt x="852" y="1056"/>
                    </a:lnTo>
                    <a:lnTo>
                      <a:pt x="858" y="1056"/>
                    </a:lnTo>
                    <a:lnTo>
                      <a:pt x="864" y="1062"/>
                    </a:lnTo>
                    <a:lnTo>
                      <a:pt x="870" y="1062"/>
                    </a:lnTo>
                    <a:lnTo>
                      <a:pt x="876" y="1062"/>
                    </a:lnTo>
                    <a:lnTo>
                      <a:pt x="876" y="1068"/>
                    </a:lnTo>
                    <a:lnTo>
                      <a:pt x="870" y="1080"/>
                    </a:lnTo>
                    <a:lnTo>
                      <a:pt x="876" y="1080"/>
                    </a:lnTo>
                    <a:lnTo>
                      <a:pt x="882" y="1080"/>
                    </a:lnTo>
                    <a:lnTo>
                      <a:pt x="888" y="1068"/>
                    </a:lnTo>
                    <a:lnTo>
                      <a:pt x="894" y="1068"/>
                    </a:lnTo>
                    <a:lnTo>
                      <a:pt x="900" y="1068"/>
                    </a:lnTo>
                    <a:lnTo>
                      <a:pt x="900" y="1074"/>
                    </a:lnTo>
                    <a:lnTo>
                      <a:pt x="900" y="1086"/>
                    </a:lnTo>
                    <a:lnTo>
                      <a:pt x="894" y="1092"/>
                    </a:lnTo>
                    <a:lnTo>
                      <a:pt x="894" y="1104"/>
                    </a:lnTo>
                    <a:lnTo>
                      <a:pt x="912" y="1104"/>
                    </a:lnTo>
                    <a:lnTo>
                      <a:pt x="918" y="1104"/>
                    </a:lnTo>
                    <a:lnTo>
                      <a:pt x="930" y="1110"/>
                    </a:lnTo>
                    <a:lnTo>
                      <a:pt x="936" y="1110"/>
                    </a:lnTo>
                    <a:lnTo>
                      <a:pt x="948" y="1110"/>
                    </a:lnTo>
                    <a:lnTo>
                      <a:pt x="954" y="1110"/>
                    </a:lnTo>
                    <a:lnTo>
                      <a:pt x="960" y="1110"/>
                    </a:lnTo>
                    <a:lnTo>
                      <a:pt x="966" y="1116"/>
                    </a:lnTo>
                    <a:lnTo>
                      <a:pt x="978" y="1116"/>
                    </a:lnTo>
                    <a:lnTo>
                      <a:pt x="990" y="1116"/>
                    </a:lnTo>
                    <a:lnTo>
                      <a:pt x="984" y="1104"/>
                    </a:lnTo>
                    <a:lnTo>
                      <a:pt x="984" y="1098"/>
                    </a:lnTo>
                    <a:lnTo>
                      <a:pt x="978" y="1092"/>
                    </a:lnTo>
                    <a:lnTo>
                      <a:pt x="978" y="1080"/>
                    </a:lnTo>
                    <a:lnTo>
                      <a:pt x="984" y="1068"/>
                    </a:lnTo>
                    <a:lnTo>
                      <a:pt x="984" y="1062"/>
                    </a:lnTo>
                    <a:lnTo>
                      <a:pt x="996" y="1050"/>
                    </a:lnTo>
                    <a:lnTo>
                      <a:pt x="1002" y="1050"/>
                    </a:lnTo>
                    <a:lnTo>
                      <a:pt x="1008" y="1050"/>
                    </a:lnTo>
                    <a:lnTo>
                      <a:pt x="1008" y="1056"/>
                    </a:lnTo>
                    <a:lnTo>
                      <a:pt x="1008" y="1050"/>
                    </a:lnTo>
                    <a:lnTo>
                      <a:pt x="1014" y="1050"/>
                    </a:lnTo>
                    <a:lnTo>
                      <a:pt x="1020" y="1050"/>
                    </a:lnTo>
                    <a:lnTo>
                      <a:pt x="1026" y="1044"/>
                    </a:lnTo>
                    <a:lnTo>
                      <a:pt x="1032" y="1044"/>
                    </a:lnTo>
                    <a:lnTo>
                      <a:pt x="1056" y="1050"/>
                    </a:lnTo>
                    <a:lnTo>
                      <a:pt x="1074" y="1056"/>
                    </a:lnTo>
                    <a:lnTo>
                      <a:pt x="1080" y="1056"/>
                    </a:lnTo>
                    <a:lnTo>
                      <a:pt x="1098" y="1062"/>
                    </a:lnTo>
                    <a:lnTo>
                      <a:pt x="1110" y="1062"/>
                    </a:lnTo>
                    <a:lnTo>
                      <a:pt x="1134" y="1062"/>
                    </a:lnTo>
                    <a:lnTo>
                      <a:pt x="1158" y="1062"/>
                    </a:lnTo>
                    <a:lnTo>
                      <a:pt x="1182" y="1062"/>
                    </a:lnTo>
                    <a:lnTo>
                      <a:pt x="1206" y="1068"/>
                    </a:lnTo>
                    <a:lnTo>
                      <a:pt x="1206" y="1050"/>
                    </a:lnTo>
                    <a:lnTo>
                      <a:pt x="1206" y="1020"/>
                    </a:lnTo>
                    <a:lnTo>
                      <a:pt x="1206" y="1002"/>
                    </a:lnTo>
                    <a:lnTo>
                      <a:pt x="1212" y="984"/>
                    </a:lnTo>
                    <a:lnTo>
                      <a:pt x="1218" y="978"/>
                    </a:lnTo>
                    <a:lnTo>
                      <a:pt x="1218" y="972"/>
                    </a:lnTo>
                    <a:lnTo>
                      <a:pt x="1224" y="960"/>
                    </a:lnTo>
                    <a:lnTo>
                      <a:pt x="1236" y="948"/>
                    </a:lnTo>
                    <a:lnTo>
                      <a:pt x="1242" y="948"/>
                    </a:lnTo>
                    <a:lnTo>
                      <a:pt x="1242" y="936"/>
                    </a:lnTo>
                    <a:lnTo>
                      <a:pt x="1242" y="930"/>
                    </a:lnTo>
                    <a:lnTo>
                      <a:pt x="1242" y="924"/>
                    </a:lnTo>
                    <a:lnTo>
                      <a:pt x="1248" y="906"/>
                    </a:lnTo>
                    <a:lnTo>
                      <a:pt x="1266" y="906"/>
                    </a:lnTo>
                    <a:lnTo>
                      <a:pt x="1266" y="900"/>
                    </a:lnTo>
                    <a:lnTo>
                      <a:pt x="1278" y="900"/>
                    </a:lnTo>
                    <a:lnTo>
                      <a:pt x="1326" y="876"/>
                    </a:lnTo>
                    <a:lnTo>
                      <a:pt x="1350" y="870"/>
                    </a:lnTo>
                    <a:lnTo>
                      <a:pt x="1374" y="858"/>
                    </a:lnTo>
                    <a:lnTo>
                      <a:pt x="1374" y="852"/>
                    </a:lnTo>
                    <a:lnTo>
                      <a:pt x="1368" y="846"/>
                    </a:lnTo>
                    <a:lnTo>
                      <a:pt x="1368" y="840"/>
                    </a:lnTo>
                    <a:lnTo>
                      <a:pt x="1362" y="828"/>
                    </a:lnTo>
                    <a:lnTo>
                      <a:pt x="1362" y="822"/>
                    </a:lnTo>
                    <a:lnTo>
                      <a:pt x="1356" y="816"/>
                    </a:lnTo>
                    <a:lnTo>
                      <a:pt x="1356" y="804"/>
                    </a:lnTo>
                    <a:lnTo>
                      <a:pt x="1350" y="792"/>
                    </a:lnTo>
                    <a:lnTo>
                      <a:pt x="1344" y="786"/>
                    </a:lnTo>
                    <a:lnTo>
                      <a:pt x="1344" y="780"/>
                    </a:lnTo>
                    <a:lnTo>
                      <a:pt x="1344" y="774"/>
                    </a:lnTo>
                    <a:lnTo>
                      <a:pt x="1332" y="762"/>
                    </a:lnTo>
                    <a:lnTo>
                      <a:pt x="1314" y="762"/>
                    </a:lnTo>
                    <a:lnTo>
                      <a:pt x="1302" y="768"/>
                    </a:lnTo>
                    <a:lnTo>
                      <a:pt x="1290" y="744"/>
                    </a:lnTo>
                    <a:lnTo>
                      <a:pt x="1278" y="702"/>
                    </a:lnTo>
                    <a:lnTo>
                      <a:pt x="1260" y="708"/>
                    </a:lnTo>
                    <a:lnTo>
                      <a:pt x="1254" y="708"/>
                    </a:lnTo>
                    <a:lnTo>
                      <a:pt x="1236" y="714"/>
                    </a:lnTo>
                    <a:lnTo>
                      <a:pt x="1230" y="720"/>
                    </a:lnTo>
                    <a:lnTo>
                      <a:pt x="1224" y="720"/>
                    </a:lnTo>
                    <a:lnTo>
                      <a:pt x="1188" y="726"/>
                    </a:lnTo>
                    <a:lnTo>
                      <a:pt x="1164" y="732"/>
                    </a:lnTo>
                    <a:lnTo>
                      <a:pt x="1140" y="744"/>
                    </a:lnTo>
                    <a:lnTo>
                      <a:pt x="1110" y="762"/>
                    </a:lnTo>
                    <a:lnTo>
                      <a:pt x="1110" y="756"/>
                    </a:lnTo>
                    <a:lnTo>
                      <a:pt x="1086" y="744"/>
                    </a:lnTo>
                    <a:lnTo>
                      <a:pt x="1080" y="744"/>
                    </a:lnTo>
                    <a:lnTo>
                      <a:pt x="1050" y="726"/>
                    </a:lnTo>
                    <a:lnTo>
                      <a:pt x="1050" y="708"/>
                    </a:lnTo>
                    <a:lnTo>
                      <a:pt x="1032" y="702"/>
                    </a:lnTo>
                    <a:lnTo>
                      <a:pt x="1020" y="696"/>
                    </a:lnTo>
                    <a:lnTo>
                      <a:pt x="1008" y="696"/>
                    </a:lnTo>
                    <a:lnTo>
                      <a:pt x="990" y="684"/>
                    </a:lnTo>
                    <a:lnTo>
                      <a:pt x="966" y="678"/>
                    </a:lnTo>
                    <a:lnTo>
                      <a:pt x="966" y="666"/>
                    </a:lnTo>
                    <a:lnTo>
                      <a:pt x="966" y="660"/>
                    </a:lnTo>
                    <a:lnTo>
                      <a:pt x="966" y="648"/>
                    </a:lnTo>
                    <a:lnTo>
                      <a:pt x="966" y="636"/>
                    </a:lnTo>
                    <a:lnTo>
                      <a:pt x="966" y="630"/>
                    </a:lnTo>
                    <a:lnTo>
                      <a:pt x="966" y="624"/>
                    </a:lnTo>
                    <a:lnTo>
                      <a:pt x="960" y="606"/>
                    </a:lnTo>
                    <a:lnTo>
                      <a:pt x="960" y="600"/>
                    </a:lnTo>
                    <a:lnTo>
                      <a:pt x="936" y="594"/>
                    </a:lnTo>
                    <a:lnTo>
                      <a:pt x="924" y="588"/>
                    </a:lnTo>
                    <a:lnTo>
                      <a:pt x="906" y="588"/>
                    </a:lnTo>
                    <a:lnTo>
                      <a:pt x="894" y="582"/>
                    </a:lnTo>
                    <a:lnTo>
                      <a:pt x="882" y="576"/>
                    </a:lnTo>
                    <a:lnTo>
                      <a:pt x="858" y="576"/>
                    </a:lnTo>
                    <a:lnTo>
                      <a:pt x="840" y="570"/>
                    </a:lnTo>
                    <a:lnTo>
                      <a:pt x="822" y="564"/>
                    </a:lnTo>
                    <a:lnTo>
                      <a:pt x="816" y="564"/>
                    </a:lnTo>
                    <a:lnTo>
                      <a:pt x="810" y="564"/>
                    </a:lnTo>
                    <a:lnTo>
                      <a:pt x="810" y="558"/>
                    </a:lnTo>
                    <a:lnTo>
                      <a:pt x="804" y="558"/>
                    </a:lnTo>
                    <a:lnTo>
                      <a:pt x="804" y="552"/>
                    </a:lnTo>
                    <a:lnTo>
                      <a:pt x="804" y="546"/>
                    </a:lnTo>
                    <a:lnTo>
                      <a:pt x="804" y="540"/>
                    </a:lnTo>
                    <a:lnTo>
                      <a:pt x="804" y="528"/>
                    </a:lnTo>
                    <a:lnTo>
                      <a:pt x="804" y="522"/>
                    </a:lnTo>
                    <a:lnTo>
                      <a:pt x="804" y="516"/>
                    </a:lnTo>
                    <a:lnTo>
                      <a:pt x="804" y="510"/>
                    </a:lnTo>
                    <a:lnTo>
                      <a:pt x="804" y="504"/>
                    </a:lnTo>
                    <a:lnTo>
                      <a:pt x="804" y="498"/>
                    </a:lnTo>
                    <a:lnTo>
                      <a:pt x="804" y="492"/>
                    </a:lnTo>
                    <a:lnTo>
                      <a:pt x="810" y="492"/>
                    </a:lnTo>
                    <a:lnTo>
                      <a:pt x="810" y="486"/>
                    </a:lnTo>
                    <a:lnTo>
                      <a:pt x="810" y="480"/>
                    </a:lnTo>
                    <a:lnTo>
                      <a:pt x="810" y="474"/>
                    </a:lnTo>
                    <a:lnTo>
                      <a:pt x="810" y="468"/>
                    </a:lnTo>
                    <a:lnTo>
                      <a:pt x="804" y="468"/>
                    </a:lnTo>
                    <a:lnTo>
                      <a:pt x="804" y="474"/>
                    </a:lnTo>
                    <a:lnTo>
                      <a:pt x="798" y="474"/>
                    </a:lnTo>
                    <a:lnTo>
                      <a:pt x="798" y="480"/>
                    </a:lnTo>
                    <a:lnTo>
                      <a:pt x="798" y="474"/>
                    </a:lnTo>
                    <a:lnTo>
                      <a:pt x="792" y="468"/>
                    </a:lnTo>
                    <a:lnTo>
                      <a:pt x="792" y="456"/>
                    </a:lnTo>
                    <a:lnTo>
                      <a:pt x="792" y="444"/>
                    </a:lnTo>
                    <a:lnTo>
                      <a:pt x="792" y="438"/>
                    </a:lnTo>
                    <a:lnTo>
                      <a:pt x="786" y="432"/>
                    </a:lnTo>
                    <a:lnTo>
                      <a:pt x="786" y="420"/>
                    </a:lnTo>
                    <a:lnTo>
                      <a:pt x="774" y="414"/>
                    </a:lnTo>
                    <a:lnTo>
                      <a:pt x="762" y="408"/>
                    </a:lnTo>
                    <a:lnTo>
                      <a:pt x="756" y="402"/>
                    </a:lnTo>
                    <a:lnTo>
                      <a:pt x="744" y="396"/>
                    </a:lnTo>
                    <a:lnTo>
                      <a:pt x="732" y="390"/>
                    </a:lnTo>
                    <a:lnTo>
                      <a:pt x="732" y="384"/>
                    </a:lnTo>
                    <a:lnTo>
                      <a:pt x="738" y="366"/>
                    </a:lnTo>
                    <a:lnTo>
                      <a:pt x="744" y="348"/>
                    </a:lnTo>
                    <a:lnTo>
                      <a:pt x="756" y="342"/>
                    </a:lnTo>
                    <a:lnTo>
                      <a:pt x="750" y="324"/>
                    </a:lnTo>
                    <a:lnTo>
                      <a:pt x="774" y="312"/>
                    </a:lnTo>
                    <a:lnTo>
                      <a:pt x="762" y="294"/>
                    </a:lnTo>
                    <a:lnTo>
                      <a:pt x="762" y="288"/>
                    </a:lnTo>
                    <a:lnTo>
                      <a:pt x="756" y="288"/>
                    </a:lnTo>
                    <a:lnTo>
                      <a:pt x="756" y="282"/>
                    </a:lnTo>
                    <a:lnTo>
                      <a:pt x="750" y="282"/>
                    </a:lnTo>
                    <a:lnTo>
                      <a:pt x="744" y="282"/>
                    </a:lnTo>
                    <a:lnTo>
                      <a:pt x="744" y="288"/>
                    </a:lnTo>
                    <a:lnTo>
                      <a:pt x="738" y="288"/>
                    </a:lnTo>
                    <a:lnTo>
                      <a:pt x="726" y="294"/>
                    </a:lnTo>
                    <a:lnTo>
                      <a:pt x="720" y="294"/>
                    </a:lnTo>
                    <a:lnTo>
                      <a:pt x="714" y="294"/>
                    </a:lnTo>
                    <a:lnTo>
                      <a:pt x="708" y="300"/>
                    </a:lnTo>
                    <a:lnTo>
                      <a:pt x="702" y="306"/>
                    </a:lnTo>
                    <a:lnTo>
                      <a:pt x="696" y="306"/>
                    </a:lnTo>
                    <a:lnTo>
                      <a:pt x="690" y="300"/>
                    </a:lnTo>
                    <a:lnTo>
                      <a:pt x="690" y="294"/>
                    </a:lnTo>
                    <a:lnTo>
                      <a:pt x="684" y="294"/>
                    </a:lnTo>
                    <a:lnTo>
                      <a:pt x="678" y="288"/>
                    </a:lnTo>
                    <a:lnTo>
                      <a:pt x="648" y="252"/>
                    </a:lnTo>
                    <a:lnTo>
                      <a:pt x="648" y="240"/>
                    </a:lnTo>
                    <a:lnTo>
                      <a:pt x="654" y="246"/>
                    </a:lnTo>
                    <a:lnTo>
                      <a:pt x="660" y="246"/>
                    </a:lnTo>
                    <a:lnTo>
                      <a:pt x="660" y="240"/>
                    </a:lnTo>
                    <a:lnTo>
                      <a:pt x="666" y="240"/>
                    </a:lnTo>
                    <a:lnTo>
                      <a:pt x="666" y="234"/>
                    </a:lnTo>
                    <a:lnTo>
                      <a:pt x="672" y="222"/>
                    </a:lnTo>
                    <a:lnTo>
                      <a:pt x="678" y="210"/>
                    </a:lnTo>
                    <a:lnTo>
                      <a:pt x="690" y="216"/>
                    </a:lnTo>
                    <a:lnTo>
                      <a:pt x="690" y="204"/>
                    </a:lnTo>
                    <a:lnTo>
                      <a:pt x="690" y="198"/>
                    </a:lnTo>
                    <a:lnTo>
                      <a:pt x="690" y="192"/>
                    </a:lnTo>
                    <a:lnTo>
                      <a:pt x="684" y="192"/>
                    </a:lnTo>
                    <a:lnTo>
                      <a:pt x="678" y="192"/>
                    </a:lnTo>
                    <a:lnTo>
                      <a:pt x="672" y="192"/>
                    </a:lnTo>
                    <a:lnTo>
                      <a:pt x="672" y="198"/>
                    </a:lnTo>
                    <a:lnTo>
                      <a:pt x="666" y="198"/>
                    </a:lnTo>
                    <a:lnTo>
                      <a:pt x="660" y="198"/>
                    </a:lnTo>
                    <a:lnTo>
                      <a:pt x="654" y="204"/>
                    </a:lnTo>
                    <a:lnTo>
                      <a:pt x="654" y="192"/>
                    </a:lnTo>
                    <a:lnTo>
                      <a:pt x="660" y="186"/>
                    </a:lnTo>
                    <a:lnTo>
                      <a:pt x="660" y="168"/>
                    </a:lnTo>
                    <a:lnTo>
                      <a:pt x="666" y="162"/>
                    </a:lnTo>
                    <a:lnTo>
                      <a:pt x="660" y="156"/>
                    </a:lnTo>
                    <a:lnTo>
                      <a:pt x="654" y="156"/>
                    </a:lnTo>
                    <a:lnTo>
                      <a:pt x="660" y="150"/>
                    </a:lnTo>
                    <a:lnTo>
                      <a:pt x="666" y="144"/>
                    </a:lnTo>
                    <a:lnTo>
                      <a:pt x="672" y="138"/>
                    </a:lnTo>
                    <a:lnTo>
                      <a:pt x="678" y="138"/>
                    </a:lnTo>
                    <a:lnTo>
                      <a:pt x="678" y="132"/>
                    </a:lnTo>
                    <a:lnTo>
                      <a:pt x="684" y="126"/>
                    </a:lnTo>
                    <a:lnTo>
                      <a:pt x="690" y="114"/>
                    </a:lnTo>
                    <a:lnTo>
                      <a:pt x="696" y="108"/>
                    </a:lnTo>
                    <a:lnTo>
                      <a:pt x="684" y="102"/>
                    </a:lnTo>
                    <a:lnTo>
                      <a:pt x="672" y="96"/>
                    </a:lnTo>
                    <a:lnTo>
                      <a:pt x="666" y="102"/>
                    </a:lnTo>
                    <a:lnTo>
                      <a:pt x="654" y="108"/>
                    </a:lnTo>
                    <a:lnTo>
                      <a:pt x="642" y="102"/>
                    </a:lnTo>
                    <a:lnTo>
                      <a:pt x="636" y="96"/>
                    </a:lnTo>
                    <a:lnTo>
                      <a:pt x="624" y="96"/>
                    </a:lnTo>
                    <a:lnTo>
                      <a:pt x="618" y="90"/>
                    </a:lnTo>
                    <a:lnTo>
                      <a:pt x="612" y="84"/>
                    </a:lnTo>
                    <a:lnTo>
                      <a:pt x="606" y="84"/>
                    </a:lnTo>
                    <a:lnTo>
                      <a:pt x="606" y="78"/>
                    </a:lnTo>
                    <a:lnTo>
                      <a:pt x="612" y="84"/>
                    </a:lnTo>
                    <a:lnTo>
                      <a:pt x="606" y="72"/>
                    </a:lnTo>
                    <a:lnTo>
                      <a:pt x="606" y="66"/>
                    </a:lnTo>
                    <a:lnTo>
                      <a:pt x="600" y="60"/>
                    </a:lnTo>
                    <a:lnTo>
                      <a:pt x="594" y="48"/>
                    </a:lnTo>
                    <a:lnTo>
                      <a:pt x="588" y="42"/>
                    </a:lnTo>
                    <a:lnTo>
                      <a:pt x="588" y="36"/>
                    </a:lnTo>
                    <a:lnTo>
                      <a:pt x="588" y="42"/>
                    </a:lnTo>
                    <a:lnTo>
                      <a:pt x="582" y="42"/>
                    </a:lnTo>
                    <a:lnTo>
                      <a:pt x="576" y="48"/>
                    </a:lnTo>
                    <a:lnTo>
                      <a:pt x="570" y="48"/>
                    </a:lnTo>
                    <a:lnTo>
                      <a:pt x="564" y="54"/>
                    </a:lnTo>
                    <a:lnTo>
                      <a:pt x="552" y="60"/>
                    </a:lnTo>
                    <a:lnTo>
                      <a:pt x="546" y="60"/>
                    </a:lnTo>
                    <a:lnTo>
                      <a:pt x="540" y="66"/>
                    </a:lnTo>
                    <a:lnTo>
                      <a:pt x="534" y="66"/>
                    </a:lnTo>
                    <a:lnTo>
                      <a:pt x="528" y="72"/>
                    </a:lnTo>
                    <a:lnTo>
                      <a:pt x="522" y="78"/>
                    </a:lnTo>
                    <a:lnTo>
                      <a:pt x="516" y="78"/>
                    </a:lnTo>
                    <a:lnTo>
                      <a:pt x="510" y="84"/>
                    </a:lnTo>
                    <a:lnTo>
                      <a:pt x="504" y="84"/>
                    </a:lnTo>
                    <a:lnTo>
                      <a:pt x="492" y="90"/>
                    </a:lnTo>
                    <a:lnTo>
                      <a:pt x="486" y="90"/>
                    </a:lnTo>
                    <a:lnTo>
                      <a:pt x="480" y="90"/>
                    </a:lnTo>
                    <a:lnTo>
                      <a:pt x="480" y="84"/>
                    </a:lnTo>
                    <a:lnTo>
                      <a:pt x="474" y="84"/>
                    </a:lnTo>
                    <a:lnTo>
                      <a:pt x="468" y="84"/>
                    </a:lnTo>
                    <a:lnTo>
                      <a:pt x="462" y="84"/>
                    </a:lnTo>
                    <a:lnTo>
                      <a:pt x="444" y="90"/>
                    </a:lnTo>
                    <a:lnTo>
                      <a:pt x="414" y="102"/>
                    </a:lnTo>
                    <a:lnTo>
                      <a:pt x="408" y="102"/>
                    </a:lnTo>
                    <a:lnTo>
                      <a:pt x="402" y="102"/>
                    </a:lnTo>
                    <a:lnTo>
                      <a:pt x="390" y="108"/>
                    </a:lnTo>
                    <a:lnTo>
                      <a:pt x="378" y="114"/>
                    </a:lnTo>
                    <a:lnTo>
                      <a:pt x="378" y="108"/>
                    </a:lnTo>
                    <a:lnTo>
                      <a:pt x="348" y="126"/>
                    </a:lnTo>
                    <a:lnTo>
                      <a:pt x="324" y="144"/>
                    </a:lnTo>
                    <a:lnTo>
                      <a:pt x="324" y="138"/>
                    </a:lnTo>
                    <a:lnTo>
                      <a:pt x="312" y="102"/>
                    </a:lnTo>
                    <a:lnTo>
                      <a:pt x="306" y="102"/>
                    </a:lnTo>
                    <a:lnTo>
                      <a:pt x="306" y="84"/>
                    </a:lnTo>
                    <a:lnTo>
                      <a:pt x="306" y="66"/>
                    </a:lnTo>
                    <a:lnTo>
                      <a:pt x="306" y="48"/>
                    </a:lnTo>
                    <a:lnTo>
                      <a:pt x="306" y="42"/>
                    </a:lnTo>
                    <a:lnTo>
                      <a:pt x="306" y="36"/>
                    </a:lnTo>
                    <a:lnTo>
                      <a:pt x="294" y="36"/>
                    </a:lnTo>
                    <a:lnTo>
                      <a:pt x="288" y="30"/>
                    </a:lnTo>
                    <a:lnTo>
                      <a:pt x="282" y="30"/>
                    </a:lnTo>
                    <a:lnTo>
                      <a:pt x="264" y="24"/>
                    </a:lnTo>
                    <a:lnTo>
                      <a:pt x="252" y="18"/>
                    </a:lnTo>
                    <a:lnTo>
                      <a:pt x="246" y="18"/>
                    </a:lnTo>
                    <a:lnTo>
                      <a:pt x="234" y="12"/>
                    </a:lnTo>
                    <a:lnTo>
                      <a:pt x="222" y="6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bg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marL="0" marR="0" lvl="0" indent="0" algn="ctr" defTabSz="95190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4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Freeform 31">
                <a:extLst>
                  <a:ext uri="{FF2B5EF4-FFF2-40B4-BE49-F238E27FC236}">
                    <a16:creationId xmlns:a16="http://schemas.microsoft.com/office/drawing/2014/main" id="{96BDB3FB-2880-4F0F-BD5A-01F8471A01F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52862" y="4791177"/>
                <a:ext cx="2305558" cy="1619148"/>
              </a:xfrm>
              <a:custGeom>
                <a:avLst/>
                <a:gdLst>
                  <a:gd name="T0" fmla="*/ 582 w 1452"/>
                  <a:gd name="T1" fmla="*/ 60 h 1020"/>
                  <a:gd name="T2" fmla="*/ 582 w 1452"/>
                  <a:gd name="T3" fmla="*/ 120 h 1020"/>
                  <a:gd name="T4" fmla="*/ 612 w 1452"/>
                  <a:gd name="T5" fmla="*/ 162 h 1020"/>
                  <a:gd name="T6" fmla="*/ 600 w 1452"/>
                  <a:gd name="T7" fmla="*/ 186 h 1020"/>
                  <a:gd name="T8" fmla="*/ 522 w 1452"/>
                  <a:gd name="T9" fmla="*/ 192 h 1020"/>
                  <a:gd name="T10" fmla="*/ 552 w 1452"/>
                  <a:gd name="T11" fmla="*/ 300 h 1020"/>
                  <a:gd name="T12" fmla="*/ 492 w 1452"/>
                  <a:gd name="T13" fmla="*/ 282 h 1020"/>
                  <a:gd name="T14" fmla="*/ 348 w 1452"/>
                  <a:gd name="T15" fmla="*/ 192 h 1020"/>
                  <a:gd name="T16" fmla="*/ 354 w 1452"/>
                  <a:gd name="T17" fmla="*/ 144 h 1020"/>
                  <a:gd name="T18" fmla="*/ 252 w 1452"/>
                  <a:gd name="T19" fmla="*/ 186 h 1020"/>
                  <a:gd name="T20" fmla="*/ 192 w 1452"/>
                  <a:gd name="T21" fmla="*/ 348 h 1020"/>
                  <a:gd name="T22" fmla="*/ 180 w 1452"/>
                  <a:gd name="T23" fmla="*/ 450 h 1020"/>
                  <a:gd name="T24" fmla="*/ 126 w 1452"/>
                  <a:gd name="T25" fmla="*/ 480 h 1020"/>
                  <a:gd name="T26" fmla="*/ 12 w 1452"/>
                  <a:gd name="T27" fmla="*/ 498 h 1020"/>
                  <a:gd name="T28" fmla="*/ 6 w 1452"/>
                  <a:gd name="T29" fmla="*/ 594 h 1020"/>
                  <a:gd name="T30" fmla="*/ 30 w 1452"/>
                  <a:gd name="T31" fmla="*/ 684 h 1020"/>
                  <a:gd name="T32" fmla="*/ 90 w 1452"/>
                  <a:gd name="T33" fmla="*/ 684 h 1020"/>
                  <a:gd name="T34" fmla="*/ 108 w 1452"/>
                  <a:gd name="T35" fmla="*/ 750 h 1020"/>
                  <a:gd name="T36" fmla="*/ 192 w 1452"/>
                  <a:gd name="T37" fmla="*/ 750 h 1020"/>
                  <a:gd name="T38" fmla="*/ 270 w 1452"/>
                  <a:gd name="T39" fmla="*/ 738 h 1020"/>
                  <a:gd name="T40" fmla="*/ 324 w 1452"/>
                  <a:gd name="T41" fmla="*/ 792 h 1020"/>
                  <a:gd name="T42" fmla="*/ 348 w 1452"/>
                  <a:gd name="T43" fmla="*/ 750 h 1020"/>
                  <a:gd name="T44" fmla="*/ 414 w 1452"/>
                  <a:gd name="T45" fmla="*/ 720 h 1020"/>
                  <a:gd name="T46" fmla="*/ 492 w 1452"/>
                  <a:gd name="T47" fmla="*/ 708 h 1020"/>
                  <a:gd name="T48" fmla="*/ 558 w 1452"/>
                  <a:gd name="T49" fmla="*/ 684 h 1020"/>
                  <a:gd name="T50" fmla="*/ 600 w 1452"/>
                  <a:gd name="T51" fmla="*/ 642 h 1020"/>
                  <a:gd name="T52" fmla="*/ 654 w 1452"/>
                  <a:gd name="T53" fmla="*/ 588 h 1020"/>
                  <a:gd name="T54" fmla="*/ 726 w 1452"/>
                  <a:gd name="T55" fmla="*/ 600 h 1020"/>
                  <a:gd name="T56" fmla="*/ 738 w 1452"/>
                  <a:gd name="T57" fmla="*/ 672 h 1020"/>
                  <a:gd name="T58" fmla="*/ 762 w 1452"/>
                  <a:gd name="T59" fmla="*/ 744 h 1020"/>
                  <a:gd name="T60" fmla="*/ 774 w 1452"/>
                  <a:gd name="T61" fmla="*/ 792 h 1020"/>
                  <a:gd name="T62" fmla="*/ 834 w 1452"/>
                  <a:gd name="T63" fmla="*/ 822 h 1020"/>
                  <a:gd name="T64" fmla="*/ 894 w 1452"/>
                  <a:gd name="T65" fmla="*/ 864 h 1020"/>
                  <a:gd name="T66" fmla="*/ 960 w 1452"/>
                  <a:gd name="T67" fmla="*/ 900 h 1020"/>
                  <a:gd name="T68" fmla="*/ 972 w 1452"/>
                  <a:gd name="T69" fmla="*/ 954 h 1020"/>
                  <a:gd name="T70" fmla="*/ 1044 w 1452"/>
                  <a:gd name="T71" fmla="*/ 960 h 1020"/>
                  <a:gd name="T72" fmla="*/ 1014 w 1452"/>
                  <a:gd name="T73" fmla="*/ 888 h 1020"/>
                  <a:gd name="T74" fmla="*/ 1068 w 1452"/>
                  <a:gd name="T75" fmla="*/ 924 h 1020"/>
                  <a:gd name="T76" fmla="*/ 1104 w 1452"/>
                  <a:gd name="T77" fmla="*/ 996 h 1020"/>
                  <a:gd name="T78" fmla="*/ 1158 w 1452"/>
                  <a:gd name="T79" fmla="*/ 996 h 1020"/>
                  <a:gd name="T80" fmla="*/ 1170 w 1452"/>
                  <a:gd name="T81" fmla="*/ 936 h 1020"/>
                  <a:gd name="T82" fmla="*/ 1272 w 1452"/>
                  <a:gd name="T83" fmla="*/ 942 h 1020"/>
                  <a:gd name="T84" fmla="*/ 1302 w 1452"/>
                  <a:gd name="T85" fmla="*/ 840 h 1020"/>
                  <a:gd name="T86" fmla="*/ 1446 w 1452"/>
                  <a:gd name="T87" fmla="*/ 714 h 1020"/>
                  <a:gd name="T88" fmla="*/ 1416 w 1452"/>
                  <a:gd name="T89" fmla="*/ 534 h 1020"/>
                  <a:gd name="T90" fmla="*/ 1344 w 1452"/>
                  <a:gd name="T91" fmla="*/ 564 h 1020"/>
                  <a:gd name="T92" fmla="*/ 1206 w 1452"/>
                  <a:gd name="T93" fmla="*/ 516 h 1020"/>
                  <a:gd name="T94" fmla="*/ 1128 w 1452"/>
                  <a:gd name="T95" fmla="*/ 534 h 1020"/>
                  <a:gd name="T96" fmla="*/ 1068 w 1452"/>
                  <a:gd name="T97" fmla="*/ 420 h 1020"/>
                  <a:gd name="T98" fmla="*/ 1170 w 1452"/>
                  <a:gd name="T99" fmla="*/ 366 h 1020"/>
                  <a:gd name="T100" fmla="*/ 1248 w 1452"/>
                  <a:gd name="T101" fmla="*/ 360 h 1020"/>
                  <a:gd name="T102" fmla="*/ 1266 w 1452"/>
                  <a:gd name="T103" fmla="*/ 306 h 1020"/>
                  <a:gd name="T104" fmla="*/ 1326 w 1452"/>
                  <a:gd name="T105" fmla="*/ 282 h 1020"/>
                  <a:gd name="T106" fmla="*/ 1326 w 1452"/>
                  <a:gd name="T107" fmla="*/ 246 h 1020"/>
                  <a:gd name="T108" fmla="*/ 1260 w 1452"/>
                  <a:gd name="T109" fmla="*/ 246 h 1020"/>
                  <a:gd name="T110" fmla="*/ 1194 w 1452"/>
                  <a:gd name="T111" fmla="*/ 276 h 1020"/>
                  <a:gd name="T112" fmla="*/ 1134 w 1452"/>
                  <a:gd name="T113" fmla="*/ 234 h 1020"/>
                  <a:gd name="T114" fmla="*/ 1080 w 1452"/>
                  <a:gd name="T115" fmla="*/ 192 h 1020"/>
                  <a:gd name="T116" fmla="*/ 1026 w 1452"/>
                  <a:gd name="T117" fmla="*/ 174 h 1020"/>
                  <a:gd name="T118" fmla="*/ 912 w 1452"/>
                  <a:gd name="T119" fmla="*/ 144 h 1020"/>
                  <a:gd name="T120" fmla="*/ 906 w 1452"/>
                  <a:gd name="T121" fmla="*/ 24 h 1020"/>
                  <a:gd name="T122" fmla="*/ 798 w 1452"/>
                  <a:gd name="T123" fmla="*/ 12 h 1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452" h="1020">
                    <a:moveTo>
                      <a:pt x="672" y="0"/>
                    </a:moveTo>
                    <a:lnTo>
                      <a:pt x="672" y="6"/>
                    </a:lnTo>
                    <a:lnTo>
                      <a:pt x="672" y="12"/>
                    </a:lnTo>
                    <a:lnTo>
                      <a:pt x="672" y="18"/>
                    </a:lnTo>
                    <a:lnTo>
                      <a:pt x="672" y="24"/>
                    </a:lnTo>
                    <a:lnTo>
                      <a:pt x="666" y="24"/>
                    </a:lnTo>
                    <a:lnTo>
                      <a:pt x="666" y="30"/>
                    </a:lnTo>
                    <a:lnTo>
                      <a:pt x="660" y="30"/>
                    </a:lnTo>
                    <a:lnTo>
                      <a:pt x="654" y="30"/>
                    </a:lnTo>
                    <a:lnTo>
                      <a:pt x="636" y="36"/>
                    </a:lnTo>
                    <a:lnTo>
                      <a:pt x="624" y="36"/>
                    </a:lnTo>
                    <a:lnTo>
                      <a:pt x="594" y="42"/>
                    </a:lnTo>
                    <a:lnTo>
                      <a:pt x="588" y="42"/>
                    </a:lnTo>
                    <a:lnTo>
                      <a:pt x="588" y="48"/>
                    </a:lnTo>
                    <a:lnTo>
                      <a:pt x="582" y="48"/>
                    </a:lnTo>
                    <a:lnTo>
                      <a:pt x="582" y="54"/>
                    </a:lnTo>
                    <a:lnTo>
                      <a:pt x="582" y="60"/>
                    </a:lnTo>
                    <a:lnTo>
                      <a:pt x="576" y="60"/>
                    </a:lnTo>
                    <a:lnTo>
                      <a:pt x="576" y="66"/>
                    </a:lnTo>
                    <a:lnTo>
                      <a:pt x="570" y="66"/>
                    </a:lnTo>
                    <a:lnTo>
                      <a:pt x="570" y="72"/>
                    </a:lnTo>
                    <a:lnTo>
                      <a:pt x="570" y="78"/>
                    </a:lnTo>
                    <a:lnTo>
                      <a:pt x="570" y="84"/>
                    </a:lnTo>
                    <a:lnTo>
                      <a:pt x="564" y="84"/>
                    </a:lnTo>
                    <a:lnTo>
                      <a:pt x="564" y="90"/>
                    </a:lnTo>
                    <a:lnTo>
                      <a:pt x="564" y="96"/>
                    </a:lnTo>
                    <a:lnTo>
                      <a:pt x="570" y="96"/>
                    </a:lnTo>
                    <a:lnTo>
                      <a:pt x="564" y="96"/>
                    </a:lnTo>
                    <a:lnTo>
                      <a:pt x="564" y="102"/>
                    </a:lnTo>
                    <a:lnTo>
                      <a:pt x="564" y="108"/>
                    </a:lnTo>
                    <a:lnTo>
                      <a:pt x="564" y="114"/>
                    </a:lnTo>
                    <a:lnTo>
                      <a:pt x="564" y="120"/>
                    </a:lnTo>
                    <a:lnTo>
                      <a:pt x="576" y="120"/>
                    </a:lnTo>
                    <a:lnTo>
                      <a:pt x="582" y="120"/>
                    </a:lnTo>
                    <a:lnTo>
                      <a:pt x="588" y="114"/>
                    </a:lnTo>
                    <a:lnTo>
                      <a:pt x="594" y="114"/>
                    </a:lnTo>
                    <a:lnTo>
                      <a:pt x="600" y="114"/>
                    </a:lnTo>
                    <a:lnTo>
                      <a:pt x="606" y="114"/>
                    </a:lnTo>
                    <a:lnTo>
                      <a:pt x="612" y="114"/>
                    </a:lnTo>
                    <a:lnTo>
                      <a:pt x="618" y="114"/>
                    </a:lnTo>
                    <a:lnTo>
                      <a:pt x="624" y="114"/>
                    </a:lnTo>
                    <a:lnTo>
                      <a:pt x="630" y="114"/>
                    </a:lnTo>
                    <a:lnTo>
                      <a:pt x="636" y="114"/>
                    </a:lnTo>
                    <a:lnTo>
                      <a:pt x="636" y="120"/>
                    </a:lnTo>
                    <a:lnTo>
                      <a:pt x="636" y="126"/>
                    </a:lnTo>
                    <a:lnTo>
                      <a:pt x="636" y="132"/>
                    </a:lnTo>
                    <a:lnTo>
                      <a:pt x="636" y="138"/>
                    </a:lnTo>
                    <a:lnTo>
                      <a:pt x="636" y="150"/>
                    </a:lnTo>
                    <a:lnTo>
                      <a:pt x="630" y="156"/>
                    </a:lnTo>
                    <a:lnTo>
                      <a:pt x="618" y="162"/>
                    </a:lnTo>
                    <a:lnTo>
                      <a:pt x="612" y="162"/>
                    </a:lnTo>
                    <a:lnTo>
                      <a:pt x="612" y="174"/>
                    </a:lnTo>
                    <a:lnTo>
                      <a:pt x="612" y="180"/>
                    </a:lnTo>
                    <a:lnTo>
                      <a:pt x="612" y="186"/>
                    </a:lnTo>
                    <a:lnTo>
                      <a:pt x="612" y="192"/>
                    </a:lnTo>
                    <a:lnTo>
                      <a:pt x="606" y="192"/>
                    </a:lnTo>
                    <a:lnTo>
                      <a:pt x="606" y="198"/>
                    </a:lnTo>
                    <a:lnTo>
                      <a:pt x="606" y="204"/>
                    </a:lnTo>
                    <a:lnTo>
                      <a:pt x="606" y="210"/>
                    </a:lnTo>
                    <a:lnTo>
                      <a:pt x="606" y="216"/>
                    </a:lnTo>
                    <a:lnTo>
                      <a:pt x="600" y="216"/>
                    </a:lnTo>
                    <a:lnTo>
                      <a:pt x="594" y="216"/>
                    </a:lnTo>
                    <a:lnTo>
                      <a:pt x="594" y="210"/>
                    </a:lnTo>
                    <a:lnTo>
                      <a:pt x="600" y="210"/>
                    </a:lnTo>
                    <a:lnTo>
                      <a:pt x="600" y="204"/>
                    </a:lnTo>
                    <a:lnTo>
                      <a:pt x="600" y="198"/>
                    </a:lnTo>
                    <a:lnTo>
                      <a:pt x="600" y="192"/>
                    </a:lnTo>
                    <a:lnTo>
                      <a:pt x="600" y="186"/>
                    </a:lnTo>
                    <a:lnTo>
                      <a:pt x="600" y="180"/>
                    </a:lnTo>
                    <a:lnTo>
                      <a:pt x="600" y="186"/>
                    </a:lnTo>
                    <a:lnTo>
                      <a:pt x="594" y="186"/>
                    </a:lnTo>
                    <a:lnTo>
                      <a:pt x="588" y="186"/>
                    </a:lnTo>
                    <a:lnTo>
                      <a:pt x="582" y="186"/>
                    </a:lnTo>
                    <a:lnTo>
                      <a:pt x="576" y="186"/>
                    </a:lnTo>
                    <a:lnTo>
                      <a:pt x="570" y="186"/>
                    </a:lnTo>
                    <a:lnTo>
                      <a:pt x="564" y="186"/>
                    </a:lnTo>
                    <a:lnTo>
                      <a:pt x="558" y="192"/>
                    </a:lnTo>
                    <a:lnTo>
                      <a:pt x="552" y="192"/>
                    </a:lnTo>
                    <a:lnTo>
                      <a:pt x="546" y="192"/>
                    </a:lnTo>
                    <a:lnTo>
                      <a:pt x="540" y="192"/>
                    </a:lnTo>
                    <a:lnTo>
                      <a:pt x="540" y="180"/>
                    </a:lnTo>
                    <a:lnTo>
                      <a:pt x="534" y="180"/>
                    </a:lnTo>
                    <a:lnTo>
                      <a:pt x="534" y="186"/>
                    </a:lnTo>
                    <a:lnTo>
                      <a:pt x="528" y="186"/>
                    </a:lnTo>
                    <a:lnTo>
                      <a:pt x="522" y="192"/>
                    </a:lnTo>
                    <a:lnTo>
                      <a:pt x="522" y="198"/>
                    </a:lnTo>
                    <a:lnTo>
                      <a:pt x="522" y="204"/>
                    </a:lnTo>
                    <a:lnTo>
                      <a:pt x="522" y="210"/>
                    </a:lnTo>
                    <a:lnTo>
                      <a:pt x="522" y="216"/>
                    </a:lnTo>
                    <a:lnTo>
                      <a:pt x="522" y="222"/>
                    </a:lnTo>
                    <a:lnTo>
                      <a:pt x="522" y="228"/>
                    </a:lnTo>
                    <a:lnTo>
                      <a:pt x="522" y="234"/>
                    </a:lnTo>
                    <a:lnTo>
                      <a:pt x="522" y="240"/>
                    </a:lnTo>
                    <a:lnTo>
                      <a:pt x="528" y="246"/>
                    </a:lnTo>
                    <a:lnTo>
                      <a:pt x="528" y="252"/>
                    </a:lnTo>
                    <a:lnTo>
                      <a:pt x="534" y="252"/>
                    </a:lnTo>
                    <a:lnTo>
                      <a:pt x="540" y="258"/>
                    </a:lnTo>
                    <a:lnTo>
                      <a:pt x="540" y="264"/>
                    </a:lnTo>
                    <a:lnTo>
                      <a:pt x="546" y="264"/>
                    </a:lnTo>
                    <a:lnTo>
                      <a:pt x="546" y="270"/>
                    </a:lnTo>
                    <a:lnTo>
                      <a:pt x="552" y="294"/>
                    </a:lnTo>
                    <a:lnTo>
                      <a:pt x="552" y="300"/>
                    </a:lnTo>
                    <a:lnTo>
                      <a:pt x="552" y="306"/>
                    </a:lnTo>
                    <a:lnTo>
                      <a:pt x="552" y="312"/>
                    </a:lnTo>
                    <a:lnTo>
                      <a:pt x="552" y="324"/>
                    </a:lnTo>
                    <a:lnTo>
                      <a:pt x="552" y="330"/>
                    </a:lnTo>
                    <a:lnTo>
                      <a:pt x="552" y="324"/>
                    </a:lnTo>
                    <a:lnTo>
                      <a:pt x="546" y="324"/>
                    </a:lnTo>
                    <a:lnTo>
                      <a:pt x="540" y="324"/>
                    </a:lnTo>
                    <a:lnTo>
                      <a:pt x="534" y="324"/>
                    </a:lnTo>
                    <a:lnTo>
                      <a:pt x="534" y="318"/>
                    </a:lnTo>
                    <a:lnTo>
                      <a:pt x="528" y="318"/>
                    </a:lnTo>
                    <a:lnTo>
                      <a:pt x="528" y="312"/>
                    </a:lnTo>
                    <a:lnTo>
                      <a:pt x="516" y="306"/>
                    </a:lnTo>
                    <a:lnTo>
                      <a:pt x="516" y="300"/>
                    </a:lnTo>
                    <a:lnTo>
                      <a:pt x="504" y="294"/>
                    </a:lnTo>
                    <a:lnTo>
                      <a:pt x="498" y="288"/>
                    </a:lnTo>
                    <a:lnTo>
                      <a:pt x="492" y="288"/>
                    </a:lnTo>
                    <a:lnTo>
                      <a:pt x="492" y="282"/>
                    </a:lnTo>
                    <a:lnTo>
                      <a:pt x="486" y="282"/>
                    </a:lnTo>
                    <a:lnTo>
                      <a:pt x="462" y="270"/>
                    </a:lnTo>
                    <a:lnTo>
                      <a:pt x="450" y="294"/>
                    </a:lnTo>
                    <a:lnTo>
                      <a:pt x="444" y="258"/>
                    </a:lnTo>
                    <a:lnTo>
                      <a:pt x="444" y="252"/>
                    </a:lnTo>
                    <a:lnTo>
                      <a:pt x="438" y="258"/>
                    </a:lnTo>
                    <a:lnTo>
                      <a:pt x="432" y="258"/>
                    </a:lnTo>
                    <a:lnTo>
                      <a:pt x="426" y="258"/>
                    </a:lnTo>
                    <a:lnTo>
                      <a:pt x="420" y="258"/>
                    </a:lnTo>
                    <a:lnTo>
                      <a:pt x="414" y="258"/>
                    </a:lnTo>
                    <a:lnTo>
                      <a:pt x="408" y="252"/>
                    </a:lnTo>
                    <a:lnTo>
                      <a:pt x="372" y="252"/>
                    </a:lnTo>
                    <a:lnTo>
                      <a:pt x="366" y="246"/>
                    </a:lnTo>
                    <a:lnTo>
                      <a:pt x="366" y="258"/>
                    </a:lnTo>
                    <a:lnTo>
                      <a:pt x="330" y="258"/>
                    </a:lnTo>
                    <a:lnTo>
                      <a:pt x="330" y="192"/>
                    </a:lnTo>
                    <a:lnTo>
                      <a:pt x="348" y="192"/>
                    </a:lnTo>
                    <a:lnTo>
                      <a:pt x="348" y="198"/>
                    </a:lnTo>
                    <a:lnTo>
                      <a:pt x="354" y="198"/>
                    </a:lnTo>
                    <a:lnTo>
                      <a:pt x="354" y="204"/>
                    </a:lnTo>
                    <a:lnTo>
                      <a:pt x="360" y="204"/>
                    </a:lnTo>
                    <a:lnTo>
                      <a:pt x="366" y="204"/>
                    </a:lnTo>
                    <a:lnTo>
                      <a:pt x="372" y="192"/>
                    </a:lnTo>
                    <a:lnTo>
                      <a:pt x="378" y="192"/>
                    </a:lnTo>
                    <a:lnTo>
                      <a:pt x="378" y="186"/>
                    </a:lnTo>
                    <a:lnTo>
                      <a:pt x="384" y="186"/>
                    </a:lnTo>
                    <a:lnTo>
                      <a:pt x="384" y="180"/>
                    </a:lnTo>
                    <a:lnTo>
                      <a:pt x="390" y="174"/>
                    </a:lnTo>
                    <a:lnTo>
                      <a:pt x="390" y="168"/>
                    </a:lnTo>
                    <a:lnTo>
                      <a:pt x="390" y="162"/>
                    </a:lnTo>
                    <a:lnTo>
                      <a:pt x="390" y="144"/>
                    </a:lnTo>
                    <a:lnTo>
                      <a:pt x="384" y="144"/>
                    </a:lnTo>
                    <a:lnTo>
                      <a:pt x="378" y="144"/>
                    </a:lnTo>
                    <a:lnTo>
                      <a:pt x="354" y="144"/>
                    </a:lnTo>
                    <a:lnTo>
                      <a:pt x="348" y="144"/>
                    </a:lnTo>
                    <a:lnTo>
                      <a:pt x="336" y="144"/>
                    </a:lnTo>
                    <a:lnTo>
                      <a:pt x="330" y="144"/>
                    </a:lnTo>
                    <a:lnTo>
                      <a:pt x="318" y="144"/>
                    </a:lnTo>
                    <a:lnTo>
                      <a:pt x="312" y="144"/>
                    </a:lnTo>
                    <a:lnTo>
                      <a:pt x="312" y="150"/>
                    </a:lnTo>
                    <a:lnTo>
                      <a:pt x="312" y="156"/>
                    </a:lnTo>
                    <a:lnTo>
                      <a:pt x="312" y="162"/>
                    </a:lnTo>
                    <a:lnTo>
                      <a:pt x="312" y="168"/>
                    </a:lnTo>
                    <a:lnTo>
                      <a:pt x="306" y="168"/>
                    </a:lnTo>
                    <a:lnTo>
                      <a:pt x="306" y="174"/>
                    </a:lnTo>
                    <a:lnTo>
                      <a:pt x="306" y="180"/>
                    </a:lnTo>
                    <a:lnTo>
                      <a:pt x="294" y="180"/>
                    </a:lnTo>
                    <a:lnTo>
                      <a:pt x="288" y="180"/>
                    </a:lnTo>
                    <a:lnTo>
                      <a:pt x="276" y="168"/>
                    </a:lnTo>
                    <a:lnTo>
                      <a:pt x="264" y="174"/>
                    </a:lnTo>
                    <a:lnTo>
                      <a:pt x="252" y="186"/>
                    </a:lnTo>
                    <a:lnTo>
                      <a:pt x="252" y="192"/>
                    </a:lnTo>
                    <a:lnTo>
                      <a:pt x="246" y="198"/>
                    </a:lnTo>
                    <a:lnTo>
                      <a:pt x="246" y="204"/>
                    </a:lnTo>
                    <a:lnTo>
                      <a:pt x="246" y="222"/>
                    </a:lnTo>
                    <a:lnTo>
                      <a:pt x="252" y="246"/>
                    </a:lnTo>
                    <a:lnTo>
                      <a:pt x="252" y="264"/>
                    </a:lnTo>
                    <a:lnTo>
                      <a:pt x="252" y="282"/>
                    </a:lnTo>
                    <a:lnTo>
                      <a:pt x="252" y="306"/>
                    </a:lnTo>
                    <a:lnTo>
                      <a:pt x="246" y="312"/>
                    </a:lnTo>
                    <a:lnTo>
                      <a:pt x="246" y="336"/>
                    </a:lnTo>
                    <a:lnTo>
                      <a:pt x="216" y="330"/>
                    </a:lnTo>
                    <a:lnTo>
                      <a:pt x="210" y="330"/>
                    </a:lnTo>
                    <a:lnTo>
                      <a:pt x="198" y="330"/>
                    </a:lnTo>
                    <a:lnTo>
                      <a:pt x="186" y="330"/>
                    </a:lnTo>
                    <a:lnTo>
                      <a:pt x="186" y="336"/>
                    </a:lnTo>
                    <a:lnTo>
                      <a:pt x="192" y="342"/>
                    </a:lnTo>
                    <a:lnTo>
                      <a:pt x="192" y="348"/>
                    </a:lnTo>
                    <a:lnTo>
                      <a:pt x="186" y="354"/>
                    </a:lnTo>
                    <a:lnTo>
                      <a:pt x="192" y="360"/>
                    </a:lnTo>
                    <a:lnTo>
                      <a:pt x="192" y="366"/>
                    </a:lnTo>
                    <a:lnTo>
                      <a:pt x="192" y="372"/>
                    </a:lnTo>
                    <a:lnTo>
                      <a:pt x="192" y="378"/>
                    </a:lnTo>
                    <a:lnTo>
                      <a:pt x="192" y="384"/>
                    </a:lnTo>
                    <a:lnTo>
                      <a:pt x="192" y="390"/>
                    </a:lnTo>
                    <a:lnTo>
                      <a:pt x="192" y="396"/>
                    </a:lnTo>
                    <a:lnTo>
                      <a:pt x="192" y="402"/>
                    </a:lnTo>
                    <a:lnTo>
                      <a:pt x="186" y="408"/>
                    </a:lnTo>
                    <a:lnTo>
                      <a:pt x="186" y="414"/>
                    </a:lnTo>
                    <a:lnTo>
                      <a:pt x="186" y="420"/>
                    </a:lnTo>
                    <a:lnTo>
                      <a:pt x="186" y="426"/>
                    </a:lnTo>
                    <a:lnTo>
                      <a:pt x="180" y="432"/>
                    </a:lnTo>
                    <a:lnTo>
                      <a:pt x="180" y="438"/>
                    </a:lnTo>
                    <a:lnTo>
                      <a:pt x="180" y="444"/>
                    </a:lnTo>
                    <a:lnTo>
                      <a:pt x="180" y="450"/>
                    </a:lnTo>
                    <a:lnTo>
                      <a:pt x="180" y="456"/>
                    </a:lnTo>
                    <a:lnTo>
                      <a:pt x="174" y="462"/>
                    </a:lnTo>
                    <a:lnTo>
                      <a:pt x="174" y="468"/>
                    </a:lnTo>
                    <a:lnTo>
                      <a:pt x="174" y="474"/>
                    </a:lnTo>
                    <a:lnTo>
                      <a:pt x="168" y="474"/>
                    </a:lnTo>
                    <a:lnTo>
                      <a:pt x="168" y="468"/>
                    </a:lnTo>
                    <a:lnTo>
                      <a:pt x="162" y="468"/>
                    </a:lnTo>
                    <a:lnTo>
                      <a:pt x="156" y="468"/>
                    </a:lnTo>
                    <a:lnTo>
                      <a:pt x="156" y="474"/>
                    </a:lnTo>
                    <a:lnTo>
                      <a:pt x="156" y="480"/>
                    </a:lnTo>
                    <a:lnTo>
                      <a:pt x="156" y="486"/>
                    </a:lnTo>
                    <a:lnTo>
                      <a:pt x="150" y="486"/>
                    </a:lnTo>
                    <a:lnTo>
                      <a:pt x="144" y="486"/>
                    </a:lnTo>
                    <a:lnTo>
                      <a:pt x="138" y="486"/>
                    </a:lnTo>
                    <a:lnTo>
                      <a:pt x="132" y="486"/>
                    </a:lnTo>
                    <a:lnTo>
                      <a:pt x="132" y="480"/>
                    </a:lnTo>
                    <a:lnTo>
                      <a:pt x="126" y="480"/>
                    </a:lnTo>
                    <a:lnTo>
                      <a:pt x="120" y="480"/>
                    </a:lnTo>
                    <a:lnTo>
                      <a:pt x="114" y="480"/>
                    </a:lnTo>
                    <a:lnTo>
                      <a:pt x="108" y="474"/>
                    </a:lnTo>
                    <a:lnTo>
                      <a:pt x="102" y="474"/>
                    </a:lnTo>
                    <a:lnTo>
                      <a:pt x="96" y="474"/>
                    </a:lnTo>
                    <a:lnTo>
                      <a:pt x="90" y="474"/>
                    </a:lnTo>
                    <a:lnTo>
                      <a:pt x="84" y="474"/>
                    </a:lnTo>
                    <a:lnTo>
                      <a:pt x="78" y="474"/>
                    </a:lnTo>
                    <a:lnTo>
                      <a:pt x="72" y="474"/>
                    </a:lnTo>
                    <a:lnTo>
                      <a:pt x="66" y="474"/>
                    </a:lnTo>
                    <a:lnTo>
                      <a:pt x="48" y="474"/>
                    </a:lnTo>
                    <a:lnTo>
                      <a:pt x="18" y="468"/>
                    </a:lnTo>
                    <a:lnTo>
                      <a:pt x="18" y="474"/>
                    </a:lnTo>
                    <a:lnTo>
                      <a:pt x="18" y="480"/>
                    </a:lnTo>
                    <a:lnTo>
                      <a:pt x="18" y="486"/>
                    </a:lnTo>
                    <a:lnTo>
                      <a:pt x="18" y="492"/>
                    </a:lnTo>
                    <a:lnTo>
                      <a:pt x="12" y="498"/>
                    </a:lnTo>
                    <a:lnTo>
                      <a:pt x="12" y="504"/>
                    </a:lnTo>
                    <a:lnTo>
                      <a:pt x="12" y="510"/>
                    </a:lnTo>
                    <a:lnTo>
                      <a:pt x="12" y="516"/>
                    </a:lnTo>
                    <a:lnTo>
                      <a:pt x="6" y="516"/>
                    </a:lnTo>
                    <a:lnTo>
                      <a:pt x="6" y="522"/>
                    </a:lnTo>
                    <a:lnTo>
                      <a:pt x="6" y="528"/>
                    </a:lnTo>
                    <a:lnTo>
                      <a:pt x="6" y="534"/>
                    </a:lnTo>
                    <a:lnTo>
                      <a:pt x="0" y="540"/>
                    </a:lnTo>
                    <a:lnTo>
                      <a:pt x="0" y="546"/>
                    </a:lnTo>
                    <a:lnTo>
                      <a:pt x="0" y="552"/>
                    </a:lnTo>
                    <a:lnTo>
                      <a:pt x="6" y="552"/>
                    </a:lnTo>
                    <a:lnTo>
                      <a:pt x="6" y="558"/>
                    </a:lnTo>
                    <a:lnTo>
                      <a:pt x="6" y="564"/>
                    </a:lnTo>
                    <a:lnTo>
                      <a:pt x="6" y="570"/>
                    </a:lnTo>
                    <a:lnTo>
                      <a:pt x="6" y="576"/>
                    </a:lnTo>
                    <a:lnTo>
                      <a:pt x="6" y="582"/>
                    </a:lnTo>
                    <a:lnTo>
                      <a:pt x="6" y="594"/>
                    </a:lnTo>
                    <a:lnTo>
                      <a:pt x="6" y="600"/>
                    </a:lnTo>
                    <a:lnTo>
                      <a:pt x="12" y="606"/>
                    </a:lnTo>
                    <a:lnTo>
                      <a:pt x="12" y="612"/>
                    </a:lnTo>
                    <a:lnTo>
                      <a:pt x="12" y="624"/>
                    </a:lnTo>
                    <a:lnTo>
                      <a:pt x="12" y="648"/>
                    </a:lnTo>
                    <a:lnTo>
                      <a:pt x="12" y="654"/>
                    </a:lnTo>
                    <a:lnTo>
                      <a:pt x="12" y="660"/>
                    </a:lnTo>
                    <a:lnTo>
                      <a:pt x="42" y="636"/>
                    </a:lnTo>
                    <a:lnTo>
                      <a:pt x="60" y="618"/>
                    </a:lnTo>
                    <a:lnTo>
                      <a:pt x="60" y="624"/>
                    </a:lnTo>
                    <a:lnTo>
                      <a:pt x="60" y="636"/>
                    </a:lnTo>
                    <a:lnTo>
                      <a:pt x="60" y="654"/>
                    </a:lnTo>
                    <a:lnTo>
                      <a:pt x="60" y="672"/>
                    </a:lnTo>
                    <a:lnTo>
                      <a:pt x="36" y="672"/>
                    </a:lnTo>
                    <a:lnTo>
                      <a:pt x="36" y="678"/>
                    </a:lnTo>
                    <a:lnTo>
                      <a:pt x="30" y="678"/>
                    </a:lnTo>
                    <a:lnTo>
                      <a:pt x="30" y="684"/>
                    </a:lnTo>
                    <a:lnTo>
                      <a:pt x="24" y="684"/>
                    </a:lnTo>
                    <a:lnTo>
                      <a:pt x="30" y="684"/>
                    </a:lnTo>
                    <a:lnTo>
                      <a:pt x="30" y="690"/>
                    </a:lnTo>
                    <a:lnTo>
                      <a:pt x="36" y="690"/>
                    </a:lnTo>
                    <a:lnTo>
                      <a:pt x="42" y="696"/>
                    </a:lnTo>
                    <a:lnTo>
                      <a:pt x="48" y="696"/>
                    </a:lnTo>
                    <a:lnTo>
                      <a:pt x="54" y="696"/>
                    </a:lnTo>
                    <a:lnTo>
                      <a:pt x="54" y="702"/>
                    </a:lnTo>
                    <a:lnTo>
                      <a:pt x="60" y="702"/>
                    </a:lnTo>
                    <a:lnTo>
                      <a:pt x="66" y="702"/>
                    </a:lnTo>
                    <a:lnTo>
                      <a:pt x="72" y="702"/>
                    </a:lnTo>
                    <a:lnTo>
                      <a:pt x="72" y="696"/>
                    </a:lnTo>
                    <a:lnTo>
                      <a:pt x="72" y="690"/>
                    </a:lnTo>
                    <a:lnTo>
                      <a:pt x="78" y="690"/>
                    </a:lnTo>
                    <a:lnTo>
                      <a:pt x="84" y="690"/>
                    </a:lnTo>
                    <a:lnTo>
                      <a:pt x="90" y="690"/>
                    </a:lnTo>
                    <a:lnTo>
                      <a:pt x="90" y="684"/>
                    </a:lnTo>
                    <a:lnTo>
                      <a:pt x="96" y="690"/>
                    </a:lnTo>
                    <a:lnTo>
                      <a:pt x="102" y="690"/>
                    </a:lnTo>
                    <a:lnTo>
                      <a:pt x="108" y="684"/>
                    </a:lnTo>
                    <a:lnTo>
                      <a:pt x="108" y="690"/>
                    </a:lnTo>
                    <a:lnTo>
                      <a:pt x="114" y="690"/>
                    </a:lnTo>
                    <a:lnTo>
                      <a:pt x="114" y="696"/>
                    </a:lnTo>
                    <a:lnTo>
                      <a:pt x="114" y="702"/>
                    </a:lnTo>
                    <a:lnTo>
                      <a:pt x="114" y="708"/>
                    </a:lnTo>
                    <a:lnTo>
                      <a:pt x="114" y="714"/>
                    </a:lnTo>
                    <a:lnTo>
                      <a:pt x="114" y="720"/>
                    </a:lnTo>
                    <a:lnTo>
                      <a:pt x="120" y="720"/>
                    </a:lnTo>
                    <a:lnTo>
                      <a:pt x="114" y="726"/>
                    </a:lnTo>
                    <a:lnTo>
                      <a:pt x="114" y="732"/>
                    </a:lnTo>
                    <a:lnTo>
                      <a:pt x="108" y="732"/>
                    </a:lnTo>
                    <a:lnTo>
                      <a:pt x="108" y="738"/>
                    </a:lnTo>
                    <a:lnTo>
                      <a:pt x="108" y="744"/>
                    </a:lnTo>
                    <a:lnTo>
                      <a:pt x="108" y="750"/>
                    </a:lnTo>
                    <a:lnTo>
                      <a:pt x="108" y="756"/>
                    </a:lnTo>
                    <a:lnTo>
                      <a:pt x="114" y="756"/>
                    </a:lnTo>
                    <a:lnTo>
                      <a:pt x="120" y="756"/>
                    </a:lnTo>
                    <a:lnTo>
                      <a:pt x="126" y="756"/>
                    </a:lnTo>
                    <a:lnTo>
                      <a:pt x="126" y="750"/>
                    </a:lnTo>
                    <a:lnTo>
                      <a:pt x="132" y="750"/>
                    </a:lnTo>
                    <a:lnTo>
                      <a:pt x="138" y="750"/>
                    </a:lnTo>
                    <a:lnTo>
                      <a:pt x="144" y="750"/>
                    </a:lnTo>
                    <a:lnTo>
                      <a:pt x="150" y="750"/>
                    </a:lnTo>
                    <a:lnTo>
                      <a:pt x="156" y="756"/>
                    </a:lnTo>
                    <a:lnTo>
                      <a:pt x="162" y="756"/>
                    </a:lnTo>
                    <a:lnTo>
                      <a:pt x="168" y="756"/>
                    </a:lnTo>
                    <a:lnTo>
                      <a:pt x="174" y="756"/>
                    </a:lnTo>
                    <a:lnTo>
                      <a:pt x="180" y="756"/>
                    </a:lnTo>
                    <a:lnTo>
                      <a:pt x="186" y="756"/>
                    </a:lnTo>
                    <a:lnTo>
                      <a:pt x="192" y="756"/>
                    </a:lnTo>
                    <a:lnTo>
                      <a:pt x="192" y="750"/>
                    </a:lnTo>
                    <a:lnTo>
                      <a:pt x="198" y="750"/>
                    </a:lnTo>
                    <a:lnTo>
                      <a:pt x="198" y="744"/>
                    </a:lnTo>
                    <a:lnTo>
                      <a:pt x="204" y="744"/>
                    </a:lnTo>
                    <a:lnTo>
                      <a:pt x="204" y="738"/>
                    </a:lnTo>
                    <a:lnTo>
                      <a:pt x="210" y="738"/>
                    </a:lnTo>
                    <a:lnTo>
                      <a:pt x="216" y="738"/>
                    </a:lnTo>
                    <a:lnTo>
                      <a:pt x="222" y="738"/>
                    </a:lnTo>
                    <a:lnTo>
                      <a:pt x="222" y="744"/>
                    </a:lnTo>
                    <a:lnTo>
                      <a:pt x="228" y="744"/>
                    </a:lnTo>
                    <a:lnTo>
                      <a:pt x="234" y="744"/>
                    </a:lnTo>
                    <a:lnTo>
                      <a:pt x="240" y="744"/>
                    </a:lnTo>
                    <a:lnTo>
                      <a:pt x="240" y="738"/>
                    </a:lnTo>
                    <a:lnTo>
                      <a:pt x="246" y="738"/>
                    </a:lnTo>
                    <a:lnTo>
                      <a:pt x="252" y="738"/>
                    </a:lnTo>
                    <a:lnTo>
                      <a:pt x="258" y="738"/>
                    </a:lnTo>
                    <a:lnTo>
                      <a:pt x="264" y="738"/>
                    </a:lnTo>
                    <a:lnTo>
                      <a:pt x="270" y="738"/>
                    </a:lnTo>
                    <a:lnTo>
                      <a:pt x="276" y="738"/>
                    </a:lnTo>
                    <a:lnTo>
                      <a:pt x="282" y="738"/>
                    </a:lnTo>
                    <a:lnTo>
                      <a:pt x="288" y="738"/>
                    </a:lnTo>
                    <a:lnTo>
                      <a:pt x="288" y="744"/>
                    </a:lnTo>
                    <a:lnTo>
                      <a:pt x="294" y="744"/>
                    </a:lnTo>
                    <a:lnTo>
                      <a:pt x="294" y="750"/>
                    </a:lnTo>
                    <a:lnTo>
                      <a:pt x="300" y="750"/>
                    </a:lnTo>
                    <a:lnTo>
                      <a:pt x="300" y="756"/>
                    </a:lnTo>
                    <a:lnTo>
                      <a:pt x="306" y="756"/>
                    </a:lnTo>
                    <a:lnTo>
                      <a:pt x="306" y="762"/>
                    </a:lnTo>
                    <a:lnTo>
                      <a:pt x="306" y="768"/>
                    </a:lnTo>
                    <a:lnTo>
                      <a:pt x="312" y="768"/>
                    </a:lnTo>
                    <a:lnTo>
                      <a:pt x="312" y="774"/>
                    </a:lnTo>
                    <a:lnTo>
                      <a:pt x="312" y="780"/>
                    </a:lnTo>
                    <a:lnTo>
                      <a:pt x="318" y="786"/>
                    </a:lnTo>
                    <a:lnTo>
                      <a:pt x="324" y="786"/>
                    </a:lnTo>
                    <a:lnTo>
                      <a:pt x="324" y="792"/>
                    </a:lnTo>
                    <a:lnTo>
                      <a:pt x="330" y="792"/>
                    </a:lnTo>
                    <a:lnTo>
                      <a:pt x="330" y="798"/>
                    </a:lnTo>
                    <a:lnTo>
                      <a:pt x="336" y="798"/>
                    </a:lnTo>
                    <a:lnTo>
                      <a:pt x="342" y="804"/>
                    </a:lnTo>
                    <a:lnTo>
                      <a:pt x="348" y="804"/>
                    </a:lnTo>
                    <a:lnTo>
                      <a:pt x="354" y="804"/>
                    </a:lnTo>
                    <a:lnTo>
                      <a:pt x="354" y="798"/>
                    </a:lnTo>
                    <a:lnTo>
                      <a:pt x="354" y="792"/>
                    </a:lnTo>
                    <a:lnTo>
                      <a:pt x="354" y="786"/>
                    </a:lnTo>
                    <a:lnTo>
                      <a:pt x="348" y="786"/>
                    </a:lnTo>
                    <a:lnTo>
                      <a:pt x="348" y="780"/>
                    </a:lnTo>
                    <a:lnTo>
                      <a:pt x="348" y="774"/>
                    </a:lnTo>
                    <a:lnTo>
                      <a:pt x="342" y="774"/>
                    </a:lnTo>
                    <a:lnTo>
                      <a:pt x="348" y="768"/>
                    </a:lnTo>
                    <a:lnTo>
                      <a:pt x="348" y="762"/>
                    </a:lnTo>
                    <a:lnTo>
                      <a:pt x="348" y="756"/>
                    </a:lnTo>
                    <a:lnTo>
                      <a:pt x="348" y="750"/>
                    </a:lnTo>
                    <a:lnTo>
                      <a:pt x="348" y="744"/>
                    </a:lnTo>
                    <a:lnTo>
                      <a:pt x="348" y="738"/>
                    </a:lnTo>
                    <a:lnTo>
                      <a:pt x="348" y="732"/>
                    </a:lnTo>
                    <a:lnTo>
                      <a:pt x="354" y="732"/>
                    </a:lnTo>
                    <a:lnTo>
                      <a:pt x="360" y="726"/>
                    </a:lnTo>
                    <a:lnTo>
                      <a:pt x="366" y="726"/>
                    </a:lnTo>
                    <a:lnTo>
                      <a:pt x="366" y="720"/>
                    </a:lnTo>
                    <a:lnTo>
                      <a:pt x="372" y="720"/>
                    </a:lnTo>
                    <a:lnTo>
                      <a:pt x="378" y="720"/>
                    </a:lnTo>
                    <a:lnTo>
                      <a:pt x="384" y="720"/>
                    </a:lnTo>
                    <a:lnTo>
                      <a:pt x="384" y="714"/>
                    </a:lnTo>
                    <a:lnTo>
                      <a:pt x="390" y="714"/>
                    </a:lnTo>
                    <a:lnTo>
                      <a:pt x="390" y="720"/>
                    </a:lnTo>
                    <a:lnTo>
                      <a:pt x="396" y="720"/>
                    </a:lnTo>
                    <a:lnTo>
                      <a:pt x="402" y="720"/>
                    </a:lnTo>
                    <a:lnTo>
                      <a:pt x="408" y="720"/>
                    </a:lnTo>
                    <a:lnTo>
                      <a:pt x="414" y="720"/>
                    </a:lnTo>
                    <a:lnTo>
                      <a:pt x="420" y="720"/>
                    </a:lnTo>
                    <a:lnTo>
                      <a:pt x="426" y="720"/>
                    </a:lnTo>
                    <a:lnTo>
                      <a:pt x="432" y="720"/>
                    </a:lnTo>
                    <a:lnTo>
                      <a:pt x="438" y="720"/>
                    </a:lnTo>
                    <a:lnTo>
                      <a:pt x="438" y="714"/>
                    </a:lnTo>
                    <a:lnTo>
                      <a:pt x="444" y="714"/>
                    </a:lnTo>
                    <a:lnTo>
                      <a:pt x="444" y="720"/>
                    </a:lnTo>
                    <a:lnTo>
                      <a:pt x="450" y="720"/>
                    </a:lnTo>
                    <a:lnTo>
                      <a:pt x="456" y="720"/>
                    </a:lnTo>
                    <a:lnTo>
                      <a:pt x="462" y="720"/>
                    </a:lnTo>
                    <a:lnTo>
                      <a:pt x="468" y="720"/>
                    </a:lnTo>
                    <a:lnTo>
                      <a:pt x="468" y="714"/>
                    </a:lnTo>
                    <a:lnTo>
                      <a:pt x="474" y="714"/>
                    </a:lnTo>
                    <a:lnTo>
                      <a:pt x="480" y="714"/>
                    </a:lnTo>
                    <a:lnTo>
                      <a:pt x="480" y="708"/>
                    </a:lnTo>
                    <a:lnTo>
                      <a:pt x="486" y="708"/>
                    </a:lnTo>
                    <a:lnTo>
                      <a:pt x="492" y="708"/>
                    </a:lnTo>
                    <a:lnTo>
                      <a:pt x="498" y="714"/>
                    </a:lnTo>
                    <a:lnTo>
                      <a:pt x="504" y="714"/>
                    </a:lnTo>
                    <a:lnTo>
                      <a:pt x="510" y="714"/>
                    </a:lnTo>
                    <a:lnTo>
                      <a:pt x="516" y="708"/>
                    </a:lnTo>
                    <a:lnTo>
                      <a:pt x="516" y="714"/>
                    </a:lnTo>
                    <a:lnTo>
                      <a:pt x="522" y="714"/>
                    </a:lnTo>
                    <a:lnTo>
                      <a:pt x="528" y="714"/>
                    </a:lnTo>
                    <a:lnTo>
                      <a:pt x="534" y="714"/>
                    </a:lnTo>
                    <a:lnTo>
                      <a:pt x="540" y="714"/>
                    </a:lnTo>
                    <a:lnTo>
                      <a:pt x="540" y="708"/>
                    </a:lnTo>
                    <a:lnTo>
                      <a:pt x="546" y="708"/>
                    </a:lnTo>
                    <a:lnTo>
                      <a:pt x="546" y="702"/>
                    </a:lnTo>
                    <a:lnTo>
                      <a:pt x="546" y="696"/>
                    </a:lnTo>
                    <a:lnTo>
                      <a:pt x="546" y="690"/>
                    </a:lnTo>
                    <a:lnTo>
                      <a:pt x="552" y="690"/>
                    </a:lnTo>
                    <a:lnTo>
                      <a:pt x="552" y="684"/>
                    </a:lnTo>
                    <a:lnTo>
                      <a:pt x="558" y="684"/>
                    </a:lnTo>
                    <a:lnTo>
                      <a:pt x="558" y="678"/>
                    </a:lnTo>
                    <a:lnTo>
                      <a:pt x="564" y="678"/>
                    </a:lnTo>
                    <a:lnTo>
                      <a:pt x="564" y="672"/>
                    </a:lnTo>
                    <a:lnTo>
                      <a:pt x="564" y="666"/>
                    </a:lnTo>
                    <a:lnTo>
                      <a:pt x="570" y="666"/>
                    </a:lnTo>
                    <a:lnTo>
                      <a:pt x="570" y="660"/>
                    </a:lnTo>
                    <a:lnTo>
                      <a:pt x="564" y="660"/>
                    </a:lnTo>
                    <a:lnTo>
                      <a:pt x="564" y="654"/>
                    </a:lnTo>
                    <a:lnTo>
                      <a:pt x="558" y="654"/>
                    </a:lnTo>
                    <a:lnTo>
                      <a:pt x="564" y="654"/>
                    </a:lnTo>
                    <a:lnTo>
                      <a:pt x="564" y="648"/>
                    </a:lnTo>
                    <a:lnTo>
                      <a:pt x="570" y="648"/>
                    </a:lnTo>
                    <a:lnTo>
                      <a:pt x="576" y="648"/>
                    </a:lnTo>
                    <a:lnTo>
                      <a:pt x="582" y="642"/>
                    </a:lnTo>
                    <a:lnTo>
                      <a:pt x="588" y="642"/>
                    </a:lnTo>
                    <a:lnTo>
                      <a:pt x="594" y="642"/>
                    </a:lnTo>
                    <a:lnTo>
                      <a:pt x="600" y="642"/>
                    </a:lnTo>
                    <a:lnTo>
                      <a:pt x="606" y="642"/>
                    </a:lnTo>
                    <a:lnTo>
                      <a:pt x="612" y="642"/>
                    </a:lnTo>
                    <a:lnTo>
                      <a:pt x="618" y="642"/>
                    </a:lnTo>
                    <a:lnTo>
                      <a:pt x="618" y="636"/>
                    </a:lnTo>
                    <a:lnTo>
                      <a:pt x="624" y="636"/>
                    </a:lnTo>
                    <a:lnTo>
                      <a:pt x="624" y="630"/>
                    </a:lnTo>
                    <a:lnTo>
                      <a:pt x="630" y="630"/>
                    </a:lnTo>
                    <a:lnTo>
                      <a:pt x="630" y="624"/>
                    </a:lnTo>
                    <a:lnTo>
                      <a:pt x="636" y="624"/>
                    </a:lnTo>
                    <a:lnTo>
                      <a:pt x="636" y="618"/>
                    </a:lnTo>
                    <a:lnTo>
                      <a:pt x="636" y="612"/>
                    </a:lnTo>
                    <a:lnTo>
                      <a:pt x="636" y="606"/>
                    </a:lnTo>
                    <a:lnTo>
                      <a:pt x="642" y="606"/>
                    </a:lnTo>
                    <a:lnTo>
                      <a:pt x="642" y="600"/>
                    </a:lnTo>
                    <a:lnTo>
                      <a:pt x="642" y="594"/>
                    </a:lnTo>
                    <a:lnTo>
                      <a:pt x="648" y="588"/>
                    </a:lnTo>
                    <a:lnTo>
                      <a:pt x="654" y="588"/>
                    </a:lnTo>
                    <a:lnTo>
                      <a:pt x="654" y="582"/>
                    </a:lnTo>
                    <a:lnTo>
                      <a:pt x="660" y="582"/>
                    </a:lnTo>
                    <a:lnTo>
                      <a:pt x="666" y="582"/>
                    </a:lnTo>
                    <a:lnTo>
                      <a:pt x="672" y="582"/>
                    </a:lnTo>
                    <a:lnTo>
                      <a:pt x="678" y="582"/>
                    </a:lnTo>
                    <a:lnTo>
                      <a:pt x="684" y="582"/>
                    </a:lnTo>
                    <a:lnTo>
                      <a:pt x="690" y="582"/>
                    </a:lnTo>
                    <a:lnTo>
                      <a:pt x="690" y="576"/>
                    </a:lnTo>
                    <a:lnTo>
                      <a:pt x="696" y="576"/>
                    </a:lnTo>
                    <a:lnTo>
                      <a:pt x="702" y="576"/>
                    </a:lnTo>
                    <a:lnTo>
                      <a:pt x="708" y="582"/>
                    </a:lnTo>
                    <a:lnTo>
                      <a:pt x="714" y="582"/>
                    </a:lnTo>
                    <a:lnTo>
                      <a:pt x="714" y="588"/>
                    </a:lnTo>
                    <a:lnTo>
                      <a:pt x="714" y="594"/>
                    </a:lnTo>
                    <a:lnTo>
                      <a:pt x="720" y="594"/>
                    </a:lnTo>
                    <a:lnTo>
                      <a:pt x="720" y="600"/>
                    </a:lnTo>
                    <a:lnTo>
                      <a:pt x="726" y="600"/>
                    </a:lnTo>
                    <a:lnTo>
                      <a:pt x="726" y="606"/>
                    </a:lnTo>
                    <a:lnTo>
                      <a:pt x="732" y="606"/>
                    </a:lnTo>
                    <a:lnTo>
                      <a:pt x="732" y="612"/>
                    </a:lnTo>
                    <a:lnTo>
                      <a:pt x="738" y="612"/>
                    </a:lnTo>
                    <a:lnTo>
                      <a:pt x="744" y="618"/>
                    </a:lnTo>
                    <a:lnTo>
                      <a:pt x="744" y="624"/>
                    </a:lnTo>
                    <a:lnTo>
                      <a:pt x="750" y="624"/>
                    </a:lnTo>
                    <a:lnTo>
                      <a:pt x="750" y="630"/>
                    </a:lnTo>
                    <a:lnTo>
                      <a:pt x="750" y="636"/>
                    </a:lnTo>
                    <a:lnTo>
                      <a:pt x="750" y="642"/>
                    </a:lnTo>
                    <a:lnTo>
                      <a:pt x="750" y="648"/>
                    </a:lnTo>
                    <a:lnTo>
                      <a:pt x="744" y="648"/>
                    </a:lnTo>
                    <a:lnTo>
                      <a:pt x="744" y="654"/>
                    </a:lnTo>
                    <a:lnTo>
                      <a:pt x="744" y="660"/>
                    </a:lnTo>
                    <a:lnTo>
                      <a:pt x="738" y="660"/>
                    </a:lnTo>
                    <a:lnTo>
                      <a:pt x="738" y="666"/>
                    </a:lnTo>
                    <a:lnTo>
                      <a:pt x="738" y="672"/>
                    </a:lnTo>
                    <a:lnTo>
                      <a:pt x="732" y="678"/>
                    </a:lnTo>
                    <a:lnTo>
                      <a:pt x="732" y="684"/>
                    </a:lnTo>
                    <a:lnTo>
                      <a:pt x="738" y="684"/>
                    </a:lnTo>
                    <a:lnTo>
                      <a:pt x="738" y="690"/>
                    </a:lnTo>
                    <a:lnTo>
                      <a:pt x="738" y="696"/>
                    </a:lnTo>
                    <a:lnTo>
                      <a:pt x="744" y="696"/>
                    </a:lnTo>
                    <a:lnTo>
                      <a:pt x="744" y="702"/>
                    </a:lnTo>
                    <a:lnTo>
                      <a:pt x="744" y="708"/>
                    </a:lnTo>
                    <a:lnTo>
                      <a:pt x="750" y="708"/>
                    </a:lnTo>
                    <a:lnTo>
                      <a:pt x="750" y="714"/>
                    </a:lnTo>
                    <a:lnTo>
                      <a:pt x="750" y="720"/>
                    </a:lnTo>
                    <a:lnTo>
                      <a:pt x="750" y="726"/>
                    </a:lnTo>
                    <a:lnTo>
                      <a:pt x="756" y="726"/>
                    </a:lnTo>
                    <a:lnTo>
                      <a:pt x="756" y="732"/>
                    </a:lnTo>
                    <a:lnTo>
                      <a:pt x="756" y="738"/>
                    </a:lnTo>
                    <a:lnTo>
                      <a:pt x="762" y="738"/>
                    </a:lnTo>
                    <a:lnTo>
                      <a:pt x="762" y="744"/>
                    </a:lnTo>
                    <a:lnTo>
                      <a:pt x="762" y="750"/>
                    </a:lnTo>
                    <a:lnTo>
                      <a:pt x="762" y="756"/>
                    </a:lnTo>
                    <a:lnTo>
                      <a:pt x="768" y="756"/>
                    </a:lnTo>
                    <a:lnTo>
                      <a:pt x="774" y="756"/>
                    </a:lnTo>
                    <a:lnTo>
                      <a:pt x="780" y="756"/>
                    </a:lnTo>
                    <a:lnTo>
                      <a:pt x="780" y="762"/>
                    </a:lnTo>
                    <a:lnTo>
                      <a:pt x="786" y="762"/>
                    </a:lnTo>
                    <a:lnTo>
                      <a:pt x="786" y="768"/>
                    </a:lnTo>
                    <a:lnTo>
                      <a:pt x="792" y="768"/>
                    </a:lnTo>
                    <a:lnTo>
                      <a:pt x="798" y="768"/>
                    </a:lnTo>
                    <a:lnTo>
                      <a:pt x="798" y="774"/>
                    </a:lnTo>
                    <a:lnTo>
                      <a:pt x="792" y="780"/>
                    </a:lnTo>
                    <a:lnTo>
                      <a:pt x="786" y="780"/>
                    </a:lnTo>
                    <a:lnTo>
                      <a:pt x="786" y="786"/>
                    </a:lnTo>
                    <a:lnTo>
                      <a:pt x="780" y="786"/>
                    </a:lnTo>
                    <a:lnTo>
                      <a:pt x="774" y="786"/>
                    </a:lnTo>
                    <a:lnTo>
                      <a:pt x="774" y="792"/>
                    </a:lnTo>
                    <a:lnTo>
                      <a:pt x="774" y="798"/>
                    </a:lnTo>
                    <a:lnTo>
                      <a:pt x="780" y="798"/>
                    </a:lnTo>
                    <a:lnTo>
                      <a:pt x="786" y="798"/>
                    </a:lnTo>
                    <a:lnTo>
                      <a:pt x="792" y="798"/>
                    </a:lnTo>
                    <a:lnTo>
                      <a:pt x="798" y="798"/>
                    </a:lnTo>
                    <a:lnTo>
                      <a:pt x="804" y="798"/>
                    </a:lnTo>
                    <a:lnTo>
                      <a:pt x="804" y="792"/>
                    </a:lnTo>
                    <a:lnTo>
                      <a:pt x="810" y="792"/>
                    </a:lnTo>
                    <a:lnTo>
                      <a:pt x="810" y="798"/>
                    </a:lnTo>
                    <a:lnTo>
                      <a:pt x="816" y="798"/>
                    </a:lnTo>
                    <a:lnTo>
                      <a:pt x="822" y="798"/>
                    </a:lnTo>
                    <a:lnTo>
                      <a:pt x="822" y="804"/>
                    </a:lnTo>
                    <a:lnTo>
                      <a:pt x="828" y="804"/>
                    </a:lnTo>
                    <a:lnTo>
                      <a:pt x="834" y="804"/>
                    </a:lnTo>
                    <a:lnTo>
                      <a:pt x="834" y="810"/>
                    </a:lnTo>
                    <a:lnTo>
                      <a:pt x="834" y="816"/>
                    </a:lnTo>
                    <a:lnTo>
                      <a:pt x="834" y="822"/>
                    </a:lnTo>
                    <a:lnTo>
                      <a:pt x="834" y="828"/>
                    </a:lnTo>
                    <a:lnTo>
                      <a:pt x="840" y="828"/>
                    </a:lnTo>
                    <a:lnTo>
                      <a:pt x="846" y="828"/>
                    </a:lnTo>
                    <a:lnTo>
                      <a:pt x="846" y="834"/>
                    </a:lnTo>
                    <a:lnTo>
                      <a:pt x="852" y="834"/>
                    </a:lnTo>
                    <a:lnTo>
                      <a:pt x="852" y="840"/>
                    </a:lnTo>
                    <a:lnTo>
                      <a:pt x="858" y="840"/>
                    </a:lnTo>
                    <a:lnTo>
                      <a:pt x="864" y="840"/>
                    </a:lnTo>
                    <a:lnTo>
                      <a:pt x="864" y="846"/>
                    </a:lnTo>
                    <a:lnTo>
                      <a:pt x="870" y="846"/>
                    </a:lnTo>
                    <a:lnTo>
                      <a:pt x="870" y="852"/>
                    </a:lnTo>
                    <a:lnTo>
                      <a:pt x="876" y="852"/>
                    </a:lnTo>
                    <a:lnTo>
                      <a:pt x="876" y="858"/>
                    </a:lnTo>
                    <a:lnTo>
                      <a:pt x="882" y="858"/>
                    </a:lnTo>
                    <a:lnTo>
                      <a:pt x="882" y="864"/>
                    </a:lnTo>
                    <a:lnTo>
                      <a:pt x="888" y="864"/>
                    </a:lnTo>
                    <a:lnTo>
                      <a:pt x="894" y="864"/>
                    </a:lnTo>
                    <a:lnTo>
                      <a:pt x="894" y="870"/>
                    </a:lnTo>
                    <a:lnTo>
                      <a:pt x="900" y="870"/>
                    </a:lnTo>
                    <a:lnTo>
                      <a:pt x="906" y="870"/>
                    </a:lnTo>
                    <a:lnTo>
                      <a:pt x="912" y="870"/>
                    </a:lnTo>
                    <a:lnTo>
                      <a:pt x="912" y="876"/>
                    </a:lnTo>
                    <a:lnTo>
                      <a:pt x="918" y="876"/>
                    </a:lnTo>
                    <a:lnTo>
                      <a:pt x="924" y="876"/>
                    </a:lnTo>
                    <a:lnTo>
                      <a:pt x="930" y="876"/>
                    </a:lnTo>
                    <a:lnTo>
                      <a:pt x="936" y="876"/>
                    </a:lnTo>
                    <a:lnTo>
                      <a:pt x="942" y="876"/>
                    </a:lnTo>
                    <a:lnTo>
                      <a:pt x="942" y="882"/>
                    </a:lnTo>
                    <a:lnTo>
                      <a:pt x="948" y="882"/>
                    </a:lnTo>
                    <a:lnTo>
                      <a:pt x="948" y="888"/>
                    </a:lnTo>
                    <a:lnTo>
                      <a:pt x="954" y="888"/>
                    </a:lnTo>
                    <a:lnTo>
                      <a:pt x="954" y="894"/>
                    </a:lnTo>
                    <a:lnTo>
                      <a:pt x="960" y="894"/>
                    </a:lnTo>
                    <a:lnTo>
                      <a:pt x="960" y="900"/>
                    </a:lnTo>
                    <a:lnTo>
                      <a:pt x="960" y="906"/>
                    </a:lnTo>
                    <a:lnTo>
                      <a:pt x="960" y="912"/>
                    </a:lnTo>
                    <a:lnTo>
                      <a:pt x="960" y="918"/>
                    </a:lnTo>
                    <a:lnTo>
                      <a:pt x="960" y="924"/>
                    </a:lnTo>
                    <a:lnTo>
                      <a:pt x="954" y="924"/>
                    </a:lnTo>
                    <a:lnTo>
                      <a:pt x="954" y="930"/>
                    </a:lnTo>
                    <a:lnTo>
                      <a:pt x="948" y="930"/>
                    </a:lnTo>
                    <a:lnTo>
                      <a:pt x="948" y="936"/>
                    </a:lnTo>
                    <a:lnTo>
                      <a:pt x="948" y="942"/>
                    </a:lnTo>
                    <a:lnTo>
                      <a:pt x="948" y="948"/>
                    </a:lnTo>
                    <a:lnTo>
                      <a:pt x="948" y="954"/>
                    </a:lnTo>
                    <a:lnTo>
                      <a:pt x="954" y="954"/>
                    </a:lnTo>
                    <a:lnTo>
                      <a:pt x="954" y="960"/>
                    </a:lnTo>
                    <a:lnTo>
                      <a:pt x="960" y="960"/>
                    </a:lnTo>
                    <a:lnTo>
                      <a:pt x="966" y="960"/>
                    </a:lnTo>
                    <a:lnTo>
                      <a:pt x="972" y="960"/>
                    </a:lnTo>
                    <a:lnTo>
                      <a:pt x="972" y="954"/>
                    </a:lnTo>
                    <a:lnTo>
                      <a:pt x="978" y="954"/>
                    </a:lnTo>
                    <a:lnTo>
                      <a:pt x="984" y="954"/>
                    </a:lnTo>
                    <a:lnTo>
                      <a:pt x="984" y="960"/>
                    </a:lnTo>
                    <a:lnTo>
                      <a:pt x="990" y="960"/>
                    </a:lnTo>
                    <a:lnTo>
                      <a:pt x="996" y="960"/>
                    </a:lnTo>
                    <a:lnTo>
                      <a:pt x="1002" y="960"/>
                    </a:lnTo>
                    <a:lnTo>
                      <a:pt x="1002" y="954"/>
                    </a:lnTo>
                    <a:lnTo>
                      <a:pt x="1008" y="954"/>
                    </a:lnTo>
                    <a:lnTo>
                      <a:pt x="1008" y="948"/>
                    </a:lnTo>
                    <a:lnTo>
                      <a:pt x="1014" y="948"/>
                    </a:lnTo>
                    <a:lnTo>
                      <a:pt x="1020" y="948"/>
                    </a:lnTo>
                    <a:lnTo>
                      <a:pt x="1020" y="954"/>
                    </a:lnTo>
                    <a:lnTo>
                      <a:pt x="1026" y="954"/>
                    </a:lnTo>
                    <a:lnTo>
                      <a:pt x="1026" y="960"/>
                    </a:lnTo>
                    <a:lnTo>
                      <a:pt x="1032" y="960"/>
                    </a:lnTo>
                    <a:lnTo>
                      <a:pt x="1038" y="960"/>
                    </a:lnTo>
                    <a:lnTo>
                      <a:pt x="1044" y="960"/>
                    </a:lnTo>
                    <a:lnTo>
                      <a:pt x="1044" y="954"/>
                    </a:lnTo>
                    <a:lnTo>
                      <a:pt x="1044" y="948"/>
                    </a:lnTo>
                    <a:lnTo>
                      <a:pt x="1044" y="942"/>
                    </a:lnTo>
                    <a:lnTo>
                      <a:pt x="1044" y="936"/>
                    </a:lnTo>
                    <a:lnTo>
                      <a:pt x="1044" y="930"/>
                    </a:lnTo>
                    <a:lnTo>
                      <a:pt x="1038" y="930"/>
                    </a:lnTo>
                    <a:lnTo>
                      <a:pt x="1038" y="924"/>
                    </a:lnTo>
                    <a:lnTo>
                      <a:pt x="1038" y="918"/>
                    </a:lnTo>
                    <a:lnTo>
                      <a:pt x="1032" y="918"/>
                    </a:lnTo>
                    <a:lnTo>
                      <a:pt x="1032" y="912"/>
                    </a:lnTo>
                    <a:lnTo>
                      <a:pt x="1026" y="912"/>
                    </a:lnTo>
                    <a:lnTo>
                      <a:pt x="1026" y="906"/>
                    </a:lnTo>
                    <a:lnTo>
                      <a:pt x="1026" y="900"/>
                    </a:lnTo>
                    <a:lnTo>
                      <a:pt x="1020" y="900"/>
                    </a:lnTo>
                    <a:lnTo>
                      <a:pt x="1020" y="894"/>
                    </a:lnTo>
                    <a:lnTo>
                      <a:pt x="1014" y="894"/>
                    </a:lnTo>
                    <a:lnTo>
                      <a:pt x="1014" y="888"/>
                    </a:lnTo>
                    <a:lnTo>
                      <a:pt x="1020" y="888"/>
                    </a:lnTo>
                    <a:lnTo>
                      <a:pt x="1020" y="882"/>
                    </a:lnTo>
                    <a:lnTo>
                      <a:pt x="1026" y="882"/>
                    </a:lnTo>
                    <a:lnTo>
                      <a:pt x="1032" y="882"/>
                    </a:lnTo>
                    <a:lnTo>
                      <a:pt x="1038" y="882"/>
                    </a:lnTo>
                    <a:lnTo>
                      <a:pt x="1044" y="882"/>
                    </a:lnTo>
                    <a:lnTo>
                      <a:pt x="1050" y="882"/>
                    </a:lnTo>
                    <a:lnTo>
                      <a:pt x="1050" y="888"/>
                    </a:lnTo>
                    <a:lnTo>
                      <a:pt x="1056" y="888"/>
                    </a:lnTo>
                    <a:lnTo>
                      <a:pt x="1056" y="894"/>
                    </a:lnTo>
                    <a:lnTo>
                      <a:pt x="1056" y="900"/>
                    </a:lnTo>
                    <a:lnTo>
                      <a:pt x="1062" y="900"/>
                    </a:lnTo>
                    <a:lnTo>
                      <a:pt x="1062" y="906"/>
                    </a:lnTo>
                    <a:lnTo>
                      <a:pt x="1062" y="912"/>
                    </a:lnTo>
                    <a:lnTo>
                      <a:pt x="1062" y="918"/>
                    </a:lnTo>
                    <a:lnTo>
                      <a:pt x="1062" y="924"/>
                    </a:lnTo>
                    <a:lnTo>
                      <a:pt x="1068" y="924"/>
                    </a:lnTo>
                    <a:lnTo>
                      <a:pt x="1068" y="930"/>
                    </a:lnTo>
                    <a:lnTo>
                      <a:pt x="1068" y="936"/>
                    </a:lnTo>
                    <a:lnTo>
                      <a:pt x="1068" y="942"/>
                    </a:lnTo>
                    <a:lnTo>
                      <a:pt x="1068" y="948"/>
                    </a:lnTo>
                    <a:lnTo>
                      <a:pt x="1068" y="954"/>
                    </a:lnTo>
                    <a:lnTo>
                      <a:pt x="1068" y="960"/>
                    </a:lnTo>
                    <a:lnTo>
                      <a:pt x="1068" y="966"/>
                    </a:lnTo>
                    <a:lnTo>
                      <a:pt x="1074" y="966"/>
                    </a:lnTo>
                    <a:lnTo>
                      <a:pt x="1080" y="966"/>
                    </a:lnTo>
                    <a:lnTo>
                      <a:pt x="1080" y="972"/>
                    </a:lnTo>
                    <a:lnTo>
                      <a:pt x="1086" y="972"/>
                    </a:lnTo>
                    <a:lnTo>
                      <a:pt x="1086" y="978"/>
                    </a:lnTo>
                    <a:lnTo>
                      <a:pt x="1092" y="984"/>
                    </a:lnTo>
                    <a:lnTo>
                      <a:pt x="1092" y="990"/>
                    </a:lnTo>
                    <a:lnTo>
                      <a:pt x="1098" y="990"/>
                    </a:lnTo>
                    <a:lnTo>
                      <a:pt x="1098" y="996"/>
                    </a:lnTo>
                    <a:lnTo>
                      <a:pt x="1104" y="996"/>
                    </a:lnTo>
                    <a:lnTo>
                      <a:pt x="1110" y="996"/>
                    </a:lnTo>
                    <a:lnTo>
                      <a:pt x="1116" y="996"/>
                    </a:lnTo>
                    <a:lnTo>
                      <a:pt x="1122" y="996"/>
                    </a:lnTo>
                    <a:lnTo>
                      <a:pt x="1128" y="1002"/>
                    </a:lnTo>
                    <a:lnTo>
                      <a:pt x="1128" y="1008"/>
                    </a:lnTo>
                    <a:lnTo>
                      <a:pt x="1134" y="1008"/>
                    </a:lnTo>
                    <a:lnTo>
                      <a:pt x="1134" y="1014"/>
                    </a:lnTo>
                    <a:lnTo>
                      <a:pt x="1140" y="1020"/>
                    </a:lnTo>
                    <a:lnTo>
                      <a:pt x="1146" y="1020"/>
                    </a:lnTo>
                    <a:lnTo>
                      <a:pt x="1146" y="1014"/>
                    </a:lnTo>
                    <a:lnTo>
                      <a:pt x="1152" y="1014"/>
                    </a:lnTo>
                    <a:lnTo>
                      <a:pt x="1158" y="1014"/>
                    </a:lnTo>
                    <a:lnTo>
                      <a:pt x="1158" y="1008"/>
                    </a:lnTo>
                    <a:lnTo>
                      <a:pt x="1164" y="1008"/>
                    </a:lnTo>
                    <a:lnTo>
                      <a:pt x="1164" y="1002"/>
                    </a:lnTo>
                    <a:lnTo>
                      <a:pt x="1158" y="1002"/>
                    </a:lnTo>
                    <a:lnTo>
                      <a:pt x="1158" y="996"/>
                    </a:lnTo>
                    <a:lnTo>
                      <a:pt x="1152" y="996"/>
                    </a:lnTo>
                    <a:lnTo>
                      <a:pt x="1152" y="990"/>
                    </a:lnTo>
                    <a:lnTo>
                      <a:pt x="1146" y="990"/>
                    </a:lnTo>
                    <a:lnTo>
                      <a:pt x="1146" y="984"/>
                    </a:lnTo>
                    <a:lnTo>
                      <a:pt x="1140" y="978"/>
                    </a:lnTo>
                    <a:lnTo>
                      <a:pt x="1140" y="972"/>
                    </a:lnTo>
                    <a:lnTo>
                      <a:pt x="1140" y="966"/>
                    </a:lnTo>
                    <a:lnTo>
                      <a:pt x="1146" y="960"/>
                    </a:lnTo>
                    <a:lnTo>
                      <a:pt x="1146" y="954"/>
                    </a:lnTo>
                    <a:lnTo>
                      <a:pt x="1152" y="954"/>
                    </a:lnTo>
                    <a:lnTo>
                      <a:pt x="1152" y="948"/>
                    </a:lnTo>
                    <a:lnTo>
                      <a:pt x="1158" y="942"/>
                    </a:lnTo>
                    <a:lnTo>
                      <a:pt x="1164" y="948"/>
                    </a:lnTo>
                    <a:lnTo>
                      <a:pt x="1170" y="948"/>
                    </a:lnTo>
                    <a:lnTo>
                      <a:pt x="1176" y="948"/>
                    </a:lnTo>
                    <a:lnTo>
                      <a:pt x="1176" y="942"/>
                    </a:lnTo>
                    <a:lnTo>
                      <a:pt x="1170" y="936"/>
                    </a:lnTo>
                    <a:lnTo>
                      <a:pt x="1170" y="930"/>
                    </a:lnTo>
                    <a:lnTo>
                      <a:pt x="1188" y="936"/>
                    </a:lnTo>
                    <a:lnTo>
                      <a:pt x="1200" y="936"/>
                    </a:lnTo>
                    <a:lnTo>
                      <a:pt x="1200" y="930"/>
                    </a:lnTo>
                    <a:lnTo>
                      <a:pt x="1206" y="924"/>
                    </a:lnTo>
                    <a:lnTo>
                      <a:pt x="1206" y="918"/>
                    </a:lnTo>
                    <a:lnTo>
                      <a:pt x="1212" y="918"/>
                    </a:lnTo>
                    <a:lnTo>
                      <a:pt x="1218" y="918"/>
                    </a:lnTo>
                    <a:lnTo>
                      <a:pt x="1230" y="918"/>
                    </a:lnTo>
                    <a:lnTo>
                      <a:pt x="1242" y="918"/>
                    </a:lnTo>
                    <a:lnTo>
                      <a:pt x="1242" y="924"/>
                    </a:lnTo>
                    <a:lnTo>
                      <a:pt x="1236" y="936"/>
                    </a:lnTo>
                    <a:lnTo>
                      <a:pt x="1242" y="936"/>
                    </a:lnTo>
                    <a:lnTo>
                      <a:pt x="1248" y="936"/>
                    </a:lnTo>
                    <a:lnTo>
                      <a:pt x="1254" y="936"/>
                    </a:lnTo>
                    <a:lnTo>
                      <a:pt x="1266" y="942"/>
                    </a:lnTo>
                    <a:lnTo>
                      <a:pt x="1272" y="942"/>
                    </a:lnTo>
                    <a:lnTo>
                      <a:pt x="1278" y="942"/>
                    </a:lnTo>
                    <a:lnTo>
                      <a:pt x="1284" y="942"/>
                    </a:lnTo>
                    <a:lnTo>
                      <a:pt x="1284" y="936"/>
                    </a:lnTo>
                    <a:lnTo>
                      <a:pt x="1290" y="930"/>
                    </a:lnTo>
                    <a:lnTo>
                      <a:pt x="1290" y="924"/>
                    </a:lnTo>
                    <a:lnTo>
                      <a:pt x="1296" y="918"/>
                    </a:lnTo>
                    <a:lnTo>
                      <a:pt x="1296" y="912"/>
                    </a:lnTo>
                    <a:lnTo>
                      <a:pt x="1296" y="906"/>
                    </a:lnTo>
                    <a:lnTo>
                      <a:pt x="1302" y="906"/>
                    </a:lnTo>
                    <a:lnTo>
                      <a:pt x="1302" y="900"/>
                    </a:lnTo>
                    <a:lnTo>
                      <a:pt x="1302" y="894"/>
                    </a:lnTo>
                    <a:lnTo>
                      <a:pt x="1308" y="888"/>
                    </a:lnTo>
                    <a:lnTo>
                      <a:pt x="1308" y="882"/>
                    </a:lnTo>
                    <a:lnTo>
                      <a:pt x="1308" y="876"/>
                    </a:lnTo>
                    <a:lnTo>
                      <a:pt x="1308" y="858"/>
                    </a:lnTo>
                    <a:lnTo>
                      <a:pt x="1308" y="840"/>
                    </a:lnTo>
                    <a:lnTo>
                      <a:pt x="1302" y="840"/>
                    </a:lnTo>
                    <a:lnTo>
                      <a:pt x="1302" y="822"/>
                    </a:lnTo>
                    <a:lnTo>
                      <a:pt x="1302" y="816"/>
                    </a:lnTo>
                    <a:lnTo>
                      <a:pt x="1302" y="792"/>
                    </a:lnTo>
                    <a:lnTo>
                      <a:pt x="1308" y="792"/>
                    </a:lnTo>
                    <a:lnTo>
                      <a:pt x="1338" y="780"/>
                    </a:lnTo>
                    <a:lnTo>
                      <a:pt x="1344" y="780"/>
                    </a:lnTo>
                    <a:lnTo>
                      <a:pt x="1338" y="768"/>
                    </a:lnTo>
                    <a:lnTo>
                      <a:pt x="1350" y="768"/>
                    </a:lnTo>
                    <a:lnTo>
                      <a:pt x="1350" y="756"/>
                    </a:lnTo>
                    <a:lnTo>
                      <a:pt x="1368" y="756"/>
                    </a:lnTo>
                    <a:lnTo>
                      <a:pt x="1404" y="750"/>
                    </a:lnTo>
                    <a:lnTo>
                      <a:pt x="1422" y="744"/>
                    </a:lnTo>
                    <a:lnTo>
                      <a:pt x="1434" y="744"/>
                    </a:lnTo>
                    <a:lnTo>
                      <a:pt x="1440" y="738"/>
                    </a:lnTo>
                    <a:lnTo>
                      <a:pt x="1452" y="738"/>
                    </a:lnTo>
                    <a:lnTo>
                      <a:pt x="1446" y="720"/>
                    </a:lnTo>
                    <a:lnTo>
                      <a:pt x="1446" y="714"/>
                    </a:lnTo>
                    <a:lnTo>
                      <a:pt x="1440" y="702"/>
                    </a:lnTo>
                    <a:lnTo>
                      <a:pt x="1434" y="678"/>
                    </a:lnTo>
                    <a:lnTo>
                      <a:pt x="1428" y="660"/>
                    </a:lnTo>
                    <a:lnTo>
                      <a:pt x="1410" y="660"/>
                    </a:lnTo>
                    <a:lnTo>
                      <a:pt x="1434" y="588"/>
                    </a:lnTo>
                    <a:lnTo>
                      <a:pt x="1434" y="564"/>
                    </a:lnTo>
                    <a:lnTo>
                      <a:pt x="1440" y="552"/>
                    </a:lnTo>
                    <a:lnTo>
                      <a:pt x="1440" y="546"/>
                    </a:lnTo>
                    <a:lnTo>
                      <a:pt x="1434" y="540"/>
                    </a:lnTo>
                    <a:lnTo>
                      <a:pt x="1434" y="534"/>
                    </a:lnTo>
                    <a:lnTo>
                      <a:pt x="1434" y="528"/>
                    </a:lnTo>
                    <a:lnTo>
                      <a:pt x="1428" y="522"/>
                    </a:lnTo>
                    <a:lnTo>
                      <a:pt x="1422" y="522"/>
                    </a:lnTo>
                    <a:lnTo>
                      <a:pt x="1416" y="522"/>
                    </a:lnTo>
                    <a:lnTo>
                      <a:pt x="1416" y="528"/>
                    </a:lnTo>
                    <a:lnTo>
                      <a:pt x="1410" y="528"/>
                    </a:lnTo>
                    <a:lnTo>
                      <a:pt x="1416" y="534"/>
                    </a:lnTo>
                    <a:lnTo>
                      <a:pt x="1410" y="534"/>
                    </a:lnTo>
                    <a:lnTo>
                      <a:pt x="1410" y="540"/>
                    </a:lnTo>
                    <a:lnTo>
                      <a:pt x="1404" y="540"/>
                    </a:lnTo>
                    <a:lnTo>
                      <a:pt x="1398" y="540"/>
                    </a:lnTo>
                    <a:lnTo>
                      <a:pt x="1392" y="540"/>
                    </a:lnTo>
                    <a:lnTo>
                      <a:pt x="1386" y="540"/>
                    </a:lnTo>
                    <a:lnTo>
                      <a:pt x="1386" y="546"/>
                    </a:lnTo>
                    <a:lnTo>
                      <a:pt x="1386" y="552"/>
                    </a:lnTo>
                    <a:lnTo>
                      <a:pt x="1380" y="552"/>
                    </a:lnTo>
                    <a:lnTo>
                      <a:pt x="1374" y="552"/>
                    </a:lnTo>
                    <a:lnTo>
                      <a:pt x="1374" y="558"/>
                    </a:lnTo>
                    <a:lnTo>
                      <a:pt x="1368" y="558"/>
                    </a:lnTo>
                    <a:lnTo>
                      <a:pt x="1368" y="564"/>
                    </a:lnTo>
                    <a:lnTo>
                      <a:pt x="1362" y="564"/>
                    </a:lnTo>
                    <a:lnTo>
                      <a:pt x="1356" y="564"/>
                    </a:lnTo>
                    <a:lnTo>
                      <a:pt x="1356" y="570"/>
                    </a:lnTo>
                    <a:lnTo>
                      <a:pt x="1344" y="564"/>
                    </a:lnTo>
                    <a:lnTo>
                      <a:pt x="1332" y="564"/>
                    </a:lnTo>
                    <a:lnTo>
                      <a:pt x="1314" y="570"/>
                    </a:lnTo>
                    <a:lnTo>
                      <a:pt x="1302" y="570"/>
                    </a:lnTo>
                    <a:lnTo>
                      <a:pt x="1296" y="576"/>
                    </a:lnTo>
                    <a:lnTo>
                      <a:pt x="1290" y="576"/>
                    </a:lnTo>
                    <a:lnTo>
                      <a:pt x="1278" y="576"/>
                    </a:lnTo>
                    <a:lnTo>
                      <a:pt x="1266" y="582"/>
                    </a:lnTo>
                    <a:lnTo>
                      <a:pt x="1254" y="582"/>
                    </a:lnTo>
                    <a:lnTo>
                      <a:pt x="1248" y="588"/>
                    </a:lnTo>
                    <a:lnTo>
                      <a:pt x="1236" y="588"/>
                    </a:lnTo>
                    <a:lnTo>
                      <a:pt x="1230" y="576"/>
                    </a:lnTo>
                    <a:lnTo>
                      <a:pt x="1224" y="570"/>
                    </a:lnTo>
                    <a:lnTo>
                      <a:pt x="1224" y="558"/>
                    </a:lnTo>
                    <a:lnTo>
                      <a:pt x="1218" y="546"/>
                    </a:lnTo>
                    <a:lnTo>
                      <a:pt x="1212" y="534"/>
                    </a:lnTo>
                    <a:lnTo>
                      <a:pt x="1212" y="522"/>
                    </a:lnTo>
                    <a:lnTo>
                      <a:pt x="1206" y="516"/>
                    </a:lnTo>
                    <a:lnTo>
                      <a:pt x="1200" y="504"/>
                    </a:lnTo>
                    <a:lnTo>
                      <a:pt x="1200" y="498"/>
                    </a:lnTo>
                    <a:lnTo>
                      <a:pt x="1182" y="504"/>
                    </a:lnTo>
                    <a:lnTo>
                      <a:pt x="1176" y="504"/>
                    </a:lnTo>
                    <a:lnTo>
                      <a:pt x="1170" y="510"/>
                    </a:lnTo>
                    <a:lnTo>
                      <a:pt x="1158" y="510"/>
                    </a:lnTo>
                    <a:lnTo>
                      <a:pt x="1158" y="516"/>
                    </a:lnTo>
                    <a:lnTo>
                      <a:pt x="1152" y="522"/>
                    </a:lnTo>
                    <a:lnTo>
                      <a:pt x="1146" y="522"/>
                    </a:lnTo>
                    <a:lnTo>
                      <a:pt x="1146" y="528"/>
                    </a:lnTo>
                    <a:lnTo>
                      <a:pt x="1146" y="534"/>
                    </a:lnTo>
                    <a:lnTo>
                      <a:pt x="1140" y="534"/>
                    </a:lnTo>
                    <a:lnTo>
                      <a:pt x="1140" y="540"/>
                    </a:lnTo>
                    <a:lnTo>
                      <a:pt x="1140" y="546"/>
                    </a:lnTo>
                    <a:lnTo>
                      <a:pt x="1134" y="540"/>
                    </a:lnTo>
                    <a:lnTo>
                      <a:pt x="1134" y="534"/>
                    </a:lnTo>
                    <a:lnTo>
                      <a:pt x="1128" y="534"/>
                    </a:lnTo>
                    <a:lnTo>
                      <a:pt x="1128" y="528"/>
                    </a:lnTo>
                    <a:lnTo>
                      <a:pt x="1128" y="522"/>
                    </a:lnTo>
                    <a:lnTo>
                      <a:pt x="1128" y="516"/>
                    </a:lnTo>
                    <a:lnTo>
                      <a:pt x="1122" y="516"/>
                    </a:lnTo>
                    <a:lnTo>
                      <a:pt x="1122" y="510"/>
                    </a:lnTo>
                    <a:lnTo>
                      <a:pt x="1116" y="510"/>
                    </a:lnTo>
                    <a:lnTo>
                      <a:pt x="1116" y="504"/>
                    </a:lnTo>
                    <a:lnTo>
                      <a:pt x="1110" y="492"/>
                    </a:lnTo>
                    <a:lnTo>
                      <a:pt x="1098" y="486"/>
                    </a:lnTo>
                    <a:lnTo>
                      <a:pt x="1092" y="474"/>
                    </a:lnTo>
                    <a:lnTo>
                      <a:pt x="1086" y="462"/>
                    </a:lnTo>
                    <a:lnTo>
                      <a:pt x="1080" y="456"/>
                    </a:lnTo>
                    <a:lnTo>
                      <a:pt x="1068" y="438"/>
                    </a:lnTo>
                    <a:lnTo>
                      <a:pt x="1062" y="432"/>
                    </a:lnTo>
                    <a:lnTo>
                      <a:pt x="1056" y="420"/>
                    </a:lnTo>
                    <a:lnTo>
                      <a:pt x="1062" y="420"/>
                    </a:lnTo>
                    <a:lnTo>
                      <a:pt x="1068" y="420"/>
                    </a:lnTo>
                    <a:lnTo>
                      <a:pt x="1068" y="414"/>
                    </a:lnTo>
                    <a:lnTo>
                      <a:pt x="1074" y="414"/>
                    </a:lnTo>
                    <a:lnTo>
                      <a:pt x="1080" y="414"/>
                    </a:lnTo>
                    <a:lnTo>
                      <a:pt x="1086" y="414"/>
                    </a:lnTo>
                    <a:lnTo>
                      <a:pt x="1092" y="408"/>
                    </a:lnTo>
                    <a:lnTo>
                      <a:pt x="1104" y="408"/>
                    </a:lnTo>
                    <a:lnTo>
                      <a:pt x="1104" y="384"/>
                    </a:lnTo>
                    <a:lnTo>
                      <a:pt x="1110" y="378"/>
                    </a:lnTo>
                    <a:lnTo>
                      <a:pt x="1116" y="378"/>
                    </a:lnTo>
                    <a:lnTo>
                      <a:pt x="1122" y="378"/>
                    </a:lnTo>
                    <a:lnTo>
                      <a:pt x="1122" y="372"/>
                    </a:lnTo>
                    <a:lnTo>
                      <a:pt x="1128" y="372"/>
                    </a:lnTo>
                    <a:lnTo>
                      <a:pt x="1128" y="366"/>
                    </a:lnTo>
                    <a:lnTo>
                      <a:pt x="1134" y="366"/>
                    </a:lnTo>
                    <a:lnTo>
                      <a:pt x="1140" y="366"/>
                    </a:lnTo>
                    <a:lnTo>
                      <a:pt x="1146" y="366"/>
                    </a:lnTo>
                    <a:lnTo>
                      <a:pt x="1170" y="366"/>
                    </a:lnTo>
                    <a:lnTo>
                      <a:pt x="1176" y="366"/>
                    </a:lnTo>
                    <a:lnTo>
                      <a:pt x="1182" y="366"/>
                    </a:lnTo>
                    <a:lnTo>
                      <a:pt x="1188" y="366"/>
                    </a:lnTo>
                    <a:lnTo>
                      <a:pt x="1200" y="366"/>
                    </a:lnTo>
                    <a:lnTo>
                      <a:pt x="1206" y="366"/>
                    </a:lnTo>
                    <a:lnTo>
                      <a:pt x="1212" y="366"/>
                    </a:lnTo>
                    <a:lnTo>
                      <a:pt x="1212" y="372"/>
                    </a:lnTo>
                    <a:lnTo>
                      <a:pt x="1218" y="372"/>
                    </a:lnTo>
                    <a:lnTo>
                      <a:pt x="1224" y="372"/>
                    </a:lnTo>
                    <a:lnTo>
                      <a:pt x="1224" y="366"/>
                    </a:lnTo>
                    <a:lnTo>
                      <a:pt x="1230" y="366"/>
                    </a:lnTo>
                    <a:lnTo>
                      <a:pt x="1236" y="366"/>
                    </a:lnTo>
                    <a:lnTo>
                      <a:pt x="1242" y="366"/>
                    </a:lnTo>
                    <a:lnTo>
                      <a:pt x="1242" y="360"/>
                    </a:lnTo>
                    <a:lnTo>
                      <a:pt x="1236" y="360"/>
                    </a:lnTo>
                    <a:lnTo>
                      <a:pt x="1242" y="360"/>
                    </a:lnTo>
                    <a:lnTo>
                      <a:pt x="1248" y="360"/>
                    </a:lnTo>
                    <a:lnTo>
                      <a:pt x="1248" y="354"/>
                    </a:lnTo>
                    <a:lnTo>
                      <a:pt x="1254" y="354"/>
                    </a:lnTo>
                    <a:lnTo>
                      <a:pt x="1260" y="354"/>
                    </a:lnTo>
                    <a:lnTo>
                      <a:pt x="1260" y="348"/>
                    </a:lnTo>
                    <a:lnTo>
                      <a:pt x="1266" y="348"/>
                    </a:lnTo>
                    <a:lnTo>
                      <a:pt x="1260" y="348"/>
                    </a:lnTo>
                    <a:lnTo>
                      <a:pt x="1260" y="342"/>
                    </a:lnTo>
                    <a:lnTo>
                      <a:pt x="1254" y="342"/>
                    </a:lnTo>
                    <a:lnTo>
                      <a:pt x="1254" y="336"/>
                    </a:lnTo>
                    <a:lnTo>
                      <a:pt x="1260" y="336"/>
                    </a:lnTo>
                    <a:lnTo>
                      <a:pt x="1260" y="330"/>
                    </a:lnTo>
                    <a:lnTo>
                      <a:pt x="1260" y="324"/>
                    </a:lnTo>
                    <a:lnTo>
                      <a:pt x="1260" y="318"/>
                    </a:lnTo>
                    <a:lnTo>
                      <a:pt x="1254" y="318"/>
                    </a:lnTo>
                    <a:lnTo>
                      <a:pt x="1260" y="312"/>
                    </a:lnTo>
                    <a:lnTo>
                      <a:pt x="1266" y="312"/>
                    </a:lnTo>
                    <a:lnTo>
                      <a:pt x="1266" y="306"/>
                    </a:lnTo>
                    <a:lnTo>
                      <a:pt x="1272" y="306"/>
                    </a:lnTo>
                    <a:lnTo>
                      <a:pt x="1272" y="300"/>
                    </a:lnTo>
                    <a:lnTo>
                      <a:pt x="1278" y="300"/>
                    </a:lnTo>
                    <a:lnTo>
                      <a:pt x="1278" y="294"/>
                    </a:lnTo>
                    <a:lnTo>
                      <a:pt x="1272" y="294"/>
                    </a:lnTo>
                    <a:lnTo>
                      <a:pt x="1278" y="294"/>
                    </a:lnTo>
                    <a:lnTo>
                      <a:pt x="1278" y="288"/>
                    </a:lnTo>
                    <a:lnTo>
                      <a:pt x="1284" y="282"/>
                    </a:lnTo>
                    <a:lnTo>
                      <a:pt x="1290" y="282"/>
                    </a:lnTo>
                    <a:lnTo>
                      <a:pt x="1296" y="282"/>
                    </a:lnTo>
                    <a:lnTo>
                      <a:pt x="1296" y="288"/>
                    </a:lnTo>
                    <a:lnTo>
                      <a:pt x="1302" y="288"/>
                    </a:lnTo>
                    <a:lnTo>
                      <a:pt x="1308" y="288"/>
                    </a:lnTo>
                    <a:lnTo>
                      <a:pt x="1314" y="288"/>
                    </a:lnTo>
                    <a:lnTo>
                      <a:pt x="1320" y="288"/>
                    </a:lnTo>
                    <a:lnTo>
                      <a:pt x="1320" y="282"/>
                    </a:lnTo>
                    <a:lnTo>
                      <a:pt x="1326" y="282"/>
                    </a:lnTo>
                    <a:lnTo>
                      <a:pt x="1332" y="282"/>
                    </a:lnTo>
                    <a:lnTo>
                      <a:pt x="1338" y="282"/>
                    </a:lnTo>
                    <a:lnTo>
                      <a:pt x="1344" y="282"/>
                    </a:lnTo>
                    <a:lnTo>
                      <a:pt x="1344" y="276"/>
                    </a:lnTo>
                    <a:lnTo>
                      <a:pt x="1350" y="276"/>
                    </a:lnTo>
                    <a:lnTo>
                      <a:pt x="1344" y="276"/>
                    </a:lnTo>
                    <a:lnTo>
                      <a:pt x="1350" y="276"/>
                    </a:lnTo>
                    <a:lnTo>
                      <a:pt x="1350" y="270"/>
                    </a:lnTo>
                    <a:lnTo>
                      <a:pt x="1350" y="264"/>
                    </a:lnTo>
                    <a:lnTo>
                      <a:pt x="1344" y="264"/>
                    </a:lnTo>
                    <a:lnTo>
                      <a:pt x="1344" y="258"/>
                    </a:lnTo>
                    <a:lnTo>
                      <a:pt x="1338" y="258"/>
                    </a:lnTo>
                    <a:lnTo>
                      <a:pt x="1338" y="252"/>
                    </a:lnTo>
                    <a:lnTo>
                      <a:pt x="1332" y="246"/>
                    </a:lnTo>
                    <a:lnTo>
                      <a:pt x="1332" y="252"/>
                    </a:lnTo>
                    <a:lnTo>
                      <a:pt x="1326" y="252"/>
                    </a:lnTo>
                    <a:lnTo>
                      <a:pt x="1326" y="246"/>
                    </a:lnTo>
                    <a:lnTo>
                      <a:pt x="1320" y="246"/>
                    </a:lnTo>
                    <a:lnTo>
                      <a:pt x="1320" y="252"/>
                    </a:lnTo>
                    <a:lnTo>
                      <a:pt x="1314" y="252"/>
                    </a:lnTo>
                    <a:lnTo>
                      <a:pt x="1308" y="252"/>
                    </a:lnTo>
                    <a:lnTo>
                      <a:pt x="1308" y="258"/>
                    </a:lnTo>
                    <a:lnTo>
                      <a:pt x="1302" y="258"/>
                    </a:lnTo>
                    <a:lnTo>
                      <a:pt x="1302" y="264"/>
                    </a:lnTo>
                    <a:lnTo>
                      <a:pt x="1296" y="264"/>
                    </a:lnTo>
                    <a:lnTo>
                      <a:pt x="1296" y="270"/>
                    </a:lnTo>
                    <a:lnTo>
                      <a:pt x="1290" y="264"/>
                    </a:lnTo>
                    <a:lnTo>
                      <a:pt x="1284" y="264"/>
                    </a:lnTo>
                    <a:lnTo>
                      <a:pt x="1284" y="258"/>
                    </a:lnTo>
                    <a:lnTo>
                      <a:pt x="1278" y="258"/>
                    </a:lnTo>
                    <a:lnTo>
                      <a:pt x="1272" y="258"/>
                    </a:lnTo>
                    <a:lnTo>
                      <a:pt x="1272" y="252"/>
                    </a:lnTo>
                    <a:lnTo>
                      <a:pt x="1266" y="252"/>
                    </a:lnTo>
                    <a:lnTo>
                      <a:pt x="1260" y="246"/>
                    </a:lnTo>
                    <a:lnTo>
                      <a:pt x="1260" y="252"/>
                    </a:lnTo>
                    <a:lnTo>
                      <a:pt x="1254" y="252"/>
                    </a:lnTo>
                    <a:lnTo>
                      <a:pt x="1248" y="252"/>
                    </a:lnTo>
                    <a:lnTo>
                      <a:pt x="1242" y="252"/>
                    </a:lnTo>
                    <a:lnTo>
                      <a:pt x="1236" y="252"/>
                    </a:lnTo>
                    <a:lnTo>
                      <a:pt x="1236" y="258"/>
                    </a:lnTo>
                    <a:lnTo>
                      <a:pt x="1230" y="264"/>
                    </a:lnTo>
                    <a:lnTo>
                      <a:pt x="1230" y="270"/>
                    </a:lnTo>
                    <a:lnTo>
                      <a:pt x="1224" y="276"/>
                    </a:lnTo>
                    <a:lnTo>
                      <a:pt x="1224" y="282"/>
                    </a:lnTo>
                    <a:lnTo>
                      <a:pt x="1218" y="288"/>
                    </a:lnTo>
                    <a:lnTo>
                      <a:pt x="1212" y="288"/>
                    </a:lnTo>
                    <a:lnTo>
                      <a:pt x="1206" y="288"/>
                    </a:lnTo>
                    <a:lnTo>
                      <a:pt x="1206" y="282"/>
                    </a:lnTo>
                    <a:lnTo>
                      <a:pt x="1200" y="282"/>
                    </a:lnTo>
                    <a:lnTo>
                      <a:pt x="1194" y="282"/>
                    </a:lnTo>
                    <a:lnTo>
                      <a:pt x="1194" y="276"/>
                    </a:lnTo>
                    <a:lnTo>
                      <a:pt x="1188" y="276"/>
                    </a:lnTo>
                    <a:lnTo>
                      <a:pt x="1182" y="276"/>
                    </a:lnTo>
                    <a:lnTo>
                      <a:pt x="1182" y="270"/>
                    </a:lnTo>
                    <a:lnTo>
                      <a:pt x="1176" y="276"/>
                    </a:lnTo>
                    <a:lnTo>
                      <a:pt x="1170" y="276"/>
                    </a:lnTo>
                    <a:lnTo>
                      <a:pt x="1164" y="276"/>
                    </a:lnTo>
                    <a:lnTo>
                      <a:pt x="1158" y="276"/>
                    </a:lnTo>
                    <a:lnTo>
                      <a:pt x="1158" y="270"/>
                    </a:lnTo>
                    <a:lnTo>
                      <a:pt x="1152" y="270"/>
                    </a:lnTo>
                    <a:lnTo>
                      <a:pt x="1152" y="264"/>
                    </a:lnTo>
                    <a:lnTo>
                      <a:pt x="1146" y="264"/>
                    </a:lnTo>
                    <a:lnTo>
                      <a:pt x="1146" y="258"/>
                    </a:lnTo>
                    <a:lnTo>
                      <a:pt x="1140" y="258"/>
                    </a:lnTo>
                    <a:lnTo>
                      <a:pt x="1140" y="252"/>
                    </a:lnTo>
                    <a:lnTo>
                      <a:pt x="1140" y="246"/>
                    </a:lnTo>
                    <a:lnTo>
                      <a:pt x="1140" y="240"/>
                    </a:lnTo>
                    <a:lnTo>
                      <a:pt x="1134" y="234"/>
                    </a:lnTo>
                    <a:lnTo>
                      <a:pt x="1128" y="234"/>
                    </a:lnTo>
                    <a:lnTo>
                      <a:pt x="1122" y="234"/>
                    </a:lnTo>
                    <a:lnTo>
                      <a:pt x="1116" y="234"/>
                    </a:lnTo>
                    <a:lnTo>
                      <a:pt x="1110" y="228"/>
                    </a:lnTo>
                    <a:lnTo>
                      <a:pt x="1104" y="228"/>
                    </a:lnTo>
                    <a:lnTo>
                      <a:pt x="1098" y="228"/>
                    </a:lnTo>
                    <a:lnTo>
                      <a:pt x="1098" y="222"/>
                    </a:lnTo>
                    <a:lnTo>
                      <a:pt x="1092" y="222"/>
                    </a:lnTo>
                    <a:lnTo>
                      <a:pt x="1104" y="210"/>
                    </a:lnTo>
                    <a:lnTo>
                      <a:pt x="1110" y="198"/>
                    </a:lnTo>
                    <a:lnTo>
                      <a:pt x="1122" y="186"/>
                    </a:lnTo>
                    <a:lnTo>
                      <a:pt x="1128" y="174"/>
                    </a:lnTo>
                    <a:lnTo>
                      <a:pt x="1122" y="168"/>
                    </a:lnTo>
                    <a:lnTo>
                      <a:pt x="1122" y="174"/>
                    </a:lnTo>
                    <a:lnTo>
                      <a:pt x="1110" y="168"/>
                    </a:lnTo>
                    <a:lnTo>
                      <a:pt x="1092" y="186"/>
                    </a:lnTo>
                    <a:lnTo>
                      <a:pt x="1080" y="192"/>
                    </a:lnTo>
                    <a:lnTo>
                      <a:pt x="1074" y="204"/>
                    </a:lnTo>
                    <a:lnTo>
                      <a:pt x="1056" y="186"/>
                    </a:lnTo>
                    <a:lnTo>
                      <a:pt x="1068" y="174"/>
                    </a:lnTo>
                    <a:lnTo>
                      <a:pt x="1086" y="162"/>
                    </a:lnTo>
                    <a:lnTo>
                      <a:pt x="1080" y="162"/>
                    </a:lnTo>
                    <a:lnTo>
                      <a:pt x="1074" y="162"/>
                    </a:lnTo>
                    <a:lnTo>
                      <a:pt x="1068" y="162"/>
                    </a:lnTo>
                    <a:lnTo>
                      <a:pt x="1062" y="162"/>
                    </a:lnTo>
                    <a:lnTo>
                      <a:pt x="1068" y="156"/>
                    </a:lnTo>
                    <a:lnTo>
                      <a:pt x="1068" y="150"/>
                    </a:lnTo>
                    <a:lnTo>
                      <a:pt x="1068" y="144"/>
                    </a:lnTo>
                    <a:lnTo>
                      <a:pt x="1062" y="144"/>
                    </a:lnTo>
                    <a:lnTo>
                      <a:pt x="1056" y="156"/>
                    </a:lnTo>
                    <a:lnTo>
                      <a:pt x="1044" y="162"/>
                    </a:lnTo>
                    <a:lnTo>
                      <a:pt x="1038" y="168"/>
                    </a:lnTo>
                    <a:lnTo>
                      <a:pt x="1032" y="174"/>
                    </a:lnTo>
                    <a:lnTo>
                      <a:pt x="1026" y="174"/>
                    </a:lnTo>
                    <a:lnTo>
                      <a:pt x="1026" y="180"/>
                    </a:lnTo>
                    <a:lnTo>
                      <a:pt x="1026" y="174"/>
                    </a:lnTo>
                    <a:lnTo>
                      <a:pt x="1020" y="174"/>
                    </a:lnTo>
                    <a:lnTo>
                      <a:pt x="1014" y="162"/>
                    </a:lnTo>
                    <a:lnTo>
                      <a:pt x="1008" y="162"/>
                    </a:lnTo>
                    <a:lnTo>
                      <a:pt x="1008" y="156"/>
                    </a:lnTo>
                    <a:lnTo>
                      <a:pt x="1002" y="156"/>
                    </a:lnTo>
                    <a:lnTo>
                      <a:pt x="996" y="150"/>
                    </a:lnTo>
                    <a:lnTo>
                      <a:pt x="990" y="150"/>
                    </a:lnTo>
                    <a:lnTo>
                      <a:pt x="984" y="150"/>
                    </a:lnTo>
                    <a:lnTo>
                      <a:pt x="984" y="156"/>
                    </a:lnTo>
                    <a:lnTo>
                      <a:pt x="978" y="162"/>
                    </a:lnTo>
                    <a:lnTo>
                      <a:pt x="966" y="162"/>
                    </a:lnTo>
                    <a:lnTo>
                      <a:pt x="954" y="144"/>
                    </a:lnTo>
                    <a:lnTo>
                      <a:pt x="942" y="144"/>
                    </a:lnTo>
                    <a:lnTo>
                      <a:pt x="918" y="144"/>
                    </a:lnTo>
                    <a:lnTo>
                      <a:pt x="912" y="144"/>
                    </a:lnTo>
                    <a:lnTo>
                      <a:pt x="900" y="144"/>
                    </a:lnTo>
                    <a:lnTo>
                      <a:pt x="894" y="144"/>
                    </a:lnTo>
                    <a:lnTo>
                      <a:pt x="894" y="138"/>
                    </a:lnTo>
                    <a:lnTo>
                      <a:pt x="882" y="138"/>
                    </a:lnTo>
                    <a:lnTo>
                      <a:pt x="882" y="132"/>
                    </a:lnTo>
                    <a:lnTo>
                      <a:pt x="882" y="126"/>
                    </a:lnTo>
                    <a:lnTo>
                      <a:pt x="888" y="114"/>
                    </a:lnTo>
                    <a:lnTo>
                      <a:pt x="894" y="102"/>
                    </a:lnTo>
                    <a:lnTo>
                      <a:pt x="900" y="96"/>
                    </a:lnTo>
                    <a:lnTo>
                      <a:pt x="900" y="78"/>
                    </a:lnTo>
                    <a:lnTo>
                      <a:pt x="912" y="60"/>
                    </a:lnTo>
                    <a:lnTo>
                      <a:pt x="918" y="42"/>
                    </a:lnTo>
                    <a:lnTo>
                      <a:pt x="912" y="42"/>
                    </a:lnTo>
                    <a:lnTo>
                      <a:pt x="912" y="36"/>
                    </a:lnTo>
                    <a:lnTo>
                      <a:pt x="912" y="30"/>
                    </a:lnTo>
                    <a:lnTo>
                      <a:pt x="906" y="30"/>
                    </a:lnTo>
                    <a:lnTo>
                      <a:pt x="906" y="24"/>
                    </a:lnTo>
                    <a:lnTo>
                      <a:pt x="900" y="18"/>
                    </a:lnTo>
                    <a:lnTo>
                      <a:pt x="900" y="12"/>
                    </a:lnTo>
                    <a:lnTo>
                      <a:pt x="894" y="6"/>
                    </a:lnTo>
                    <a:lnTo>
                      <a:pt x="888" y="6"/>
                    </a:lnTo>
                    <a:lnTo>
                      <a:pt x="888" y="0"/>
                    </a:lnTo>
                    <a:lnTo>
                      <a:pt x="876" y="6"/>
                    </a:lnTo>
                    <a:lnTo>
                      <a:pt x="864" y="12"/>
                    </a:lnTo>
                    <a:lnTo>
                      <a:pt x="834" y="24"/>
                    </a:lnTo>
                    <a:lnTo>
                      <a:pt x="834" y="30"/>
                    </a:lnTo>
                    <a:lnTo>
                      <a:pt x="834" y="36"/>
                    </a:lnTo>
                    <a:lnTo>
                      <a:pt x="834" y="42"/>
                    </a:lnTo>
                    <a:lnTo>
                      <a:pt x="822" y="24"/>
                    </a:lnTo>
                    <a:lnTo>
                      <a:pt x="822" y="18"/>
                    </a:lnTo>
                    <a:lnTo>
                      <a:pt x="816" y="12"/>
                    </a:lnTo>
                    <a:lnTo>
                      <a:pt x="810" y="12"/>
                    </a:lnTo>
                    <a:lnTo>
                      <a:pt x="804" y="12"/>
                    </a:lnTo>
                    <a:lnTo>
                      <a:pt x="798" y="12"/>
                    </a:lnTo>
                    <a:lnTo>
                      <a:pt x="792" y="12"/>
                    </a:lnTo>
                    <a:lnTo>
                      <a:pt x="786" y="12"/>
                    </a:lnTo>
                    <a:lnTo>
                      <a:pt x="780" y="12"/>
                    </a:lnTo>
                    <a:lnTo>
                      <a:pt x="774" y="12"/>
                    </a:lnTo>
                    <a:lnTo>
                      <a:pt x="774" y="6"/>
                    </a:lnTo>
                    <a:lnTo>
                      <a:pt x="768" y="6"/>
                    </a:lnTo>
                    <a:lnTo>
                      <a:pt x="762" y="24"/>
                    </a:lnTo>
                    <a:lnTo>
                      <a:pt x="696" y="12"/>
                    </a:lnTo>
                    <a:lnTo>
                      <a:pt x="696" y="6"/>
                    </a:lnTo>
                    <a:lnTo>
                      <a:pt x="696" y="0"/>
                    </a:lnTo>
                    <a:lnTo>
                      <a:pt x="690" y="0"/>
                    </a:lnTo>
                    <a:lnTo>
                      <a:pt x="684" y="0"/>
                    </a:lnTo>
                    <a:lnTo>
                      <a:pt x="678" y="0"/>
                    </a:lnTo>
                    <a:lnTo>
                      <a:pt x="67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marL="0" marR="0" lvl="0" indent="0" algn="ctr" defTabSz="95190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4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" name="Freeform 32">
                <a:extLst>
                  <a:ext uri="{FF2B5EF4-FFF2-40B4-BE49-F238E27FC236}">
                    <a16:creationId xmlns:a16="http://schemas.microsoft.com/office/drawing/2014/main" id="{51C8F91B-C946-4180-8DB1-B8CAF306984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19250" y="3305283"/>
                <a:ext cx="2161347" cy="2352968"/>
              </a:xfrm>
              <a:custGeom>
                <a:avLst/>
                <a:gdLst>
                  <a:gd name="T0" fmla="*/ 774 w 1362"/>
                  <a:gd name="T1" fmla="*/ 30 h 1482"/>
                  <a:gd name="T2" fmla="*/ 708 w 1362"/>
                  <a:gd name="T3" fmla="*/ 78 h 1482"/>
                  <a:gd name="T4" fmla="*/ 612 w 1362"/>
                  <a:gd name="T5" fmla="*/ 114 h 1482"/>
                  <a:gd name="T6" fmla="*/ 540 w 1362"/>
                  <a:gd name="T7" fmla="*/ 144 h 1482"/>
                  <a:gd name="T8" fmla="*/ 528 w 1362"/>
                  <a:gd name="T9" fmla="*/ 204 h 1482"/>
                  <a:gd name="T10" fmla="*/ 522 w 1362"/>
                  <a:gd name="T11" fmla="*/ 300 h 1482"/>
                  <a:gd name="T12" fmla="*/ 486 w 1362"/>
                  <a:gd name="T13" fmla="*/ 402 h 1482"/>
                  <a:gd name="T14" fmla="*/ 474 w 1362"/>
                  <a:gd name="T15" fmla="*/ 486 h 1482"/>
                  <a:gd name="T16" fmla="*/ 420 w 1362"/>
                  <a:gd name="T17" fmla="*/ 558 h 1482"/>
                  <a:gd name="T18" fmla="*/ 354 w 1362"/>
                  <a:gd name="T19" fmla="*/ 612 h 1482"/>
                  <a:gd name="T20" fmla="*/ 300 w 1362"/>
                  <a:gd name="T21" fmla="*/ 618 h 1482"/>
                  <a:gd name="T22" fmla="*/ 276 w 1362"/>
                  <a:gd name="T23" fmla="*/ 768 h 1482"/>
                  <a:gd name="T24" fmla="*/ 288 w 1362"/>
                  <a:gd name="T25" fmla="*/ 852 h 1482"/>
                  <a:gd name="T26" fmla="*/ 216 w 1362"/>
                  <a:gd name="T27" fmla="*/ 894 h 1482"/>
                  <a:gd name="T28" fmla="*/ 96 w 1362"/>
                  <a:gd name="T29" fmla="*/ 978 h 1482"/>
                  <a:gd name="T30" fmla="*/ 102 w 1362"/>
                  <a:gd name="T31" fmla="*/ 1248 h 1482"/>
                  <a:gd name="T32" fmla="*/ 12 w 1362"/>
                  <a:gd name="T33" fmla="*/ 1284 h 1482"/>
                  <a:gd name="T34" fmla="*/ 48 w 1362"/>
                  <a:gd name="T35" fmla="*/ 1350 h 1482"/>
                  <a:gd name="T36" fmla="*/ 138 w 1362"/>
                  <a:gd name="T37" fmla="*/ 1428 h 1482"/>
                  <a:gd name="T38" fmla="*/ 180 w 1362"/>
                  <a:gd name="T39" fmla="*/ 1446 h 1482"/>
                  <a:gd name="T40" fmla="*/ 204 w 1362"/>
                  <a:gd name="T41" fmla="*/ 1446 h 1482"/>
                  <a:gd name="T42" fmla="*/ 228 w 1362"/>
                  <a:gd name="T43" fmla="*/ 1434 h 1482"/>
                  <a:gd name="T44" fmla="*/ 258 w 1362"/>
                  <a:gd name="T45" fmla="*/ 1428 h 1482"/>
                  <a:gd name="T46" fmla="*/ 336 w 1362"/>
                  <a:gd name="T47" fmla="*/ 1344 h 1482"/>
                  <a:gd name="T48" fmla="*/ 384 w 1362"/>
                  <a:gd name="T49" fmla="*/ 1410 h 1482"/>
                  <a:gd name="T50" fmla="*/ 516 w 1362"/>
                  <a:gd name="T51" fmla="*/ 1446 h 1482"/>
                  <a:gd name="T52" fmla="*/ 624 w 1362"/>
                  <a:gd name="T53" fmla="*/ 1476 h 1482"/>
                  <a:gd name="T54" fmla="*/ 702 w 1362"/>
                  <a:gd name="T55" fmla="*/ 1476 h 1482"/>
                  <a:gd name="T56" fmla="*/ 732 w 1362"/>
                  <a:gd name="T57" fmla="*/ 1422 h 1482"/>
                  <a:gd name="T58" fmla="*/ 822 w 1362"/>
                  <a:gd name="T59" fmla="*/ 1410 h 1482"/>
                  <a:gd name="T60" fmla="*/ 870 w 1362"/>
                  <a:gd name="T61" fmla="*/ 1404 h 1482"/>
                  <a:gd name="T62" fmla="*/ 900 w 1362"/>
                  <a:gd name="T63" fmla="*/ 1362 h 1482"/>
                  <a:gd name="T64" fmla="*/ 900 w 1362"/>
                  <a:gd name="T65" fmla="*/ 1290 h 1482"/>
                  <a:gd name="T66" fmla="*/ 966 w 1362"/>
                  <a:gd name="T67" fmla="*/ 1200 h 1482"/>
                  <a:gd name="T68" fmla="*/ 1020 w 1362"/>
                  <a:gd name="T69" fmla="*/ 1110 h 1482"/>
                  <a:gd name="T70" fmla="*/ 1038 w 1362"/>
                  <a:gd name="T71" fmla="*/ 1032 h 1482"/>
                  <a:gd name="T72" fmla="*/ 1098 w 1362"/>
                  <a:gd name="T73" fmla="*/ 984 h 1482"/>
                  <a:gd name="T74" fmla="*/ 1152 w 1362"/>
                  <a:gd name="T75" fmla="*/ 882 h 1482"/>
                  <a:gd name="T76" fmla="*/ 1110 w 1362"/>
                  <a:gd name="T77" fmla="*/ 852 h 1482"/>
                  <a:gd name="T78" fmla="*/ 990 w 1362"/>
                  <a:gd name="T79" fmla="*/ 774 h 1482"/>
                  <a:gd name="T80" fmla="*/ 978 w 1362"/>
                  <a:gd name="T81" fmla="*/ 708 h 1482"/>
                  <a:gd name="T82" fmla="*/ 1116 w 1362"/>
                  <a:gd name="T83" fmla="*/ 672 h 1482"/>
                  <a:gd name="T84" fmla="*/ 1158 w 1362"/>
                  <a:gd name="T85" fmla="*/ 606 h 1482"/>
                  <a:gd name="T86" fmla="*/ 1188 w 1362"/>
                  <a:gd name="T87" fmla="*/ 540 h 1482"/>
                  <a:gd name="T88" fmla="*/ 1194 w 1362"/>
                  <a:gd name="T89" fmla="*/ 498 h 1482"/>
                  <a:gd name="T90" fmla="*/ 1230 w 1362"/>
                  <a:gd name="T91" fmla="*/ 486 h 1482"/>
                  <a:gd name="T92" fmla="*/ 1236 w 1362"/>
                  <a:gd name="T93" fmla="*/ 468 h 1482"/>
                  <a:gd name="T94" fmla="*/ 1284 w 1362"/>
                  <a:gd name="T95" fmla="*/ 462 h 1482"/>
                  <a:gd name="T96" fmla="*/ 1314 w 1362"/>
                  <a:gd name="T97" fmla="*/ 396 h 1482"/>
                  <a:gd name="T98" fmla="*/ 1332 w 1362"/>
                  <a:gd name="T99" fmla="*/ 306 h 1482"/>
                  <a:gd name="T100" fmla="*/ 1302 w 1362"/>
                  <a:gd name="T101" fmla="*/ 258 h 1482"/>
                  <a:gd name="T102" fmla="*/ 1338 w 1362"/>
                  <a:gd name="T103" fmla="*/ 228 h 1482"/>
                  <a:gd name="T104" fmla="*/ 1302 w 1362"/>
                  <a:gd name="T105" fmla="*/ 198 h 1482"/>
                  <a:gd name="T106" fmla="*/ 1242 w 1362"/>
                  <a:gd name="T107" fmla="*/ 234 h 1482"/>
                  <a:gd name="T108" fmla="*/ 1164 w 1362"/>
                  <a:gd name="T109" fmla="*/ 306 h 1482"/>
                  <a:gd name="T110" fmla="*/ 1116 w 1362"/>
                  <a:gd name="T111" fmla="*/ 360 h 1482"/>
                  <a:gd name="T112" fmla="*/ 1002 w 1362"/>
                  <a:gd name="T113" fmla="*/ 396 h 1482"/>
                  <a:gd name="T114" fmla="*/ 906 w 1362"/>
                  <a:gd name="T115" fmla="*/ 384 h 1482"/>
                  <a:gd name="T116" fmla="*/ 936 w 1362"/>
                  <a:gd name="T117" fmla="*/ 330 h 1482"/>
                  <a:gd name="T118" fmla="*/ 984 w 1362"/>
                  <a:gd name="T119" fmla="*/ 192 h 1482"/>
                  <a:gd name="T120" fmla="*/ 978 w 1362"/>
                  <a:gd name="T121" fmla="*/ 114 h 1482"/>
                  <a:gd name="T122" fmla="*/ 906 w 1362"/>
                  <a:gd name="T123" fmla="*/ 126 h 1482"/>
                  <a:gd name="T124" fmla="*/ 858 w 1362"/>
                  <a:gd name="T125" fmla="*/ 84 h 1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362" h="1482">
                    <a:moveTo>
                      <a:pt x="846" y="0"/>
                    </a:moveTo>
                    <a:lnTo>
                      <a:pt x="840" y="6"/>
                    </a:lnTo>
                    <a:lnTo>
                      <a:pt x="834" y="6"/>
                    </a:lnTo>
                    <a:lnTo>
                      <a:pt x="822" y="12"/>
                    </a:lnTo>
                    <a:lnTo>
                      <a:pt x="816" y="12"/>
                    </a:lnTo>
                    <a:lnTo>
                      <a:pt x="810" y="12"/>
                    </a:lnTo>
                    <a:lnTo>
                      <a:pt x="804" y="18"/>
                    </a:lnTo>
                    <a:lnTo>
                      <a:pt x="798" y="18"/>
                    </a:lnTo>
                    <a:lnTo>
                      <a:pt x="792" y="18"/>
                    </a:lnTo>
                    <a:lnTo>
                      <a:pt x="786" y="24"/>
                    </a:lnTo>
                    <a:lnTo>
                      <a:pt x="780" y="24"/>
                    </a:lnTo>
                    <a:lnTo>
                      <a:pt x="774" y="30"/>
                    </a:lnTo>
                    <a:lnTo>
                      <a:pt x="768" y="30"/>
                    </a:lnTo>
                    <a:lnTo>
                      <a:pt x="768" y="36"/>
                    </a:lnTo>
                    <a:lnTo>
                      <a:pt x="768" y="42"/>
                    </a:lnTo>
                    <a:lnTo>
                      <a:pt x="762" y="48"/>
                    </a:lnTo>
                    <a:lnTo>
                      <a:pt x="756" y="48"/>
                    </a:lnTo>
                    <a:lnTo>
                      <a:pt x="750" y="54"/>
                    </a:lnTo>
                    <a:lnTo>
                      <a:pt x="744" y="60"/>
                    </a:lnTo>
                    <a:lnTo>
                      <a:pt x="738" y="66"/>
                    </a:lnTo>
                    <a:lnTo>
                      <a:pt x="732" y="66"/>
                    </a:lnTo>
                    <a:lnTo>
                      <a:pt x="726" y="72"/>
                    </a:lnTo>
                    <a:lnTo>
                      <a:pt x="714" y="78"/>
                    </a:lnTo>
                    <a:lnTo>
                      <a:pt x="708" y="78"/>
                    </a:lnTo>
                    <a:lnTo>
                      <a:pt x="708" y="84"/>
                    </a:lnTo>
                    <a:lnTo>
                      <a:pt x="702" y="84"/>
                    </a:lnTo>
                    <a:lnTo>
                      <a:pt x="696" y="84"/>
                    </a:lnTo>
                    <a:lnTo>
                      <a:pt x="690" y="90"/>
                    </a:lnTo>
                    <a:lnTo>
                      <a:pt x="684" y="90"/>
                    </a:lnTo>
                    <a:lnTo>
                      <a:pt x="678" y="90"/>
                    </a:lnTo>
                    <a:lnTo>
                      <a:pt x="678" y="96"/>
                    </a:lnTo>
                    <a:lnTo>
                      <a:pt x="672" y="102"/>
                    </a:lnTo>
                    <a:lnTo>
                      <a:pt x="654" y="102"/>
                    </a:lnTo>
                    <a:lnTo>
                      <a:pt x="654" y="96"/>
                    </a:lnTo>
                    <a:lnTo>
                      <a:pt x="618" y="114"/>
                    </a:lnTo>
                    <a:lnTo>
                      <a:pt x="612" y="114"/>
                    </a:lnTo>
                    <a:lnTo>
                      <a:pt x="600" y="114"/>
                    </a:lnTo>
                    <a:lnTo>
                      <a:pt x="594" y="114"/>
                    </a:lnTo>
                    <a:lnTo>
                      <a:pt x="588" y="114"/>
                    </a:lnTo>
                    <a:lnTo>
                      <a:pt x="582" y="114"/>
                    </a:lnTo>
                    <a:lnTo>
                      <a:pt x="570" y="120"/>
                    </a:lnTo>
                    <a:lnTo>
                      <a:pt x="552" y="120"/>
                    </a:lnTo>
                    <a:lnTo>
                      <a:pt x="546" y="126"/>
                    </a:lnTo>
                    <a:lnTo>
                      <a:pt x="540" y="126"/>
                    </a:lnTo>
                    <a:lnTo>
                      <a:pt x="534" y="126"/>
                    </a:lnTo>
                    <a:lnTo>
                      <a:pt x="534" y="132"/>
                    </a:lnTo>
                    <a:lnTo>
                      <a:pt x="534" y="138"/>
                    </a:lnTo>
                    <a:lnTo>
                      <a:pt x="540" y="144"/>
                    </a:lnTo>
                    <a:lnTo>
                      <a:pt x="540" y="150"/>
                    </a:lnTo>
                    <a:lnTo>
                      <a:pt x="540" y="156"/>
                    </a:lnTo>
                    <a:lnTo>
                      <a:pt x="546" y="162"/>
                    </a:lnTo>
                    <a:lnTo>
                      <a:pt x="540" y="162"/>
                    </a:lnTo>
                    <a:lnTo>
                      <a:pt x="534" y="162"/>
                    </a:lnTo>
                    <a:lnTo>
                      <a:pt x="528" y="162"/>
                    </a:lnTo>
                    <a:lnTo>
                      <a:pt x="522" y="162"/>
                    </a:lnTo>
                    <a:lnTo>
                      <a:pt x="522" y="168"/>
                    </a:lnTo>
                    <a:lnTo>
                      <a:pt x="528" y="180"/>
                    </a:lnTo>
                    <a:lnTo>
                      <a:pt x="528" y="186"/>
                    </a:lnTo>
                    <a:lnTo>
                      <a:pt x="528" y="198"/>
                    </a:lnTo>
                    <a:lnTo>
                      <a:pt x="528" y="204"/>
                    </a:lnTo>
                    <a:lnTo>
                      <a:pt x="534" y="210"/>
                    </a:lnTo>
                    <a:lnTo>
                      <a:pt x="534" y="216"/>
                    </a:lnTo>
                    <a:lnTo>
                      <a:pt x="534" y="222"/>
                    </a:lnTo>
                    <a:lnTo>
                      <a:pt x="522" y="216"/>
                    </a:lnTo>
                    <a:lnTo>
                      <a:pt x="516" y="216"/>
                    </a:lnTo>
                    <a:lnTo>
                      <a:pt x="516" y="222"/>
                    </a:lnTo>
                    <a:lnTo>
                      <a:pt x="516" y="228"/>
                    </a:lnTo>
                    <a:lnTo>
                      <a:pt x="522" y="258"/>
                    </a:lnTo>
                    <a:lnTo>
                      <a:pt x="522" y="270"/>
                    </a:lnTo>
                    <a:lnTo>
                      <a:pt x="522" y="282"/>
                    </a:lnTo>
                    <a:lnTo>
                      <a:pt x="522" y="294"/>
                    </a:lnTo>
                    <a:lnTo>
                      <a:pt x="522" y="300"/>
                    </a:lnTo>
                    <a:lnTo>
                      <a:pt x="522" y="306"/>
                    </a:lnTo>
                    <a:lnTo>
                      <a:pt x="522" y="312"/>
                    </a:lnTo>
                    <a:lnTo>
                      <a:pt x="522" y="324"/>
                    </a:lnTo>
                    <a:lnTo>
                      <a:pt x="516" y="354"/>
                    </a:lnTo>
                    <a:lnTo>
                      <a:pt x="516" y="366"/>
                    </a:lnTo>
                    <a:lnTo>
                      <a:pt x="510" y="384"/>
                    </a:lnTo>
                    <a:lnTo>
                      <a:pt x="504" y="384"/>
                    </a:lnTo>
                    <a:lnTo>
                      <a:pt x="498" y="384"/>
                    </a:lnTo>
                    <a:lnTo>
                      <a:pt x="492" y="378"/>
                    </a:lnTo>
                    <a:lnTo>
                      <a:pt x="486" y="396"/>
                    </a:lnTo>
                    <a:lnTo>
                      <a:pt x="480" y="396"/>
                    </a:lnTo>
                    <a:lnTo>
                      <a:pt x="486" y="402"/>
                    </a:lnTo>
                    <a:lnTo>
                      <a:pt x="486" y="408"/>
                    </a:lnTo>
                    <a:lnTo>
                      <a:pt x="480" y="414"/>
                    </a:lnTo>
                    <a:lnTo>
                      <a:pt x="480" y="420"/>
                    </a:lnTo>
                    <a:lnTo>
                      <a:pt x="480" y="426"/>
                    </a:lnTo>
                    <a:lnTo>
                      <a:pt x="480" y="438"/>
                    </a:lnTo>
                    <a:lnTo>
                      <a:pt x="480" y="444"/>
                    </a:lnTo>
                    <a:lnTo>
                      <a:pt x="480" y="450"/>
                    </a:lnTo>
                    <a:lnTo>
                      <a:pt x="474" y="456"/>
                    </a:lnTo>
                    <a:lnTo>
                      <a:pt x="474" y="462"/>
                    </a:lnTo>
                    <a:lnTo>
                      <a:pt x="474" y="468"/>
                    </a:lnTo>
                    <a:lnTo>
                      <a:pt x="474" y="480"/>
                    </a:lnTo>
                    <a:lnTo>
                      <a:pt x="474" y="486"/>
                    </a:lnTo>
                    <a:lnTo>
                      <a:pt x="468" y="492"/>
                    </a:lnTo>
                    <a:lnTo>
                      <a:pt x="468" y="498"/>
                    </a:lnTo>
                    <a:lnTo>
                      <a:pt x="468" y="504"/>
                    </a:lnTo>
                    <a:lnTo>
                      <a:pt x="468" y="510"/>
                    </a:lnTo>
                    <a:lnTo>
                      <a:pt x="462" y="510"/>
                    </a:lnTo>
                    <a:lnTo>
                      <a:pt x="462" y="528"/>
                    </a:lnTo>
                    <a:lnTo>
                      <a:pt x="462" y="534"/>
                    </a:lnTo>
                    <a:lnTo>
                      <a:pt x="462" y="540"/>
                    </a:lnTo>
                    <a:lnTo>
                      <a:pt x="456" y="552"/>
                    </a:lnTo>
                    <a:lnTo>
                      <a:pt x="456" y="558"/>
                    </a:lnTo>
                    <a:lnTo>
                      <a:pt x="426" y="558"/>
                    </a:lnTo>
                    <a:lnTo>
                      <a:pt x="420" y="558"/>
                    </a:lnTo>
                    <a:lnTo>
                      <a:pt x="408" y="558"/>
                    </a:lnTo>
                    <a:lnTo>
                      <a:pt x="384" y="558"/>
                    </a:lnTo>
                    <a:lnTo>
                      <a:pt x="360" y="558"/>
                    </a:lnTo>
                    <a:lnTo>
                      <a:pt x="360" y="564"/>
                    </a:lnTo>
                    <a:lnTo>
                      <a:pt x="354" y="570"/>
                    </a:lnTo>
                    <a:lnTo>
                      <a:pt x="354" y="576"/>
                    </a:lnTo>
                    <a:lnTo>
                      <a:pt x="354" y="582"/>
                    </a:lnTo>
                    <a:lnTo>
                      <a:pt x="354" y="588"/>
                    </a:lnTo>
                    <a:lnTo>
                      <a:pt x="354" y="594"/>
                    </a:lnTo>
                    <a:lnTo>
                      <a:pt x="354" y="600"/>
                    </a:lnTo>
                    <a:lnTo>
                      <a:pt x="354" y="606"/>
                    </a:lnTo>
                    <a:lnTo>
                      <a:pt x="354" y="612"/>
                    </a:lnTo>
                    <a:lnTo>
                      <a:pt x="354" y="618"/>
                    </a:lnTo>
                    <a:lnTo>
                      <a:pt x="354" y="624"/>
                    </a:lnTo>
                    <a:lnTo>
                      <a:pt x="348" y="624"/>
                    </a:lnTo>
                    <a:lnTo>
                      <a:pt x="342" y="624"/>
                    </a:lnTo>
                    <a:lnTo>
                      <a:pt x="336" y="624"/>
                    </a:lnTo>
                    <a:lnTo>
                      <a:pt x="336" y="618"/>
                    </a:lnTo>
                    <a:lnTo>
                      <a:pt x="330" y="618"/>
                    </a:lnTo>
                    <a:lnTo>
                      <a:pt x="324" y="618"/>
                    </a:lnTo>
                    <a:lnTo>
                      <a:pt x="318" y="618"/>
                    </a:lnTo>
                    <a:lnTo>
                      <a:pt x="312" y="618"/>
                    </a:lnTo>
                    <a:lnTo>
                      <a:pt x="306" y="618"/>
                    </a:lnTo>
                    <a:lnTo>
                      <a:pt x="300" y="618"/>
                    </a:lnTo>
                    <a:lnTo>
                      <a:pt x="300" y="612"/>
                    </a:lnTo>
                    <a:lnTo>
                      <a:pt x="294" y="612"/>
                    </a:lnTo>
                    <a:lnTo>
                      <a:pt x="288" y="612"/>
                    </a:lnTo>
                    <a:lnTo>
                      <a:pt x="282" y="612"/>
                    </a:lnTo>
                    <a:lnTo>
                      <a:pt x="276" y="612"/>
                    </a:lnTo>
                    <a:lnTo>
                      <a:pt x="270" y="612"/>
                    </a:lnTo>
                    <a:lnTo>
                      <a:pt x="252" y="606"/>
                    </a:lnTo>
                    <a:lnTo>
                      <a:pt x="234" y="606"/>
                    </a:lnTo>
                    <a:lnTo>
                      <a:pt x="246" y="666"/>
                    </a:lnTo>
                    <a:lnTo>
                      <a:pt x="258" y="702"/>
                    </a:lnTo>
                    <a:lnTo>
                      <a:pt x="264" y="744"/>
                    </a:lnTo>
                    <a:lnTo>
                      <a:pt x="276" y="768"/>
                    </a:lnTo>
                    <a:lnTo>
                      <a:pt x="282" y="792"/>
                    </a:lnTo>
                    <a:lnTo>
                      <a:pt x="288" y="798"/>
                    </a:lnTo>
                    <a:lnTo>
                      <a:pt x="288" y="804"/>
                    </a:lnTo>
                    <a:lnTo>
                      <a:pt x="288" y="810"/>
                    </a:lnTo>
                    <a:lnTo>
                      <a:pt x="294" y="816"/>
                    </a:lnTo>
                    <a:lnTo>
                      <a:pt x="294" y="822"/>
                    </a:lnTo>
                    <a:lnTo>
                      <a:pt x="300" y="834"/>
                    </a:lnTo>
                    <a:lnTo>
                      <a:pt x="300" y="840"/>
                    </a:lnTo>
                    <a:lnTo>
                      <a:pt x="306" y="846"/>
                    </a:lnTo>
                    <a:lnTo>
                      <a:pt x="300" y="846"/>
                    </a:lnTo>
                    <a:lnTo>
                      <a:pt x="294" y="852"/>
                    </a:lnTo>
                    <a:lnTo>
                      <a:pt x="288" y="852"/>
                    </a:lnTo>
                    <a:lnTo>
                      <a:pt x="282" y="858"/>
                    </a:lnTo>
                    <a:lnTo>
                      <a:pt x="276" y="864"/>
                    </a:lnTo>
                    <a:lnTo>
                      <a:pt x="270" y="870"/>
                    </a:lnTo>
                    <a:lnTo>
                      <a:pt x="264" y="876"/>
                    </a:lnTo>
                    <a:lnTo>
                      <a:pt x="258" y="876"/>
                    </a:lnTo>
                    <a:lnTo>
                      <a:pt x="252" y="882"/>
                    </a:lnTo>
                    <a:lnTo>
                      <a:pt x="246" y="882"/>
                    </a:lnTo>
                    <a:lnTo>
                      <a:pt x="240" y="888"/>
                    </a:lnTo>
                    <a:lnTo>
                      <a:pt x="234" y="888"/>
                    </a:lnTo>
                    <a:lnTo>
                      <a:pt x="228" y="894"/>
                    </a:lnTo>
                    <a:lnTo>
                      <a:pt x="222" y="894"/>
                    </a:lnTo>
                    <a:lnTo>
                      <a:pt x="216" y="894"/>
                    </a:lnTo>
                    <a:lnTo>
                      <a:pt x="216" y="900"/>
                    </a:lnTo>
                    <a:lnTo>
                      <a:pt x="210" y="900"/>
                    </a:lnTo>
                    <a:lnTo>
                      <a:pt x="198" y="906"/>
                    </a:lnTo>
                    <a:lnTo>
                      <a:pt x="180" y="918"/>
                    </a:lnTo>
                    <a:lnTo>
                      <a:pt x="174" y="924"/>
                    </a:lnTo>
                    <a:lnTo>
                      <a:pt x="138" y="942"/>
                    </a:lnTo>
                    <a:lnTo>
                      <a:pt x="132" y="948"/>
                    </a:lnTo>
                    <a:lnTo>
                      <a:pt x="120" y="954"/>
                    </a:lnTo>
                    <a:lnTo>
                      <a:pt x="114" y="960"/>
                    </a:lnTo>
                    <a:lnTo>
                      <a:pt x="108" y="966"/>
                    </a:lnTo>
                    <a:lnTo>
                      <a:pt x="102" y="966"/>
                    </a:lnTo>
                    <a:lnTo>
                      <a:pt x="96" y="978"/>
                    </a:lnTo>
                    <a:lnTo>
                      <a:pt x="90" y="984"/>
                    </a:lnTo>
                    <a:lnTo>
                      <a:pt x="84" y="984"/>
                    </a:lnTo>
                    <a:lnTo>
                      <a:pt x="60" y="1008"/>
                    </a:lnTo>
                    <a:lnTo>
                      <a:pt x="90" y="1074"/>
                    </a:lnTo>
                    <a:lnTo>
                      <a:pt x="102" y="1092"/>
                    </a:lnTo>
                    <a:lnTo>
                      <a:pt x="120" y="1122"/>
                    </a:lnTo>
                    <a:lnTo>
                      <a:pt x="120" y="1140"/>
                    </a:lnTo>
                    <a:lnTo>
                      <a:pt x="120" y="1146"/>
                    </a:lnTo>
                    <a:lnTo>
                      <a:pt x="120" y="1152"/>
                    </a:lnTo>
                    <a:lnTo>
                      <a:pt x="126" y="1206"/>
                    </a:lnTo>
                    <a:lnTo>
                      <a:pt x="132" y="1230"/>
                    </a:lnTo>
                    <a:lnTo>
                      <a:pt x="102" y="1248"/>
                    </a:lnTo>
                    <a:lnTo>
                      <a:pt x="90" y="1248"/>
                    </a:lnTo>
                    <a:lnTo>
                      <a:pt x="84" y="1248"/>
                    </a:lnTo>
                    <a:lnTo>
                      <a:pt x="78" y="1254"/>
                    </a:lnTo>
                    <a:lnTo>
                      <a:pt x="66" y="1254"/>
                    </a:lnTo>
                    <a:lnTo>
                      <a:pt x="48" y="1254"/>
                    </a:lnTo>
                    <a:lnTo>
                      <a:pt x="60" y="1266"/>
                    </a:lnTo>
                    <a:lnTo>
                      <a:pt x="54" y="1266"/>
                    </a:lnTo>
                    <a:lnTo>
                      <a:pt x="42" y="1260"/>
                    </a:lnTo>
                    <a:lnTo>
                      <a:pt x="0" y="1266"/>
                    </a:lnTo>
                    <a:lnTo>
                      <a:pt x="6" y="1266"/>
                    </a:lnTo>
                    <a:lnTo>
                      <a:pt x="12" y="1278"/>
                    </a:lnTo>
                    <a:lnTo>
                      <a:pt x="12" y="1284"/>
                    </a:lnTo>
                    <a:lnTo>
                      <a:pt x="18" y="1290"/>
                    </a:lnTo>
                    <a:lnTo>
                      <a:pt x="18" y="1296"/>
                    </a:lnTo>
                    <a:lnTo>
                      <a:pt x="18" y="1308"/>
                    </a:lnTo>
                    <a:lnTo>
                      <a:pt x="24" y="1308"/>
                    </a:lnTo>
                    <a:lnTo>
                      <a:pt x="36" y="1308"/>
                    </a:lnTo>
                    <a:lnTo>
                      <a:pt x="42" y="1320"/>
                    </a:lnTo>
                    <a:lnTo>
                      <a:pt x="42" y="1326"/>
                    </a:lnTo>
                    <a:lnTo>
                      <a:pt x="48" y="1326"/>
                    </a:lnTo>
                    <a:lnTo>
                      <a:pt x="48" y="1332"/>
                    </a:lnTo>
                    <a:lnTo>
                      <a:pt x="48" y="1338"/>
                    </a:lnTo>
                    <a:lnTo>
                      <a:pt x="48" y="1344"/>
                    </a:lnTo>
                    <a:lnTo>
                      <a:pt x="48" y="1350"/>
                    </a:lnTo>
                    <a:lnTo>
                      <a:pt x="72" y="1350"/>
                    </a:lnTo>
                    <a:lnTo>
                      <a:pt x="78" y="1350"/>
                    </a:lnTo>
                    <a:lnTo>
                      <a:pt x="126" y="1344"/>
                    </a:lnTo>
                    <a:lnTo>
                      <a:pt x="126" y="1350"/>
                    </a:lnTo>
                    <a:lnTo>
                      <a:pt x="132" y="1350"/>
                    </a:lnTo>
                    <a:lnTo>
                      <a:pt x="132" y="1356"/>
                    </a:lnTo>
                    <a:lnTo>
                      <a:pt x="132" y="1368"/>
                    </a:lnTo>
                    <a:lnTo>
                      <a:pt x="138" y="1380"/>
                    </a:lnTo>
                    <a:lnTo>
                      <a:pt x="138" y="1386"/>
                    </a:lnTo>
                    <a:lnTo>
                      <a:pt x="138" y="1392"/>
                    </a:lnTo>
                    <a:lnTo>
                      <a:pt x="138" y="1398"/>
                    </a:lnTo>
                    <a:lnTo>
                      <a:pt x="138" y="1428"/>
                    </a:lnTo>
                    <a:lnTo>
                      <a:pt x="144" y="1440"/>
                    </a:lnTo>
                    <a:lnTo>
                      <a:pt x="144" y="1446"/>
                    </a:lnTo>
                    <a:lnTo>
                      <a:pt x="150" y="1458"/>
                    </a:lnTo>
                    <a:lnTo>
                      <a:pt x="156" y="1458"/>
                    </a:lnTo>
                    <a:lnTo>
                      <a:pt x="156" y="1452"/>
                    </a:lnTo>
                    <a:lnTo>
                      <a:pt x="162" y="1452"/>
                    </a:lnTo>
                    <a:lnTo>
                      <a:pt x="162" y="1458"/>
                    </a:lnTo>
                    <a:lnTo>
                      <a:pt x="162" y="1452"/>
                    </a:lnTo>
                    <a:lnTo>
                      <a:pt x="168" y="1452"/>
                    </a:lnTo>
                    <a:lnTo>
                      <a:pt x="174" y="1452"/>
                    </a:lnTo>
                    <a:lnTo>
                      <a:pt x="180" y="1452"/>
                    </a:lnTo>
                    <a:lnTo>
                      <a:pt x="180" y="1446"/>
                    </a:lnTo>
                    <a:lnTo>
                      <a:pt x="186" y="1446"/>
                    </a:lnTo>
                    <a:lnTo>
                      <a:pt x="186" y="1452"/>
                    </a:lnTo>
                    <a:lnTo>
                      <a:pt x="192" y="1452"/>
                    </a:lnTo>
                    <a:lnTo>
                      <a:pt x="192" y="1446"/>
                    </a:lnTo>
                    <a:lnTo>
                      <a:pt x="192" y="1452"/>
                    </a:lnTo>
                    <a:lnTo>
                      <a:pt x="192" y="1446"/>
                    </a:lnTo>
                    <a:lnTo>
                      <a:pt x="198" y="1446"/>
                    </a:lnTo>
                    <a:lnTo>
                      <a:pt x="192" y="1446"/>
                    </a:lnTo>
                    <a:lnTo>
                      <a:pt x="192" y="1452"/>
                    </a:lnTo>
                    <a:lnTo>
                      <a:pt x="198" y="1452"/>
                    </a:lnTo>
                    <a:lnTo>
                      <a:pt x="198" y="1446"/>
                    </a:lnTo>
                    <a:lnTo>
                      <a:pt x="204" y="1446"/>
                    </a:lnTo>
                    <a:lnTo>
                      <a:pt x="204" y="1452"/>
                    </a:lnTo>
                    <a:lnTo>
                      <a:pt x="204" y="1446"/>
                    </a:lnTo>
                    <a:lnTo>
                      <a:pt x="210" y="1446"/>
                    </a:lnTo>
                    <a:lnTo>
                      <a:pt x="204" y="1446"/>
                    </a:lnTo>
                    <a:lnTo>
                      <a:pt x="210" y="1446"/>
                    </a:lnTo>
                    <a:lnTo>
                      <a:pt x="210" y="1440"/>
                    </a:lnTo>
                    <a:lnTo>
                      <a:pt x="216" y="1440"/>
                    </a:lnTo>
                    <a:lnTo>
                      <a:pt x="216" y="1434"/>
                    </a:lnTo>
                    <a:lnTo>
                      <a:pt x="216" y="1440"/>
                    </a:lnTo>
                    <a:lnTo>
                      <a:pt x="222" y="1440"/>
                    </a:lnTo>
                    <a:lnTo>
                      <a:pt x="228" y="1440"/>
                    </a:lnTo>
                    <a:lnTo>
                      <a:pt x="228" y="1434"/>
                    </a:lnTo>
                    <a:lnTo>
                      <a:pt x="222" y="1434"/>
                    </a:lnTo>
                    <a:lnTo>
                      <a:pt x="228" y="1434"/>
                    </a:lnTo>
                    <a:lnTo>
                      <a:pt x="228" y="1428"/>
                    </a:lnTo>
                    <a:lnTo>
                      <a:pt x="228" y="1434"/>
                    </a:lnTo>
                    <a:lnTo>
                      <a:pt x="234" y="1434"/>
                    </a:lnTo>
                    <a:lnTo>
                      <a:pt x="240" y="1434"/>
                    </a:lnTo>
                    <a:lnTo>
                      <a:pt x="240" y="1428"/>
                    </a:lnTo>
                    <a:lnTo>
                      <a:pt x="246" y="1428"/>
                    </a:lnTo>
                    <a:lnTo>
                      <a:pt x="246" y="1434"/>
                    </a:lnTo>
                    <a:lnTo>
                      <a:pt x="252" y="1434"/>
                    </a:lnTo>
                    <a:lnTo>
                      <a:pt x="258" y="1434"/>
                    </a:lnTo>
                    <a:lnTo>
                      <a:pt x="258" y="1428"/>
                    </a:lnTo>
                    <a:lnTo>
                      <a:pt x="264" y="1428"/>
                    </a:lnTo>
                    <a:lnTo>
                      <a:pt x="270" y="1428"/>
                    </a:lnTo>
                    <a:lnTo>
                      <a:pt x="294" y="1422"/>
                    </a:lnTo>
                    <a:lnTo>
                      <a:pt x="330" y="1416"/>
                    </a:lnTo>
                    <a:lnTo>
                      <a:pt x="312" y="1386"/>
                    </a:lnTo>
                    <a:lnTo>
                      <a:pt x="306" y="1380"/>
                    </a:lnTo>
                    <a:lnTo>
                      <a:pt x="312" y="1374"/>
                    </a:lnTo>
                    <a:lnTo>
                      <a:pt x="312" y="1368"/>
                    </a:lnTo>
                    <a:lnTo>
                      <a:pt x="318" y="1362"/>
                    </a:lnTo>
                    <a:lnTo>
                      <a:pt x="318" y="1356"/>
                    </a:lnTo>
                    <a:lnTo>
                      <a:pt x="318" y="1344"/>
                    </a:lnTo>
                    <a:lnTo>
                      <a:pt x="336" y="1344"/>
                    </a:lnTo>
                    <a:lnTo>
                      <a:pt x="342" y="1344"/>
                    </a:lnTo>
                    <a:lnTo>
                      <a:pt x="348" y="1350"/>
                    </a:lnTo>
                    <a:lnTo>
                      <a:pt x="366" y="1350"/>
                    </a:lnTo>
                    <a:lnTo>
                      <a:pt x="372" y="1356"/>
                    </a:lnTo>
                    <a:lnTo>
                      <a:pt x="372" y="1362"/>
                    </a:lnTo>
                    <a:lnTo>
                      <a:pt x="378" y="1368"/>
                    </a:lnTo>
                    <a:lnTo>
                      <a:pt x="378" y="1374"/>
                    </a:lnTo>
                    <a:lnTo>
                      <a:pt x="390" y="1386"/>
                    </a:lnTo>
                    <a:lnTo>
                      <a:pt x="390" y="1392"/>
                    </a:lnTo>
                    <a:lnTo>
                      <a:pt x="396" y="1398"/>
                    </a:lnTo>
                    <a:lnTo>
                      <a:pt x="396" y="1404"/>
                    </a:lnTo>
                    <a:lnTo>
                      <a:pt x="384" y="1410"/>
                    </a:lnTo>
                    <a:lnTo>
                      <a:pt x="396" y="1422"/>
                    </a:lnTo>
                    <a:lnTo>
                      <a:pt x="420" y="1440"/>
                    </a:lnTo>
                    <a:lnTo>
                      <a:pt x="432" y="1452"/>
                    </a:lnTo>
                    <a:lnTo>
                      <a:pt x="438" y="1458"/>
                    </a:lnTo>
                    <a:lnTo>
                      <a:pt x="462" y="1476"/>
                    </a:lnTo>
                    <a:lnTo>
                      <a:pt x="468" y="1482"/>
                    </a:lnTo>
                    <a:lnTo>
                      <a:pt x="480" y="1458"/>
                    </a:lnTo>
                    <a:lnTo>
                      <a:pt x="486" y="1446"/>
                    </a:lnTo>
                    <a:lnTo>
                      <a:pt x="492" y="1446"/>
                    </a:lnTo>
                    <a:lnTo>
                      <a:pt x="498" y="1446"/>
                    </a:lnTo>
                    <a:lnTo>
                      <a:pt x="510" y="1446"/>
                    </a:lnTo>
                    <a:lnTo>
                      <a:pt x="516" y="1446"/>
                    </a:lnTo>
                    <a:lnTo>
                      <a:pt x="522" y="1446"/>
                    </a:lnTo>
                    <a:lnTo>
                      <a:pt x="528" y="1446"/>
                    </a:lnTo>
                    <a:lnTo>
                      <a:pt x="528" y="1452"/>
                    </a:lnTo>
                    <a:lnTo>
                      <a:pt x="534" y="1452"/>
                    </a:lnTo>
                    <a:lnTo>
                      <a:pt x="546" y="1452"/>
                    </a:lnTo>
                    <a:lnTo>
                      <a:pt x="558" y="1458"/>
                    </a:lnTo>
                    <a:lnTo>
                      <a:pt x="564" y="1458"/>
                    </a:lnTo>
                    <a:lnTo>
                      <a:pt x="570" y="1464"/>
                    </a:lnTo>
                    <a:lnTo>
                      <a:pt x="582" y="1464"/>
                    </a:lnTo>
                    <a:lnTo>
                      <a:pt x="588" y="1470"/>
                    </a:lnTo>
                    <a:lnTo>
                      <a:pt x="606" y="1476"/>
                    </a:lnTo>
                    <a:lnTo>
                      <a:pt x="624" y="1476"/>
                    </a:lnTo>
                    <a:lnTo>
                      <a:pt x="630" y="1476"/>
                    </a:lnTo>
                    <a:lnTo>
                      <a:pt x="642" y="1476"/>
                    </a:lnTo>
                    <a:lnTo>
                      <a:pt x="648" y="1476"/>
                    </a:lnTo>
                    <a:lnTo>
                      <a:pt x="654" y="1476"/>
                    </a:lnTo>
                    <a:lnTo>
                      <a:pt x="660" y="1476"/>
                    </a:lnTo>
                    <a:lnTo>
                      <a:pt x="666" y="1476"/>
                    </a:lnTo>
                    <a:lnTo>
                      <a:pt x="672" y="1476"/>
                    </a:lnTo>
                    <a:lnTo>
                      <a:pt x="678" y="1476"/>
                    </a:lnTo>
                    <a:lnTo>
                      <a:pt x="684" y="1476"/>
                    </a:lnTo>
                    <a:lnTo>
                      <a:pt x="690" y="1476"/>
                    </a:lnTo>
                    <a:lnTo>
                      <a:pt x="696" y="1476"/>
                    </a:lnTo>
                    <a:lnTo>
                      <a:pt x="702" y="1476"/>
                    </a:lnTo>
                    <a:lnTo>
                      <a:pt x="708" y="1476"/>
                    </a:lnTo>
                    <a:lnTo>
                      <a:pt x="714" y="1476"/>
                    </a:lnTo>
                    <a:lnTo>
                      <a:pt x="720" y="1470"/>
                    </a:lnTo>
                    <a:lnTo>
                      <a:pt x="720" y="1464"/>
                    </a:lnTo>
                    <a:lnTo>
                      <a:pt x="720" y="1458"/>
                    </a:lnTo>
                    <a:lnTo>
                      <a:pt x="720" y="1452"/>
                    </a:lnTo>
                    <a:lnTo>
                      <a:pt x="726" y="1452"/>
                    </a:lnTo>
                    <a:lnTo>
                      <a:pt x="726" y="1446"/>
                    </a:lnTo>
                    <a:lnTo>
                      <a:pt x="726" y="1440"/>
                    </a:lnTo>
                    <a:lnTo>
                      <a:pt x="726" y="1434"/>
                    </a:lnTo>
                    <a:lnTo>
                      <a:pt x="732" y="1428"/>
                    </a:lnTo>
                    <a:lnTo>
                      <a:pt x="732" y="1422"/>
                    </a:lnTo>
                    <a:lnTo>
                      <a:pt x="732" y="1416"/>
                    </a:lnTo>
                    <a:lnTo>
                      <a:pt x="732" y="1410"/>
                    </a:lnTo>
                    <a:lnTo>
                      <a:pt x="732" y="1404"/>
                    </a:lnTo>
                    <a:lnTo>
                      <a:pt x="762" y="1410"/>
                    </a:lnTo>
                    <a:lnTo>
                      <a:pt x="780" y="1410"/>
                    </a:lnTo>
                    <a:lnTo>
                      <a:pt x="786" y="1410"/>
                    </a:lnTo>
                    <a:lnTo>
                      <a:pt x="792" y="1410"/>
                    </a:lnTo>
                    <a:lnTo>
                      <a:pt x="798" y="1410"/>
                    </a:lnTo>
                    <a:lnTo>
                      <a:pt x="804" y="1410"/>
                    </a:lnTo>
                    <a:lnTo>
                      <a:pt x="810" y="1410"/>
                    </a:lnTo>
                    <a:lnTo>
                      <a:pt x="816" y="1410"/>
                    </a:lnTo>
                    <a:lnTo>
                      <a:pt x="822" y="1410"/>
                    </a:lnTo>
                    <a:lnTo>
                      <a:pt x="828" y="1416"/>
                    </a:lnTo>
                    <a:lnTo>
                      <a:pt x="834" y="1416"/>
                    </a:lnTo>
                    <a:lnTo>
                      <a:pt x="840" y="1416"/>
                    </a:lnTo>
                    <a:lnTo>
                      <a:pt x="846" y="1416"/>
                    </a:lnTo>
                    <a:lnTo>
                      <a:pt x="846" y="1422"/>
                    </a:lnTo>
                    <a:lnTo>
                      <a:pt x="852" y="1422"/>
                    </a:lnTo>
                    <a:lnTo>
                      <a:pt x="858" y="1422"/>
                    </a:lnTo>
                    <a:lnTo>
                      <a:pt x="864" y="1422"/>
                    </a:lnTo>
                    <a:lnTo>
                      <a:pt x="870" y="1422"/>
                    </a:lnTo>
                    <a:lnTo>
                      <a:pt x="870" y="1416"/>
                    </a:lnTo>
                    <a:lnTo>
                      <a:pt x="870" y="1410"/>
                    </a:lnTo>
                    <a:lnTo>
                      <a:pt x="870" y="1404"/>
                    </a:lnTo>
                    <a:lnTo>
                      <a:pt x="876" y="1404"/>
                    </a:lnTo>
                    <a:lnTo>
                      <a:pt x="882" y="1404"/>
                    </a:lnTo>
                    <a:lnTo>
                      <a:pt x="882" y="1410"/>
                    </a:lnTo>
                    <a:lnTo>
                      <a:pt x="888" y="1410"/>
                    </a:lnTo>
                    <a:lnTo>
                      <a:pt x="888" y="1404"/>
                    </a:lnTo>
                    <a:lnTo>
                      <a:pt x="888" y="1398"/>
                    </a:lnTo>
                    <a:lnTo>
                      <a:pt x="894" y="1392"/>
                    </a:lnTo>
                    <a:lnTo>
                      <a:pt x="894" y="1386"/>
                    </a:lnTo>
                    <a:lnTo>
                      <a:pt x="894" y="1380"/>
                    </a:lnTo>
                    <a:lnTo>
                      <a:pt x="894" y="1374"/>
                    </a:lnTo>
                    <a:lnTo>
                      <a:pt x="894" y="1368"/>
                    </a:lnTo>
                    <a:lnTo>
                      <a:pt x="900" y="1362"/>
                    </a:lnTo>
                    <a:lnTo>
                      <a:pt x="900" y="1356"/>
                    </a:lnTo>
                    <a:lnTo>
                      <a:pt x="900" y="1350"/>
                    </a:lnTo>
                    <a:lnTo>
                      <a:pt x="900" y="1344"/>
                    </a:lnTo>
                    <a:lnTo>
                      <a:pt x="906" y="1338"/>
                    </a:lnTo>
                    <a:lnTo>
                      <a:pt x="906" y="1332"/>
                    </a:lnTo>
                    <a:lnTo>
                      <a:pt x="906" y="1326"/>
                    </a:lnTo>
                    <a:lnTo>
                      <a:pt x="906" y="1320"/>
                    </a:lnTo>
                    <a:lnTo>
                      <a:pt x="906" y="1314"/>
                    </a:lnTo>
                    <a:lnTo>
                      <a:pt x="906" y="1308"/>
                    </a:lnTo>
                    <a:lnTo>
                      <a:pt x="906" y="1302"/>
                    </a:lnTo>
                    <a:lnTo>
                      <a:pt x="906" y="1296"/>
                    </a:lnTo>
                    <a:lnTo>
                      <a:pt x="900" y="1290"/>
                    </a:lnTo>
                    <a:lnTo>
                      <a:pt x="906" y="1284"/>
                    </a:lnTo>
                    <a:lnTo>
                      <a:pt x="906" y="1278"/>
                    </a:lnTo>
                    <a:lnTo>
                      <a:pt x="900" y="1272"/>
                    </a:lnTo>
                    <a:lnTo>
                      <a:pt x="900" y="1266"/>
                    </a:lnTo>
                    <a:lnTo>
                      <a:pt x="912" y="1266"/>
                    </a:lnTo>
                    <a:lnTo>
                      <a:pt x="924" y="1266"/>
                    </a:lnTo>
                    <a:lnTo>
                      <a:pt x="930" y="1266"/>
                    </a:lnTo>
                    <a:lnTo>
                      <a:pt x="960" y="1272"/>
                    </a:lnTo>
                    <a:lnTo>
                      <a:pt x="960" y="1248"/>
                    </a:lnTo>
                    <a:lnTo>
                      <a:pt x="966" y="1242"/>
                    </a:lnTo>
                    <a:lnTo>
                      <a:pt x="966" y="1218"/>
                    </a:lnTo>
                    <a:lnTo>
                      <a:pt x="966" y="1200"/>
                    </a:lnTo>
                    <a:lnTo>
                      <a:pt x="966" y="1182"/>
                    </a:lnTo>
                    <a:lnTo>
                      <a:pt x="960" y="1158"/>
                    </a:lnTo>
                    <a:lnTo>
                      <a:pt x="960" y="1140"/>
                    </a:lnTo>
                    <a:lnTo>
                      <a:pt x="960" y="1134"/>
                    </a:lnTo>
                    <a:lnTo>
                      <a:pt x="966" y="1128"/>
                    </a:lnTo>
                    <a:lnTo>
                      <a:pt x="966" y="1122"/>
                    </a:lnTo>
                    <a:lnTo>
                      <a:pt x="978" y="1110"/>
                    </a:lnTo>
                    <a:lnTo>
                      <a:pt x="990" y="1104"/>
                    </a:lnTo>
                    <a:lnTo>
                      <a:pt x="1002" y="1116"/>
                    </a:lnTo>
                    <a:lnTo>
                      <a:pt x="1008" y="1116"/>
                    </a:lnTo>
                    <a:lnTo>
                      <a:pt x="1020" y="1116"/>
                    </a:lnTo>
                    <a:lnTo>
                      <a:pt x="1020" y="1110"/>
                    </a:lnTo>
                    <a:lnTo>
                      <a:pt x="1020" y="1104"/>
                    </a:lnTo>
                    <a:lnTo>
                      <a:pt x="1026" y="1104"/>
                    </a:lnTo>
                    <a:lnTo>
                      <a:pt x="1026" y="1098"/>
                    </a:lnTo>
                    <a:lnTo>
                      <a:pt x="1026" y="1092"/>
                    </a:lnTo>
                    <a:lnTo>
                      <a:pt x="1026" y="1086"/>
                    </a:lnTo>
                    <a:lnTo>
                      <a:pt x="1026" y="1080"/>
                    </a:lnTo>
                    <a:lnTo>
                      <a:pt x="1032" y="1080"/>
                    </a:lnTo>
                    <a:lnTo>
                      <a:pt x="1044" y="1080"/>
                    </a:lnTo>
                    <a:lnTo>
                      <a:pt x="1050" y="1080"/>
                    </a:lnTo>
                    <a:lnTo>
                      <a:pt x="1044" y="1050"/>
                    </a:lnTo>
                    <a:lnTo>
                      <a:pt x="1044" y="1044"/>
                    </a:lnTo>
                    <a:lnTo>
                      <a:pt x="1038" y="1032"/>
                    </a:lnTo>
                    <a:lnTo>
                      <a:pt x="1038" y="1020"/>
                    </a:lnTo>
                    <a:lnTo>
                      <a:pt x="1038" y="1014"/>
                    </a:lnTo>
                    <a:lnTo>
                      <a:pt x="1038" y="1002"/>
                    </a:lnTo>
                    <a:lnTo>
                      <a:pt x="1032" y="996"/>
                    </a:lnTo>
                    <a:lnTo>
                      <a:pt x="1032" y="984"/>
                    </a:lnTo>
                    <a:lnTo>
                      <a:pt x="1044" y="984"/>
                    </a:lnTo>
                    <a:lnTo>
                      <a:pt x="1050" y="984"/>
                    </a:lnTo>
                    <a:lnTo>
                      <a:pt x="1062" y="984"/>
                    </a:lnTo>
                    <a:lnTo>
                      <a:pt x="1068" y="984"/>
                    </a:lnTo>
                    <a:lnTo>
                      <a:pt x="1074" y="984"/>
                    </a:lnTo>
                    <a:lnTo>
                      <a:pt x="1086" y="984"/>
                    </a:lnTo>
                    <a:lnTo>
                      <a:pt x="1098" y="984"/>
                    </a:lnTo>
                    <a:lnTo>
                      <a:pt x="1122" y="984"/>
                    </a:lnTo>
                    <a:lnTo>
                      <a:pt x="1128" y="984"/>
                    </a:lnTo>
                    <a:lnTo>
                      <a:pt x="1134" y="984"/>
                    </a:lnTo>
                    <a:lnTo>
                      <a:pt x="1134" y="930"/>
                    </a:lnTo>
                    <a:lnTo>
                      <a:pt x="1152" y="936"/>
                    </a:lnTo>
                    <a:lnTo>
                      <a:pt x="1158" y="942"/>
                    </a:lnTo>
                    <a:lnTo>
                      <a:pt x="1158" y="930"/>
                    </a:lnTo>
                    <a:lnTo>
                      <a:pt x="1158" y="918"/>
                    </a:lnTo>
                    <a:lnTo>
                      <a:pt x="1158" y="912"/>
                    </a:lnTo>
                    <a:lnTo>
                      <a:pt x="1158" y="906"/>
                    </a:lnTo>
                    <a:lnTo>
                      <a:pt x="1152" y="894"/>
                    </a:lnTo>
                    <a:lnTo>
                      <a:pt x="1152" y="882"/>
                    </a:lnTo>
                    <a:lnTo>
                      <a:pt x="1140" y="882"/>
                    </a:lnTo>
                    <a:lnTo>
                      <a:pt x="1140" y="876"/>
                    </a:lnTo>
                    <a:lnTo>
                      <a:pt x="1140" y="864"/>
                    </a:lnTo>
                    <a:lnTo>
                      <a:pt x="1140" y="858"/>
                    </a:lnTo>
                    <a:lnTo>
                      <a:pt x="1140" y="852"/>
                    </a:lnTo>
                    <a:lnTo>
                      <a:pt x="1140" y="846"/>
                    </a:lnTo>
                    <a:lnTo>
                      <a:pt x="1140" y="852"/>
                    </a:lnTo>
                    <a:lnTo>
                      <a:pt x="1134" y="852"/>
                    </a:lnTo>
                    <a:lnTo>
                      <a:pt x="1128" y="852"/>
                    </a:lnTo>
                    <a:lnTo>
                      <a:pt x="1122" y="852"/>
                    </a:lnTo>
                    <a:lnTo>
                      <a:pt x="1116" y="852"/>
                    </a:lnTo>
                    <a:lnTo>
                      <a:pt x="1110" y="852"/>
                    </a:lnTo>
                    <a:lnTo>
                      <a:pt x="1104" y="852"/>
                    </a:lnTo>
                    <a:lnTo>
                      <a:pt x="1098" y="882"/>
                    </a:lnTo>
                    <a:lnTo>
                      <a:pt x="1086" y="882"/>
                    </a:lnTo>
                    <a:lnTo>
                      <a:pt x="1074" y="852"/>
                    </a:lnTo>
                    <a:lnTo>
                      <a:pt x="1068" y="852"/>
                    </a:lnTo>
                    <a:lnTo>
                      <a:pt x="1056" y="852"/>
                    </a:lnTo>
                    <a:lnTo>
                      <a:pt x="1020" y="852"/>
                    </a:lnTo>
                    <a:lnTo>
                      <a:pt x="1020" y="840"/>
                    </a:lnTo>
                    <a:lnTo>
                      <a:pt x="1032" y="816"/>
                    </a:lnTo>
                    <a:lnTo>
                      <a:pt x="1038" y="804"/>
                    </a:lnTo>
                    <a:lnTo>
                      <a:pt x="996" y="780"/>
                    </a:lnTo>
                    <a:lnTo>
                      <a:pt x="990" y="774"/>
                    </a:lnTo>
                    <a:lnTo>
                      <a:pt x="990" y="768"/>
                    </a:lnTo>
                    <a:lnTo>
                      <a:pt x="984" y="768"/>
                    </a:lnTo>
                    <a:lnTo>
                      <a:pt x="984" y="762"/>
                    </a:lnTo>
                    <a:lnTo>
                      <a:pt x="984" y="756"/>
                    </a:lnTo>
                    <a:lnTo>
                      <a:pt x="978" y="750"/>
                    </a:lnTo>
                    <a:lnTo>
                      <a:pt x="978" y="744"/>
                    </a:lnTo>
                    <a:lnTo>
                      <a:pt x="966" y="726"/>
                    </a:lnTo>
                    <a:lnTo>
                      <a:pt x="972" y="726"/>
                    </a:lnTo>
                    <a:lnTo>
                      <a:pt x="978" y="726"/>
                    </a:lnTo>
                    <a:lnTo>
                      <a:pt x="978" y="720"/>
                    </a:lnTo>
                    <a:lnTo>
                      <a:pt x="978" y="714"/>
                    </a:lnTo>
                    <a:lnTo>
                      <a:pt x="978" y="708"/>
                    </a:lnTo>
                    <a:lnTo>
                      <a:pt x="972" y="708"/>
                    </a:lnTo>
                    <a:lnTo>
                      <a:pt x="972" y="702"/>
                    </a:lnTo>
                    <a:lnTo>
                      <a:pt x="1068" y="726"/>
                    </a:lnTo>
                    <a:lnTo>
                      <a:pt x="1080" y="696"/>
                    </a:lnTo>
                    <a:lnTo>
                      <a:pt x="1086" y="690"/>
                    </a:lnTo>
                    <a:lnTo>
                      <a:pt x="1086" y="684"/>
                    </a:lnTo>
                    <a:lnTo>
                      <a:pt x="1092" y="678"/>
                    </a:lnTo>
                    <a:lnTo>
                      <a:pt x="1092" y="672"/>
                    </a:lnTo>
                    <a:lnTo>
                      <a:pt x="1098" y="672"/>
                    </a:lnTo>
                    <a:lnTo>
                      <a:pt x="1104" y="672"/>
                    </a:lnTo>
                    <a:lnTo>
                      <a:pt x="1110" y="672"/>
                    </a:lnTo>
                    <a:lnTo>
                      <a:pt x="1116" y="672"/>
                    </a:lnTo>
                    <a:lnTo>
                      <a:pt x="1134" y="672"/>
                    </a:lnTo>
                    <a:lnTo>
                      <a:pt x="1134" y="666"/>
                    </a:lnTo>
                    <a:lnTo>
                      <a:pt x="1134" y="660"/>
                    </a:lnTo>
                    <a:lnTo>
                      <a:pt x="1140" y="660"/>
                    </a:lnTo>
                    <a:lnTo>
                      <a:pt x="1146" y="660"/>
                    </a:lnTo>
                    <a:lnTo>
                      <a:pt x="1152" y="660"/>
                    </a:lnTo>
                    <a:lnTo>
                      <a:pt x="1152" y="654"/>
                    </a:lnTo>
                    <a:lnTo>
                      <a:pt x="1146" y="654"/>
                    </a:lnTo>
                    <a:lnTo>
                      <a:pt x="1146" y="648"/>
                    </a:lnTo>
                    <a:lnTo>
                      <a:pt x="1140" y="648"/>
                    </a:lnTo>
                    <a:lnTo>
                      <a:pt x="1140" y="642"/>
                    </a:lnTo>
                    <a:lnTo>
                      <a:pt x="1158" y="606"/>
                    </a:lnTo>
                    <a:lnTo>
                      <a:pt x="1176" y="576"/>
                    </a:lnTo>
                    <a:lnTo>
                      <a:pt x="1182" y="570"/>
                    </a:lnTo>
                    <a:lnTo>
                      <a:pt x="1182" y="564"/>
                    </a:lnTo>
                    <a:lnTo>
                      <a:pt x="1182" y="558"/>
                    </a:lnTo>
                    <a:lnTo>
                      <a:pt x="1176" y="558"/>
                    </a:lnTo>
                    <a:lnTo>
                      <a:pt x="1176" y="552"/>
                    </a:lnTo>
                    <a:lnTo>
                      <a:pt x="1170" y="552"/>
                    </a:lnTo>
                    <a:lnTo>
                      <a:pt x="1170" y="546"/>
                    </a:lnTo>
                    <a:lnTo>
                      <a:pt x="1176" y="546"/>
                    </a:lnTo>
                    <a:lnTo>
                      <a:pt x="1176" y="540"/>
                    </a:lnTo>
                    <a:lnTo>
                      <a:pt x="1182" y="540"/>
                    </a:lnTo>
                    <a:lnTo>
                      <a:pt x="1188" y="540"/>
                    </a:lnTo>
                    <a:lnTo>
                      <a:pt x="1182" y="540"/>
                    </a:lnTo>
                    <a:lnTo>
                      <a:pt x="1188" y="540"/>
                    </a:lnTo>
                    <a:lnTo>
                      <a:pt x="1188" y="534"/>
                    </a:lnTo>
                    <a:lnTo>
                      <a:pt x="1188" y="528"/>
                    </a:lnTo>
                    <a:lnTo>
                      <a:pt x="1182" y="528"/>
                    </a:lnTo>
                    <a:lnTo>
                      <a:pt x="1182" y="522"/>
                    </a:lnTo>
                    <a:lnTo>
                      <a:pt x="1188" y="522"/>
                    </a:lnTo>
                    <a:lnTo>
                      <a:pt x="1182" y="522"/>
                    </a:lnTo>
                    <a:lnTo>
                      <a:pt x="1182" y="516"/>
                    </a:lnTo>
                    <a:lnTo>
                      <a:pt x="1182" y="510"/>
                    </a:lnTo>
                    <a:lnTo>
                      <a:pt x="1176" y="504"/>
                    </a:lnTo>
                    <a:lnTo>
                      <a:pt x="1194" y="498"/>
                    </a:lnTo>
                    <a:lnTo>
                      <a:pt x="1194" y="492"/>
                    </a:lnTo>
                    <a:lnTo>
                      <a:pt x="1194" y="486"/>
                    </a:lnTo>
                    <a:lnTo>
                      <a:pt x="1194" y="480"/>
                    </a:lnTo>
                    <a:lnTo>
                      <a:pt x="1188" y="480"/>
                    </a:lnTo>
                    <a:lnTo>
                      <a:pt x="1194" y="480"/>
                    </a:lnTo>
                    <a:lnTo>
                      <a:pt x="1200" y="480"/>
                    </a:lnTo>
                    <a:lnTo>
                      <a:pt x="1206" y="480"/>
                    </a:lnTo>
                    <a:lnTo>
                      <a:pt x="1206" y="486"/>
                    </a:lnTo>
                    <a:lnTo>
                      <a:pt x="1212" y="486"/>
                    </a:lnTo>
                    <a:lnTo>
                      <a:pt x="1218" y="486"/>
                    </a:lnTo>
                    <a:lnTo>
                      <a:pt x="1224" y="486"/>
                    </a:lnTo>
                    <a:lnTo>
                      <a:pt x="1230" y="486"/>
                    </a:lnTo>
                    <a:lnTo>
                      <a:pt x="1224" y="480"/>
                    </a:lnTo>
                    <a:lnTo>
                      <a:pt x="1218" y="474"/>
                    </a:lnTo>
                    <a:lnTo>
                      <a:pt x="1212" y="468"/>
                    </a:lnTo>
                    <a:lnTo>
                      <a:pt x="1206" y="468"/>
                    </a:lnTo>
                    <a:lnTo>
                      <a:pt x="1200" y="462"/>
                    </a:lnTo>
                    <a:lnTo>
                      <a:pt x="1206" y="462"/>
                    </a:lnTo>
                    <a:lnTo>
                      <a:pt x="1212" y="456"/>
                    </a:lnTo>
                    <a:lnTo>
                      <a:pt x="1218" y="456"/>
                    </a:lnTo>
                    <a:lnTo>
                      <a:pt x="1224" y="456"/>
                    </a:lnTo>
                    <a:lnTo>
                      <a:pt x="1230" y="456"/>
                    </a:lnTo>
                    <a:lnTo>
                      <a:pt x="1230" y="462"/>
                    </a:lnTo>
                    <a:lnTo>
                      <a:pt x="1236" y="468"/>
                    </a:lnTo>
                    <a:lnTo>
                      <a:pt x="1242" y="462"/>
                    </a:lnTo>
                    <a:lnTo>
                      <a:pt x="1236" y="456"/>
                    </a:lnTo>
                    <a:lnTo>
                      <a:pt x="1242" y="456"/>
                    </a:lnTo>
                    <a:lnTo>
                      <a:pt x="1248" y="456"/>
                    </a:lnTo>
                    <a:lnTo>
                      <a:pt x="1248" y="462"/>
                    </a:lnTo>
                    <a:lnTo>
                      <a:pt x="1254" y="462"/>
                    </a:lnTo>
                    <a:lnTo>
                      <a:pt x="1254" y="456"/>
                    </a:lnTo>
                    <a:lnTo>
                      <a:pt x="1260" y="456"/>
                    </a:lnTo>
                    <a:lnTo>
                      <a:pt x="1266" y="456"/>
                    </a:lnTo>
                    <a:lnTo>
                      <a:pt x="1272" y="462"/>
                    </a:lnTo>
                    <a:lnTo>
                      <a:pt x="1278" y="456"/>
                    </a:lnTo>
                    <a:lnTo>
                      <a:pt x="1284" y="462"/>
                    </a:lnTo>
                    <a:lnTo>
                      <a:pt x="1284" y="456"/>
                    </a:lnTo>
                    <a:lnTo>
                      <a:pt x="1284" y="450"/>
                    </a:lnTo>
                    <a:lnTo>
                      <a:pt x="1290" y="444"/>
                    </a:lnTo>
                    <a:lnTo>
                      <a:pt x="1290" y="438"/>
                    </a:lnTo>
                    <a:lnTo>
                      <a:pt x="1290" y="432"/>
                    </a:lnTo>
                    <a:lnTo>
                      <a:pt x="1290" y="426"/>
                    </a:lnTo>
                    <a:lnTo>
                      <a:pt x="1296" y="426"/>
                    </a:lnTo>
                    <a:lnTo>
                      <a:pt x="1296" y="414"/>
                    </a:lnTo>
                    <a:lnTo>
                      <a:pt x="1296" y="408"/>
                    </a:lnTo>
                    <a:lnTo>
                      <a:pt x="1302" y="408"/>
                    </a:lnTo>
                    <a:lnTo>
                      <a:pt x="1314" y="402"/>
                    </a:lnTo>
                    <a:lnTo>
                      <a:pt x="1314" y="396"/>
                    </a:lnTo>
                    <a:lnTo>
                      <a:pt x="1314" y="390"/>
                    </a:lnTo>
                    <a:lnTo>
                      <a:pt x="1320" y="384"/>
                    </a:lnTo>
                    <a:lnTo>
                      <a:pt x="1320" y="372"/>
                    </a:lnTo>
                    <a:lnTo>
                      <a:pt x="1326" y="366"/>
                    </a:lnTo>
                    <a:lnTo>
                      <a:pt x="1326" y="360"/>
                    </a:lnTo>
                    <a:lnTo>
                      <a:pt x="1332" y="354"/>
                    </a:lnTo>
                    <a:lnTo>
                      <a:pt x="1332" y="342"/>
                    </a:lnTo>
                    <a:lnTo>
                      <a:pt x="1332" y="330"/>
                    </a:lnTo>
                    <a:lnTo>
                      <a:pt x="1332" y="324"/>
                    </a:lnTo>
                    <a:lnTo>
                      <a:pt x="1332" y="318"/>
                    </a:lnTo>
                    <a:lnTo>
                      <a:pt x="1332" y="312"/>
                    </a:lnTo>
                    <a:lnTo>
                      <a:pt x="1332" y="306"/>
                    </a:lnTo>
                    <a:lnTo>
                      <a:pt x="1326" y="306"/>
                    </a:lnTo>
                    <a:lnTo>
                      <a:pt x="1320" y="306"/>
                    </a:lnTo>
                    <a:lnTo>
                      <a:pt x="1308" y="306"/>
                    </a:lnTo>
                    <a:lnTo>
                      <a:pt x="1302" y="306"/>
                    </a:lnTo>
                    <a:lnTo>
                      <a:pt x="1308" y="300"/>
                    </a:lnTo>
                    <a:lnTo>
                      <a:pt x="1296" y="288"/>
                    </a:lnTo>
                    <a:lnTo>
                      <a:pt x="1290" y="282"/>
                    </a:lnTo>
                    <a:lnTo>
                      <a:pt x="1284" y="276"/>
                    </a:lnTo>
                    <a:lnTo>
                      <a:pt x="1296" y="270"/>
                    </a:lnTo>
                    <a:lnTo>
                      <a:pt x="1302" y="264"/>
                    </a:lnTo>
                    <a:lnTo>
                      <a:pt x="1308" y="258"/>
                    </a:lnTo>
                    <a:lnTo>
                      <a:pt x="1302" y="258"/>
                    </a:lnTo>
                    <a:lnTo>
                      <a:pt x="1302" y="246"/>
                    </a:lnTo>
                    <a:lnTo>
                      <a:pt x="1296" y="240"/>
                    </a:lnTo>
                    <a:lnTo>
                      <a:pt x="1302" y="240"/>
                    </a:lnTo>
                    <a:lnTo>
                      <a:pt x="1302" y="234"/>
                    </a:lnTo>
                    <a:lnTo>
                      <a:pt x="1308" y="234"/>
                    </a:lnTo>
                    <a:lnTo>
                      <a:pt x="1302" y="234"/>
                    </a:lnTo>
                    <a:lnTo>
                      <a:pt x="1302" y="228"/>
                    </a:lnTo>
                    <a:lnTo>
                      <a:pt x="1308" y="228"/>
                    </a:lnTo>
                    <a:lnTo>
                      <a:pt x="1320" y="228"/>
                    </a:lnTo>
                    <a:lnTo>
                      <a:pt x="1326" y="228"/>
                    </a:lnTo>
                    <a:lnTo>
                      <a:pt x="1332" y="228"/>
                    </a:lnTo>
                    <a:lnTo>
                      <a:pt x="1338" y="228"/>
                    </a:lnTo>
                    <a:lnTo>
                      <a:pt x="1344" y="228"/>
                    </a:lnTo>
                    <a:lnTo>
                      <a:pt x="1356" y="234"/>
                    </a:lnTo>
                    <a:lnTo>
                      <a:pt x="1362" y="234"/>
                    </a:lnTo>
                    <a:lnTo>
                      <a:pt x="1356" y="222"/>
                    </a:lnTo>
                    <a:lnTo>
                      <a:pt x="1350" y="216"/>
                    </a:lnTo>
                    <a:lnTo>
                      <a:pt x="1344" y="210"/>
                    </a:lnTo>
                    <a:lnTo>
                      <a:pt x="1332" y="210"/>
                    </a:lnTo>
                    <a:lnTo>
                      <a:pt x="1326" y="216"/>
                    </a:lnTo>
                    <a:lnTo>
                      <a:pt x="1314" y="204"/>
                    </a:lnTo>
                    <a:lnTo>
                      <a:pt x="1308" y="204"/>
                    </a:lnTo>
                    <a:lnTo>
                      <a:pt x="1302" y="204"/>
                    </a:lnTo>
                    <a:lnTo>
                      <a:pt x="1302" y="198"/>
                    </a:lnTo>
                    <a:lnTo>
                      <a:pt x="1296" y="198"/>
                    </a:lnTo>
                    <a:lnTo>
                      <a:pt x="1290" y="198"/>
                    </a:lnTo>
                    <a:lnTo>
                      <a:pt x="1284" y="198"/>
                    </a:lnTo>
                    <a:lnTo>
                      <a:pt x="1278" y="204"/>
                    </a:lnTo>
                    <a:lnTo>
                      <a:pt x="1272" y="204"/>
                    </a:lnTo>
                    <a:lnTo>
                      <a:pt x="1266" y="204"/>
                    </a:lnTo>
                    <a:lnTo>
                      <a:pt x="1266" y="210"/>
                    </a:lnTo>
                    <a:lnTo>
                      <a:pt x="1266" y="222"/>
                    </a:lnTo>
                    <a:lnTo>
                      <a:pt x="1254" y="222"/>
                    </a:lnTo>
                    <a:lnTo>
                      <a:pt x="1242" y="222"/>
                    </a:lnTo>
                    <a:lnTo>
                      <a:pt x="1242" y="228"/>
                    </a:lnTo>
                    <a:lnTo>
                      <a:pt x="1242" y="234"/>
                    </a:lnTo>
                    <a:lnTo>
                      <a:pt x="1236" y="240"/>
                    </a:lnTo>
                    <a:lnTo>
                      <a:pt x="1230" y="252"/>
                    </a:lnTo>
                    <a:lnTo>
                      <a:pt x="1224" y="258"/>
                    </a:lnTo>
                    <a:lnTo>
                      <a:pt x="1212" y="264"/>
                    </a:lnTo>
                    <a:lnTo>
                      <a:pt x="1206" y="270"/>
                    </a:lnTo>
                    <a:lnTo>
                      <a:pt x="1200" y="270"/>
                    </a:lnTo>
                    <a:lnTo>
                      <a:pt x="1194" y="276"/>
                    </a:lnTo>
                    <a:lnTo>
                      <a:pt x="1188" y="276"/>
                    </a:lnTo>
                    <a:lnTo>
                      <a:pt x="1158" y="288"/>
                    </a:lnTo>
                    <a:lnTo>
                      <a:pt x="1158" y="294"/>
                    </a:lnTo>
                    <a:lnTo>
                      <a:pt x="1158" y="306"/>
                    </a:lnTo>
                    <a:lnTo>
                      <a:pt x="1164" y="306"/>
                    </a:lnTo>
                    <a:lnTo>
                      <a:pt x="1164" y="312"/>
                    </a:lnTo>
                    <a:lnTo>
                      <a:pt x="1164" y="324"/>
                    </a:lnTo>
                    <a:lnTo>
                      <a:pt x="1164" y="330"/>
                    </a:lnTo>
                    <a:lnTo>
                      <a:pt x="1152" y="330"/>
                    </a:lnTo>
                    <a:lnTo>
                      <a:pt x="1146" y="336"/>
                    </a:lnTo>
                    <a:lnTo>
                      <a:pt x="1140" y="336"/>
                    </a:lnTo>
                    <a:lnTo>
                      <a:pt x="1134" y="342"/>
                    </a:lnTo>
                    <a:lnTo>
                      <a:pt x="1128" y="342"/>
                    </a:lnTo>
                    <a:lnTo>
                      <a:pt x="1128" y="348"/>
                    </a:lnTo>
                    <a:lnTo>
                      <a:pt x="1122" y="348"/>
                    </a:lnTo>
                    <a:lnTo>
                      <a:pt x="1116" y="354"/>
                    </a:lnTo>
                    <a:lnTo>
                      <a:pt x="1116" y="360"/>
                    </a:lnTo>
                    <a:lnTo>
                      <a:pt x="1110" y="366"/>
                    </a:lnTo>
                    <a:lnTo>
                      <a:pt x="1110" y="372"/>
                    </a:lnTo>
                    <a:lnTo>
                      <a:pt x="1110" y="378"/>
                    </a:lnTo>
                    <a:lnTo>
                      <a:pt x="1098" y="378"/>
                    </a:lnTo>
                    <a:lnTo>
                      <a:pt x="1092" y="378"/>
                    </a:lnTo>
                    <a:lnTo>
                      <a:pt x="1074" y="384"/>
                    </a:lnTo>
                    <a:lnTo>
                      <a:pt x="1044" y="384"/>
                    </a:lnTo>
                    <a:lnTo>
                      <a:pt x="1038" y="384"/>
                    </a:lnTo>
                    <a:lnTo>
                      <a:pt x="1032" y="390"/>
                    </a:lnTo>
                    <a:lnTo>
                      <a:pt x="1026" y="390"/>
                    </a:lnTo>
                    <a:lnTo>
                      <a:pt x="1020" y="402"/>
                    </a:lnTo>
                    <a:lnTo>
                      <a:pt x="1002" y="396"/>
                    </a:lnTo>
                    <a:lnTo>
                      <a:pt x="984" y="396"/>
                    </a:lnTo>
                    <a:lnTo>
                      <a:pt x="978" y="396"/>
                    </a:lnTo>
                    <a:lnTo>
                      <a:pt x="972" y="396"/>
                    </a:lnTo>
                    <a:lnTo>
                      <a:pt x="966" y="396"/>
                    </a:lnTo>
                    <a:lnTo>
                      <a:pt x="960" y="390"/>
                    </a:lnTo>
                    <a:lnTo>
                      <a:pt x="948" y="390"/>
                    </a:lnTo>
                    <a:lnTo>
                      <a:pt x="942" y="390"/>
                    </a:lnTo>
                    <a:lnTo>
                      <a:pt x="936" y="390"/>
                    </a:lnTo>
                    <a:lnTo>
                      <a:pt x="930" y="390"/>
                    </a:lnTo>
                    <a:lnTo>
                      <a:pt x="924" y="390"/>
                    </a:lnTo>
                    <a:lnTo>
                      <a:pt x="918" y="384"/>
                    </a:lnTo>
                    <a:lnTo>
                      <a:pt x="906" y="384"/>
                    </a:lnTo>
                    <a:lnTo>
                      <a:pt x="894" y="384"/>
                    </a:lnTo>
                    <a:lnTo>
                      <a:pt x="894" y="378"/>
                    </a:lnTo>
                    <a:lnTo>
                      <a:pt x="894" y="372"/>
                    </a:lnTo>
                    <a:lnTo>
                      <a:pt x="888" y="366"/>
                    </a:lnTo>
                    <a:lnTo>
                      <a:pt x="864" y="348"/>
                    </a:lnTo>
                    <a:lnTo>
                      <a:pt x="912" y="336"/>
                    </a:lnTo>
                    <a:lnTo>
                      <a:pt x="918" y="342"/>
                    </a:lnTo>
                    <a:lnTo>
                      <a:pt x="924" y="342"/>
                    </a:lnTo>
                    <a:lnTo>
                      <a:pt x="930" y="342"/>
                    </a:lnTo>
                    <a:lnTo>
                      <a:pt x="930" y="348"/>
                    </a:lnTo>
                    <a:lnTo>
                      <a:pt x="936" y="348"/>
                    </a:lnTo>
                    <a:lnTo>
                      <a:pt x="936" y="330"/>
                    </a:lnTo>
                    <a:lnTo>
                      <a:pt x="936" y="324"/>
                    </a:lnTo>
                    <a:lnTo>
                      <a:pt x="942" y="324"/>
                    </a:lnTo>
                    <a:lnTo>
                      <a:pt x="978" y="276"/>
                    </a:lnTo>
                    <a:lnTo>
                      <a:pt x="984" y="258"/>
                    </a:lnTo>
                    <a:lnTo>
                      <a:pt x="1026" y="264"/>
                    </a:lnTo>
                    <a:lnTo>
                      <a:pt x="1026" y="258"/>
                    </a:lnTo>
                    <a:lnTo>
                      <a:pt x="1026" y="246"/>
                    </a:lnTo>
                    <a:lnTo>
                      <a:pt x="1026" y="240"/>
                    </a:lnTo>
                    <a:lnTo>
                      <a:pt x="1014" y="234"/>
                    </a:lnTo>
                    <a:lnTo>
                      <a:pt x="990" y="216"/>
                    </a:lnTo>
                    <a:lnTo>
                      <a:pt x="972" y="198"/>
                    </a:lnTo>
                    <a:lnTo>
                      <a:pt x="984" y="192"/>
                    </a:lnTo>
                    <a:lnTo>
                      <a:pt x="1020" y="174"/>
                    </a:lnTo>
                    <a:lnTo>
                      <a:pt x="1020" y="156"/>
                    </a:lnTo>
                    <a:lnTo>
                      <a:pt x="1020" y="120"/>
                    </a:lnTo>
                    <a:lnTo>
                      <a:pt x="1020" y="114"/>
                    </a:lnTo>
                    <a:lnTo>
                      <a:pt x="1020" y="96"/>
                    </a:lnTo>
                    <a:lnTo>
                      <a:pt x="1014" y="96"/>
                    </a:lnTo>
                    <a:lnTo>
                      <a:pt x="1008" y="108"/>
                    </a:lnTo>
                    <a:lnTo>
                      <a:pt x="996" y="108"/>
                    </a:lnTo>
                    <a:lnTo>
                      <a:pt x="990" y="108"/>
                    </a:lnTo>
                    <a:lnTo>
                      <a:pt x="984" y="108"/>
                    </a:lnTo>
                    <a:lnTo>
                      <a:pt x="984" y="114"/>
                    </a:lnTo>
                    <a:lnTo>
                      <a:pt x="978" y="114"/>
                    </a:lnTo>
                    <a:lnTo>
                      <a:pt x="972" y="114"/>
                    </a:lnTo>
                    <a:lnTo>
                      <a:pt x="972" y="120"/>
                    </a:lnTo>
                    <a:lnTo>
                      <a:pt x="966" y="120"/>
                    </a:lnTo>
                    <a:lnTo>
                      <a:pt x="960" y="126"/>
                    </a:lnTo>
                    <a:lnTo>
                      <a:pt x="954" y="126"/>
                    </a:lnTo>
                    <a:lnTo>
                      <a:pt x="948" y="126"/>
                    </a:lnTo>
                    <a:lnTo>
                      <a:pt x="948" y="132"/>
                    </a:lnTo>
                    <a:lnTo>
                      <a:pt x="942" y="132"/>
                    </a:lnTo>
                    <a:lnTo>
                      <a:pt x="930" y="138"/>
                    </a:lnTo>
                    <a:lnTo>
                      <a:pt x="924" y="138"/>
                    </a:lnTo>
                    <a:lnTo>
                      <a:pt x="918" y="138"/>
                    </a:lnTo>
                    <a:lnTo>
                      <a:pt x="906" y="126"/>
                    </a:lnTo>
                    <a:lnTo>
                      <a:pt x="906" y="120"/>
                    </a:lnTo>
                    <a:lnTo>
                      <a:pt x="894" y="108"/>
                    </a:lnTo>
                    <a:lnTo>
                      <a:pt x="888" y="90"/>
                    </a:lnTo>
                    <a:lnTo>
                      <a:pt x="882" y="84"/>
                    </a:lnTo>
                    <a:lnTo>
                      <a:pt x="882" y="78"/>
                    </a:lnTo>
                    <a:lnTo>
                      <a:pt x="876" y="78"/>
                    </a:lnTo>
                    <a:lnTo>
                      <a:pt x="876" y="84"/>
                    </a:lnTo>
                    <a:lnTo>
                      <a:pt x="870" y="84"/>
                    </a:lnTo>
                    <a:lnTo>
                      <a:pt x="870" y="90"/>
                    </a:lnTo>
                    <a:lnTo>
                      <a:pt x="864" y="90"/>
                    </a:lnTo>
                    <a:lnTo>
                      <a:pt x="858" y="90"/>
                    </a:lnTo>
                    <a:lnTo>
                      <a:pt x="858" y="84"/>
                    </a:lnTo>
                    <a:lnTo>
                      <a:pt x="852" y="78"/>
                    </a:lnTo>
                    <a:lnTo>
                      <a:pt x="852" y="72"/>
                    </a:lnTo>
                    <a:lnTo>
                      <a:pt x="852" y="60"/>
                    </a:lnTo>
                    <a:lnTo>
                      <a:pt x="846" y="42"/>
                    </a:lnTo>
                    <a:lnTo>
                      <a:pt x="840" y="30"/>
                    </a:lnTo>
                    <a:lnTo>
                      <a:pt x="852" y="36"/>
                    </a:lnTo>
                    <a:lnTo>
                      <a:pt x="846" y="0"/>
                    </a:lnTo>
                    <a:close/>
                  </a:path>
                </a:pathLst>
              </a:custGeom>
              <a:solidFill>
                <a:srgbClr val="FFFF00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marL="0" marR="0" lvl="0" indent="0" algn="ctr" defTabSz="95190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4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1" name="Freeform 33">
                <a:extLst>
                  <a:ext uri="{FF2B5EF4-FFF2-40B4-BE49-F238E27FC236}">
                    <a16:creationId xmlns:a16="http://schemas.microsoft.com/office/drawing/2014/main" id="{6E768871-FC13-4D6F-98F8-B0F253953AD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52638" y="3601002"/>
                <a:ext cx="1381875" cy="1714070"/>
              </a:xfrm>
              <a:custGeom>
                <a:avLst/>
                <a:gdLst>
                  <a:gd name="T0" fmla="*/ 378 w 870"/>
                  <a:gd name="T1" fmla="*/ 42 h 1080"/>
                  <a:gd name="T2" fmla="*/ 402 w 870"/>
                  <a:gd name="T3" fmla="*/ 18 h 1080"/>
                  <a:gd name="T4" fmla="*/ 456 w 870"/>
                  <a:gd name="T5" fmla="*/ 6 h 1080"/>
                  <a:gd name="T6" fmla="*/ 474 w 870"/>
                  <a:gd name="T7" fmla="*/ 54 h 1080"/>
                  <a:gd name="T8" fmla="*/ 528 w 870"/>
                  <a:gd name="T9" fmla="*/ 30 h 1080"/>
                  <a:gd name="T10" fmla="*/ 564 w 870"/>
                  <a:gd name="T11" fmla="*/ 42 h 1080"/>
                  <a:gd name="T12" fmla="*/ 618 w 870"/>
                  <a:gd name="T13" fmla="*/ 48 h 1080"/>
                  <a:gd name="T14" fmla="*/ 660 w 870"/>
                  <a:gd name="T15" fmla="*/ 42 h 1080"/>
                  <a:gd name="T16" fmla="*/ 702 w 870"/>
                  <a:gd name="T17" fmla="*/ 66 h 1080"/>
                  <a:gd name="T18" fmla="*/ 804 w 870"/>
                  <a:gd name="T19" fmla="*/ 36 h 1080"/>
                  <a:gd name="T20" fmla="*/ 798 w 870"/>
                  <a:gd name="T21" fmla="*/ 138 h 1080"/>
                  <a:gd name="T22" fmla="*/ 864 w 870"/>
                  <a:gd name="T23" fmla="*/ 144 h 1080"/>
                  <a:gd name="T24" fmla="*/ 810 w 870"/>
                  <a:gd name="T25" fmla="*/ 204 h 1080"/>
                  <a:gd name="T26" fmla="*/ 804 w 870"/>
                  <a:gd name="T27" fmla="*/ 222 h 1080"/>
                  <a:gd name="T28" fmla="*/ 768 w 870"/>
                  <a:gd name="T29" fmla="*/ 240 h 1080"/>
                  <a:gd name="T30" fmla="*/ 792 w 870"/>
                  <a:gd name="T31" fmla="*/ 276 h 1080"/>
                  <a:gd name="T32" fmla="*/ 816 w 870"/>
                  <a:gd name="T33" fmla="*/ 330 h 1080"/>
                  <a:gd name="T34" fmla="*/ 798 w 870"/>
                  <a:gd name="T35" fmla="*/ 366 h 1080"/>
                  <a:gd name="T36" fmla="*/ 774 w 870"/>
                  <a:gd name="T37" fmla="*/ 384 h 1080"/>
                  <a:gd name="T38" fmla="*/ 732 w 870"/>
                  <a:gd name="T39" fmla="*/ 384 h 1080"/>
                  <a:gd name="T40" fmla="*/ 702 w 870"/>
                  <a:gd name="T41" fmla="*/ 438 h 1080"/>
                  <a:gd name="T42" fmla="*/ 702 w 870"/>
                  <a:gd name="T43" fmla="*/ 492 h 1080"/>
                  <a:gd name="T44" fmla="*/ 714 w 870"/>
                  <a:gd name="T45" fmla="*/ 558 h 1080"/>
                  <a:gd name="T46" fmla="*/ 696 w 870"/>
                  <a:gd name="T47" fmla="*/ 606 h 1080"/>
                  <a:gd name="T48" fmla="*/ 624 w 870"/>
                  <a:gd name="T49" fmla="*/ 624 h 1080"/>
                  <a:gd name="T50" fmla="*/ 624 w 870"/>
                  <a:gd name="T51" fmla="*/ 672 h 1080"/>
                  <a:gd name="T52" fmla="*/ 636 w 870"/>
                  <a:gd name="T53" fmla="*/ 726 h 1080"/>
                  <a:gd name="T54" fmla="*/ 564 w 870"/>
                  <a:gd name="T55" fmla="*/ 762 h 1080"/>
                  <a:gd name="T56" fmla="*/ 444 w 870"/>
                  <a:gd name="T57" fmla="*/ 762 h 1080"/>
                  <a:gd name="T58" fmla="*/ 414 w 870"/>
                  <a:gd name="T59" fmla="*/ 774 h 1080"/>
                  <a:gd name="T60" fmla="*/ 330 w 870"/>
                  <a:gd name="T61" fmla="*/ 810 h 1080"/>
                  <a:gd name="T62" fmla="*/ 312 w 870"/>
                  <a:gd name="T63" fmla="*/ 846 h 1080"/>
                  <a:gd name="T64" fmla="*/ 360 w 870"/>
                  <a:gd name="T65" fmla="*/ 864 h 1080"/>
                  <a:gd name="T66" fmla="*/ 366 w 870"/>
                  <a:gd name="T67" fmla="*/ 912 h 1080"/>
                  <a:gd name="T68" fmla="*/ 348 w 870"/>
                  <a:gd name="T69" fmla="*/ 966 h 1080"/>
                  <a:gd name="T70" fmla="*/ 336 w 870"/>
                  <a:gd name="T71" fmla="*/ 936 h 1080"/>
                  <a:gd name="T72" fmla="*/ 282 w 870"/>
                  <a:gd name="T73" fmla="*/ 936 h 1080"/>
                  <a:gd name="T74" fmla="*/ 276 w 870"/>
                  <a:gd name="T75" fmla="*/ 996 h 1080"/>
                  <a:gd name="T76" fmla="*/ 300 w 870"/>
                  <a:gd name="T77" fmla="*/ 1074 h 1080"/>
                  <a:gd name="T78" fmla="*/ 252 w 870"/>
                  <a:gd name="T79" fmla="*/ 1044 h 1080"/>
                  <a:gd name="T80" fmla="*/ 174 w 870"/>
                  <a:gd name="T81" fmla="*/ 1008 h 1080"/>
                  <a:gd name="T82" fmla="*/ 102 w 870"/>
                  <a:gd name="T83" fmla="*/ 948 h 1080"/>
                  <a:gd name="T84" fmla="*/ 138 w 870"/>
                  <a:gd name="T85" fmla="*/ 912 h 1080"/>
                  <a:gd name="T86" fmla="*/ 72 w 870"/>
                  <a:gd name="T87" fmla="*/ 828 h 1080"/>
                  <a:gd name="T88" fmla="*/ 156 w 870"/>
                  <a:gd name="T89" fmla="*/ 798 h 1080"/>
                  <a:gd name="T90" fmla="*/ 186 w 870"/>
                  <a:gd name="T91" fmla="*/ 696 h 1080"/>
                  <a:gd name="T92" fmla="*/ 150 w 870"/>
                  <a:gd name="T93" fmla="*/ 666 h 1080"/>
                  <a:gd name="T94" fmla="*/ 72 w 870"/>
                  <a:gd name="T95" fmla="*/ 618 h 1080"/>
                  <a:gd name="T96" fmla="*/ 12 w 870"/>
                  <a:gd name="T97" fmla="*/ 540 h 1080"/>
                  <a:gd name="T98" fmla="*/ 126 w 870"/>
                  <a:gd name="T99" fmla="*/ 486 h 1080"/>
                  <a:gd name="T100" fmla="*/ 186 w 870"/>
                  <a:gd name="T101" fmla="*/ 468 h 1080"/>
                  <a:gd name="T102" fmla="*/ 210 w 870"/>
                  <a:gd name="T103" fmla="*/ 366 h 1080"/>
                  <a:gd name="T104" fmla="*/ 216 w 870"/>
                  <a:gd name="T105" fmla="*/ 342 h 1080"/>
                  <a:gd name="T106" fmla="*/ 222 w 870"/>
                  <a:gd name="T107" fmla="*/ 294 h 1080"/>
                  <a:gd name="T108" fmla="*/ 246 w 870"/>
                  <a:gd name="T109" fmla="*/ 282 h 1080"/>
                  <a:gd name="T110" fmla="*/ 270 w 870"/>
                  <a:gd name="T111" fmla="*/ 270 h 1080"/>
                  <a:gd name="T112" fmla="*/ 318 w 870"/>
                  <a:gd name="T113" fmla="*/ 270 h 1080"/>
                  <a:gd name="T114" fmla="*/ 348 w 870"/>
                  <a:gd name="T115" fmla="*/ 210 h 1080"/>
                  <a:gd name="T116" fmla="*/ 366 w 870"/>
                  <a:gd name="T117" fmla="*/ 126 h 1080"/>
                  <a:gd name="T118" fmla="*/ 336 w 870"/>
                  <a:gd name="T119" fmla="*/ 78 h 10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70" h="1080">
                    <a:moveTo>
                      <a:pt x="336" y="54"/>
                    </a:moveTo>
                    <a:lnTo>
                      <a:pt x="336" y="48"/>
                    </a:lnTo>
                    <a:lnTo>
                      <a:pt x="342" y="48"/>
                    </a:lnTo>
                    <a:lnTo>
                      <a:pt x="336" y="48"/>
                    </a:lnTo>
                    <a:lnTo>
                      <a:pt x="336" y="42"/>
                    </a:lnTo>
                    <a:lnTo>
                      <a:pt x="342" y="42"/>
                    </a:lnTo>
                    <a:lnTo>
                      <a:pt x="354" y="42"/>
                    </a:lnTo>
                    <a:lnTo>
                      <a:pt x="360" y="42"/>
                    </a:lnTo>
                    <a:lnTo>
                      <a:pt x="366" y="42"/>
                    </a:lnTo>
                    <a:lnTo>
                      <a:pt x="372" y="42"/>
                    </a:lnTo>
                    <a:lnTo>
                      <a:pt x="378" y="42"/>
                    </a:lnTo>
                    <a:lnTo>
                      <a:pt x="390" y="48"/>
                    </a:lnTo>
                    <a:lnTo>
                      <a:pt x="396" y="48"/>
                    </a:lnTo>
                    <a:lnTo>
                      <a:pt x="390" y="36"/>
                    </a:lnTo>
                    <a:lnTo>
                      <a:pt x="384" y="30"/>
                    </a:lnTo>
                    <a:lnTo>
                      <a:pt x="378" y="24"/>
                    </a:lnTo>
                    <a:lnTo>
                      <a:pt x="390" y="24"/>
                    </a:lnTo>
                    <a:lnTo>
                      <a:pt x="396" y="24"/>
                    </a:lnTo>
                    <a:lnTo>
                      <a:pt x="402" y="24"/>
                    </a:lnTo>
                    <a:lnTo>
                      <a:pt x="408" y="24"/>
                    </a:lnTo>
                    <a:lnTo>
                      <a:pt x="408" y="18"/>
                    </a:lnTo>
                    <a:lnTo>
                      <a:pt x="402" y="18"/>
                    </a:lnTo>
                    <a:lnTo>
                      <a:pt x="402" y="12"/>
                    </a:lnTo>
                    <a:lnTo>
                      <a:pt x="408" y="12"/>
                    </a:lnTo>
                    <a:lnTo>
                      <a:pt x="408" y="6"/>
                    </a:lnTo>
                    <a:lnTo>
                      <a:pt x="414" y="6"/>
                    </a:lnTo>
                    <a:lnTo>
                      <a:pt x="432" y="12"/>
                    </a:lnTo>
                    <a:lnTo>
                      <a:pt x="432" y="18"/>
                    </a:lnTo>
                    <a:lnTo>
                      <a:pt x="438" y="18"/>
                    </a:lnTo>
                    <a:lnTo>
                      <a:pt x="444" y="12"/>
                    </a:lnTo>
                    <a:lnTo>
                      <a:pt x="450" y="12"/>
                    </a:lnTo>
                    <a:lnTo>
                      <a:pt x="456" y="12"/>
                    </a:lnTo>
                    <a:lnTo>
                      <a:pt x="456" y="6"/>
                    </a:lnTo>
                    <a:lnTo>
                      <a:pt x="462" y="6"/>
                    </a:lnTo>
                    <a:lnTo>
                      <a:pt x="468" y="0"/>
                    </a:lnTo>
                    <a:lnTo>
                      <a:pt x="468" y="6"/>
                    </a:lnTo>
                    <a:lnTo>
                      <a:pt x="468" y="12"/>
                    </a:lnTo>
                    <a:lnTo>
                      <a:pt x="468" y="18"/>
                    </a:lnTo>
                    <a:lnTo>
                      <a:pt x="474" y="24"/>
                    </a:lnTo>
                    <a:lnTo>
                      <a:pt x="474" y="30"/>
                    </a:lnTo>
                    <a:lnTo>
                      <a:pt x="474" y="36"/>
                    </a:lnTo>
                    <a:lnTo>
                      <a:pt x="474" y="42"/>
                    </a:lnTo>
                    <a:lnTo>
                      <a:pt x="474" y="48"/>
                    </a:lnTo>
                    <a:lnTo>
                      <a:pt x="474" y="54"/>
                    </a:lnTo>
                    <a:lnTo>
                      <a:pt x="480" y="54"/>
                    </a:lnTo>
                    <a:lnTo>
                      <a:pt x="486" y="48"/>
                    </a:lnTo>
                    <a:lnTo>
                      <a:pt x="492" y="48"/>
                    </a:lnTo>
                    <a:lnTo>
                      <a:pt x="498" y="42"/>
                    </a:lnTo>
                    <a:lnTo>
                      <a:pt x="504" y="42"/>
                    </a:lnTo>
                    <a:lnTo>
                      <a:pt x="504" y="36"/>
                    </a:lnTo>
                    <a:lnTo>
                      <a:pt x="510" y="36"/>
                    </a:lnTo>
                    <a:lnTo>
                      <a:pt x="516" y="36"/>
                    </a:lnTo>
                    <a:lnTo>
                      <a:pt x="516" y="30"/>
                    </a:lnTo>
                    <a:lnTo>
                      <a:pt x="522" y="30"/>
                    </a:lnTo>
                    <a:lnTo>
                      <a:pt x="528" y="30"/>
                    </a:lnTo>
                    <a:lnTo>
                      <a:pt x="528" y="24"/>
                    </a:lnTo>
                    <a:lnTo>
                      <a:pt x="534" y="24"/>
                    </a:lnTo>
                    <a:lnTo>
                      <a:pt x="540" y="18"/>
                    </a:lnTo>
                    <a:lnTo>
                      <a:pt x="546" y="18"/>
                    </a:lnTo>
                    <a:lnTo>
                      <a:pt x="552" y="18"/>
                    </a:lnTo>
                    <a:lnTo>
                      <a:pt x="552" y="24"/>
                    </a:lnTo>
                    <a:lnTo>
                      <a:pt x="552" y="30"/>
                    </a:lnTo>
                    <a:lnTo>
                      <a:pt x="558" y="30"/>
                    </a:lnTo>
                    <a:lnTo>
                      <a:pt x="558" y="36"/>
                    </a:lnTo>
                    <a:lnTo>
                      <a:pt x="564" y="36"/>
                    </a:lnTo>
                    <a:lnTo>
                      <a:pt x="564" y="42"/>
                    </a:lnTo>
                    <a:lnTo>
                      <a:pt x="570" y="42"/>
                    </a:lnTo>
                    <a:lnTo>
                      <a:pt x="570" y="48"/>
                    </a:lnTo>
                    <a:lnTo>
                      <a:pt x="576" y="48"/>
                    </a:lnTo>
                    <a:lnTo>
                      <a:pt x="576" y="54"/>
                    </a:lnTo>
                    <a:lnTo>
                      <a:pt x="582" y="48"/>
                    </a:lnTo>
                    <a:lnTo>
                      <a:pt x="588" y="48"/>
                    </a:lnTo>
                    <a:lnTo>
                      <a:pt x="594" y="48"/>
                    </a:lnTo>
                    <a:lnTo>
                      <a:pt x="600" y="48"/>
                    </a:lnTo>
                    <a:lnTo>
                      <a:pt x="606" y="48"/>
                    </a:lnTo>
                    <a:lnTo>
                      <a:pt x="612" y="48"/>
                    </a:lnTo>
                    <a:lnTo>
                      <a:pt x="618" y="48"/>
                    </a:lnTo>
                    <a:lnTo>
                      <a:pt x="624" y="48"/>
                    </a:lnTo>
                    <a:lnTo>
                      <a:pt x="624" y="42"/>
                    </a:lnTo>
                    <a:lnTo>
                      <a:pt x="630" y="42"/>
                    </a:lnTo>
                    <a:lnTo>
                      <a:pt x="630" y="36"/>
                    </a:lnTo>
                    <a:lnTo>
                      <a:pt x="636" y="36"/>
                    </a:lnTo>
                    <a:lnTo>
                      <a:pt x="636" y="42"/>
                    </a:lnTo>
                    <a:lnTo>
                      <a:pt x="642" y="42"/>
                    </a:lnTo>
                    <a:lnTo>
                      <a:pt x="648" y="42"/>
                    </a:lnTo>
                    <a:lnTo>
                      <a:pt x="654" y="36"/>
                    </a:lnTo>
                    <a:lnTo>
                      <a:pt x="654" y="42"/>
                    </a:lnTo>
                    <a:lnTo>
                      <a:pt x="660" y="42"/>
                    </a:lnTo>
                    <a:lnTo>
                      <a:pt x="666" y="42"/>
                    </a:lnTo>
                    <a:lnTo>
                      <a:pt x="672" y="42"/>
                    </a:lnTo>
                    <a:lnTo>
                      <a:pt x="678" y="42"/>
                    </a:lnTo>
                    <a:lnTo>
                      <a:pt x="678" y="48"/>
                    </a:lnTo>
                    <a:lnTo>
                      <a:pt x="684" y="54"/>
                    </a:lnTo>
                    <a:lnTo>
                      <a:pt x="684" y="60"/>
                    </a:lnTo>
                    <a:lnTo>
                      <a:pt x="684" y="66"/>
                    </a:lnTo>
                    <a:lnTo>
                      <a:pt x="684" y="72"/>
                    </a:lnTo>
                    <a:lnTo>
                      <a:pt x="696" y="72"/>
                    </a:lnTo>
                    <a:lnTo>
                      <a:pt x="702" y="72"/>
                    </a:lnTo>
                    <a:lnTo>
                      <a:pt x="702" y="66"/>
                    </a:lnTo>
                    <a:lnTo>
                      <a:pt x="708" y="66"/>
                    </a:lnTo>
                    <a:lnTo>
                      <a:pt x="714" y="66"/>
                    </a:lnTo>
                    <a:lnTo>
                      <a:pt x="720" y="60"/>
                    </a:lnTo>
                    <a:lnTo>
                      <a:pt x="732" y="60"/>
                    </a:lnTo>
                    <a:lnTo>
                      <a:pt x="738" y="60"/>
                    </a:lnTo>
                    <a:lnTo>
                      <a:pt x="744" y="54"/>
                    </a:lnTo>
                    <a:lnTo>
                      <a:pt x="750" y="54"/>
                    </a:lnTo>
                    <a:lnTo>
                      <a:pt x="756" y="48"/>
                    </a:lnTo>
                    <a:lnTo>
                      <a:pt x="762" y="48"/>
                    </a:lnTo>
                    <a:lnTo>
                      <a:pt x="774" y="42"/>
                    </a:lnTo>
                    <a:lnTo>
                      <a:pt x="804" y="36"/>
                    </a:lnTo>
                    <a:lnTo>
                      <a:pt x="810" y="30"/>
                    </a:lnTo>
                    <a:lnTo>
                      <a:pt x="810" y="42"/>
                    </a:lnTo>
                    <a:lnTo>
                      <a:pt x="798" y="66"/>
                    </a:lnTo>
                    <a:lnTo>
                      <a:pt x="798" y="78"/>
                    </a:lnTo>
                    <a:lnTo>
                      <a:pt x="798" y="84"/>
                    </a:lnTo>
                    <a:lnTo>
                      <a:pt x="792" y="90"/>
                    </a:lnTo>
                    <a:lnTo>
                      <a:pt x="792" y="96"/>
                    </a:lnTo>
                    <a:lnTo>
                      <a:pt x="792" y="102"/>
                    </a:lnTo>
                    <a:lnTo>
                      <a:pt x="792" y="108"/>
                    </a:lnTo>
                    <a:lnTo>
                      <a:pt x="786" y="132"/>
                    </a:lnTo>
                    <a:lnTo>
                      <a:pt x="798" y="138"/>
                    </a:lnTo>
                    <a:lnTo>
                      <a:pt x="810" y="138"/>
                    </a:lnTo>
                    <a:lnTo>
                      <a:pt x="816" y="138"/>
                    </a:lnTo>
                    <a:lnTo>
                      <a:pt x="828" y="144"/>
                    </a:lnTo>
                    <a:lnTo>
                      <a:pt x="834" y="144"/>
                    </a:lnTo>
                    <a:lnTo>
                      <a:pt x="840" y="126"/>
                    </a:lnTo>
                    <a:lnTo>
                      <a:pt x="846" y="126"/>
                    </a:lnTo>
                    <a:lnTo>
                      <a:pt x="852" y="132"/>
                    </a:lnTo>
                    <a:lnTo>
                      <a:pt x="858" y="132"/>
                    </a:lnTo>
                    <a:lnTo>
                      <a:pt x="864" y="132"/>
                    </a:lnTo>
                    <a:lnTo>
                      <a:pt x="864" y="138"/>
                    </a:lnTo>
                    <a:lnTo>
                      <a:pt x="864" y="144"/>
                    </a:lnTo>
                    <a:lnTo>
                      <a:pt x="864" y="150"/>
                    </a:lnTo>
                    <a:lnTo>
                      <a:pt x="864" y="156"/>
                    </a:lnTo>
                    <a:lnTo>
                      <a:pt x="870" y="162"/>
                    </a:lnTo>
                    <a:lnTo>
                      <a:pt x="864" y="162"/>
                    </a:lnTo>
                    <a:lnTo>
                      <a:pt x="858" y="168"/>
                    </a:lnTo>
                    <a:lnTo>
                      <a:pt x="852" y="168"/>
                    </a:lnTo>
                    <a:lnTo>
                      <a:pt x="852" y="174"/>
                    </a:lnTo>
                    <a:lnTo>
                      <a:pt x="834" y="186"/>
                    </a:lnTo>
                    <a:lnTo>
                      <a:pt x="822" y="192"/>
                    </a:lnTo>
                    <a:lnTo>
                      <a:pt x="816" y="204"/>
                    </a:lnTo>
                    <a:lnTo>
                      <a:pt x="810" y="204"/>
                    </a:lnTo>
                    <a:lnTo>
                      <a:pt x="810" y="210"/>
                    </a:lnTo>
                    <a:lnTo>
                      <a:pt x="810" y="216"/>
                    </a:lnTo>
                    <a:lnTo>
                      <a:pt x="816" y="216"/>
                    </a:lnTo>
                    <a:lnTo>
                      <a:pt x="816" y="222"/>
                    </a:lnTo>
                    <a:lnTo>
                      <a:pt x="822" y="228"/>
                    </a:lnTo>
                    <a:lnTo>
                      <a:pt x="822" y="234"/>
                    </a:lnTo>
                    <a:lnTo>
                      <a:pt x="816" y="234"/>
                    </a:lnTo>
                    <a:lnTo>
                      <a:pt x="810" y="234"/>
                    </a:lnTo>
                    <a:lnTo>
                      <a:pt x="804" y="234"/>
                    </a:lnTo>
                    <a:lnTo>
                      <a:pt x="804" y="228"/>
                    </a:lnTo>
                    <a:lnTo>
                      <a:pt x="804" y="222"/>
                    </a:lnTo>
                    <a:lnTo>
                      <a:pt x="804" y="216"/>
                    </a:lnTo>
                    <a:lnTo>
                      <a:pt x="798" y="216"/>
                    </a:lnTo>
                    <a:lnTo>
                      <a:pt x="792" y="222"/>
                    </a:lnTo>
                    <a:lnTo>
                      <a:pt x="798" y="222"/>
                    </a:lnTo>
                    <a:lnTo>
                      <a:pt x="798" y="228"/>
                    </a:lnTo>
                    <a:lnTo>
                      <a:pt x="798" y="234"/>
                    </a:lnTo>
                    <a:lnTo>
                      <a:pt x="780" y="228"/>
                    </a:lnTo>
                    <a:lnTo>
                      <a:pt x="780" y="234"/>
                    </a:lnTo>
                    <a:lnTo>
                      <a:pt x="774" y="234"/>
                    </a:lnTo>
                    <a:lnTo>
                      <a:pt x="768" y="234"/>
                    </a:lnTo>
                    <a:lnTo>
                      <a:pt x="768" y="240"/>
                    </a:lnTo>
                    <a:lnTo>
                      <a:pt x="774" y="240"/>
                    </a:lnTo>
                    <a:lnTo>
                      <a:pt x="774" y="246"/>
                    </a:lnTo>
                    <a:lnTo>
                      <a:pt x="780" y="246"/>
                    </a:lnTo>
                    <a:lnTo>
                      <a:pt x="774" y="246"/>
                    </a:lnTo>
                    <a:lnTo>
                      <a:pt x="774" y="252"/>
                    </a:lnTo>
                    <a:lnTo>
                      <a:pt x="780" y="252"/>
                    </a:lnTo>
                    <a:lnTo>
                      <a:pt x="780" y="258"/>
                    </a:lnTo>
                    <a:lnTo>
                      <a:pt x="780" y="264"/>
                    </a:lnTo>
                    <a:lnTo>
                      <a:pt x="792" y="264"/>
                    </a:lnTo>
                    <a:lnTo>
                      <a:pt x="792" y="270"/>
                    </a:lnTo>
                    <a:lnTo>
                      <a:pt x="792" y="276"/>
                    </a:lnTo>
                    <a:lnTo>
                      <a:pt x="792" y="282"/>
                    </a:lnTo>
                    <a:lnTo>
                      <a:pt x="798" y="282"/>
                    </a:lnTo>
                    <a:lnTo>
                      <a:pt x="804" y="282"/>
                    </a:lnTo>
                    <a:lnTo>
                      <a:pt x="804" y="288"/>
                    </a:lnTo>
                    <a:lnTo>
                      <a:pt x="798" y="300"/>
                    </a:lnTo>
                    <a:lnTo>
                      <a:pt x="810" y="300"/>
                    </a:lnTo>
                    <a:lnTo>
                      <a:pt x="816" y="306"/>
                    </a:lnTo>
                    <a:lnTo>
                      <a:pt x="810" y="312"/>
                    </a:lnTo>
                    <a:lnTo>
                      <a:pt x="810" y="318"/>
                    </a:lnTo>
                    <a:lnTo>
                      <a:pt x="816" y="324"/>
                    </a:lnTo>
                    <a:lnTo>
                      <a:pt x="816" y="330"/>
                    </a:lnTo>
                    <a:lnTo>
                      <a:pt x="810" y="330"/>
                    </a:lnTo>
                    <a:lnTo>
                      <a:pt x="810" y="336"/>
                    </a:lnTo>
                    <a:lnTo>
                      <a:pt x="804" y="342"/>
                    </a:lnTo>
                    <a:lnTo>
                      <a:pt x="804" y="354"/>
                    </a:lnTo>
                    <a:lnTo>
                      <a:pt x="810" y="366"/>
                    </a:lnTo>
                    <a:lnTo>
                      <a:pt x="810" y="372"/>
                    </a:lnTo>
                    <a:lnTo>
                      <a:pt x="810" y="378"/>
                    </a:lnTo>
                    <a:lnTo>
                      <a:pt x="804" y="378"/>
                    </a:lnTo>
                    <a:lnTo>
                      <a:pt x="798" y="378"/>
                    </a:lnTo>
                    <a:lnTo>
                      <a:pt x="798" y="372"/>
                    </a:lnTo>
                    <a:lnTo>
                      <a:pt x="798" y="366"/>
                    </a:lnTo>
                    <a:lnTo>
                      <a:pt x="792" y="366"/>
                    </a:lnTo>
                    <a:lnTo>
                      <a:pt x="792" y="360"/>
                    </a:lnTo>
                    <a:lnTo>
                      <a:pt x="792" y="354"/>
                    </a:lnTo>
                    <a:lnTo>
                      <a:pt x="786" y="354"/>
                    </a:lnTo>
                    <a:lnTo>
                      <a:pt x="786" y="360"/>
                    </a:lnTo>
                    <a:lnTo>
                      <a:pt x="780" y="360"/>
                    </a:lnTo>
                    <a:lnTo>
                      <a:pt x="780" y="366"/>
                    </a:lnTo>
                    <a:lnTo>
                      <a:pt x="780" y="372"/>
                    </a:lnTo>
                    <a:lnTo>
                      <a:pt x="780" y="378"/>
                    </a:lnTo>
                    <a:lnTo>
                      <a:pt x="780" y="384"/>
                    </a:lnTo>
                    <a:lnTo>
                      <a:pt x="774" y="384"/>
                    </a:lnTo>
                    <a:lnTo>
                      <a:pt x="768" y="384"/>
                    </a:lnTo>
                    <a:lnTo>
                      <a:pt x="762" y="384"/>
                    </a:lnTo>
                    <a:lnTo>
                      <a:pt x="756" y="384"/>
                    </a:lnTo>
                    <a:lnTo>
                      <a:pt x="750" y="384"/>
                    </a:lnTo>
                    <a:lnTo>
                      <a:pt x="744" y="384"/>
                    </a:lnTo>
                    <a:lnTo>
                      <a:pt x="744" y="390"/>
                    </a:lnTo>
                    <a:lnTo>
                      <a:pt x="738" y="390"/>
                    </a:lnTo>
                    <a:lnTo>
                      <a:pt x="738" y="384"/>
                    </a:lnTo>
                    <a:lnTo>
                      <a:pt x="738" y="372"/>
                    </a:lnTo>
                    <a:lnTo>
                      <a:pt x="732" y="378"/>
                    </a:lnTo>
                    <a:lnTo>
                      <a:pt x="732" y="384"/>
                    </a:lnTo>
                    <a:lnTo>
                      <a:pt x="732" y="390"/>
                    </a:lnTo>
                    <a:lnTo>
                      <a:pt x="726" y="396"/>
                    </a:lnTo>
                    <a:lnTo>
                      <a:pt x="726" y="402"/>
                    </a:lnTo>
                    <a:lnTo>
                      <a:pt x="726" y="408"/>
                    </a:lnTo>
                    <a:lnTo>
                      <a:pt x="726" y="414"/>
                    </a:lnTo>
                    <a:lnTo>
                      <a:pt x="726" y="420"/>
                    </a:lnTo>
                    <a:lnTo>
                      <a:pt x="726" y="426"/>
                    </a:lnTo>
                    <a:lnTo>
                      <a:pt x="720" y="426"/>
                    </a:lnTo>
                    <a:lnTo>
                      <a:pt x="714" y="426"/>
                    </a:lnTo>
                    <a:lnTo>
                      <a:pt x="708" y="432"/>
                    </a:lnTo>
                    <a:lnTo>
                      <a:pt x="702" y="438"/>
                    </a:lnTo>
                    <a:lnTo>
                      <a:pt x="702" y="444"/>
                    </a:lnTo>
                    <a:lnTo>
                      <a:pt x="696" y="450"/>
                    </a:lnTo>
                    <a:lnTo>
                      <a:pt x="702" y="456"/>
                    </a:lnTo>
                    <a:lnTo>
                      <a:pt x="690" y="462"/>
                    </a:lnTo>
                    <a:lnTo>
                      <a:pt x="690" y="468"/>
                    </a:lnTo>
                    <a:lnTo>
                      <a:pt x="696" y="468"/>
                    </a:lnTo>
                    <a:lnTo>
                      <a:pt x="696" y="474"/>
                    </a:lnTo>
                    <a:lnTo>
                      <a:pt x="696" y="480"/>
                    </a:lnTo>
                    <a:lnTo>
                      <a:pt x="696" y="486"/>
                    </a:lnTo>
                    <a:lnTo>
                      <a:pt x="696" y="492"/>
                    </a:lnTo>
                    <a:lnTo>
                      <a:pt x="702" y="492"/>
                    </a:lnTo>
                    <a:lnTo>
                      <a:pt x="702" y="498"/>
                    </a:lnTo>
                    <a:lnTo>
                      <a:pt x="702" y="504"/>
                    </a:lnTo>
                    <a:lnTo>
                      <a:pt x="702" y="510"/>
                    </a:lnTo>
                    <a:lnTo>
                      <a:pt x="702" y="516"/>
                    </a:lnTo>
                    <a:lnTo>
                      <a:pt x="708" y="516"/>
                    </a:lnTo>
                    <a:lnTo>
                      <a:pt x="708" y="522"/>
                    </a:lnTo>
                    <a:lnTo>
                      <a:pt x="708" y="528"/>
                    </a:lnTo>
                    <a:lnTo>
                      <a:pt x="708" y="534"/>
                    </a:lnTo>
                    <a:lnTo>
                      <a:pt x="714" y="546"/>
                    </a:lnTo>
                    <a:lnTo>
                      <a:pt x="714" y="552"/>
                    </a:lnTo>
                    <a:lnTo>
                      <a:pt x="714" y="558"/>
                    </a:lnTo>
                    <a:lnTo>
                      <a:pt x="714" y="564"/>
                    </a:lnTo>
                    <a:lnTo>
                      <a:pt x="720" y="564"/>
                    </a:lnTo>
                    <a:lnTo>
                      <a:pt x="714" y="570"/>
                    </a:lnTo>
                    <a:lnTo>
                      <a:pt x="714" y="576"/>
                    </a:lnTo>
                    <a:lnTo>
                      <a:pt x="708" y="576"/>
                    </a:lnTo>
                    <a:lnTo>
                      <a:pt x="708" y="582"/>
                    </a:lnTo>
                    <a:lnTo>
                      <a:pt x="714" y="582"/>
                    </a:lnTo>
                    <a:lnTo>
                      <a:pt x="708" y="594"/>
                    </a:lnTo>
                    <a:lnTo>
                      <a:pt x="708" y="600"/>
                    </a:lnTo>
                    <a:lnTo>
                      <a:pt x="696" y="600"/>
                    </a:lnTo>
                    <a:lnTo>
                      <a:pt x="696" y="606"/>
                    </a:lnTo>
                    <a:lnTo>
                      <a:pt x="684" y="606"/>
                    </a:lnTo>
                    <a:lnTo>
                      <a:pt x="666" y="612"/>
                    </a:lnTo>
                    <a:lnTo>
                      <a:pt x="660" y="612"/>
                    </a:lnTo>
                    <a:lnTo>
                      <a:pt x="660" y="618"/>
                    </a:lnTo>
                    <a:lnTo>
                      <a:pt x="654" y="618"/>
                    </a:lnTo>
                    <a:lnTo>
                      <a:pt x="648" y="618"/>
                    </a:lnTo>
                    <a:lnTo>
                      <a:pt x="642" y="618"/>
                    </a:lnTo>
                    <a:lnTo>
                      <a:pt x="636" y="618"/>
                    </a:lnTo>
                    <a:lnTo>
                      <a:pt x="630" y="618"/>
                    </a:lnTo>
                    <a:lnTo>
                      <a:pt x="630" y="624"/>
                    </a:lnTo>
                    <a:lnTo>
                      <a:pt x="624" y="624"/>
                    </a:lnTo>
                    <a:lnTo>
                      <a:pt x="618" y="624"/>
                    </a:lnTo>
                    <a:lnTo>
                      <a:pt x="618" y="630"/>
                    </a:lnTo>
                    <a:lnTo>
                      <a:pt x="618" y="636"/>
                    </a:lnTo>
                    <a:lnTo>
                      <a:pt x="612" y="636"/>
                    </a:lnTo>
                    <a:lnTo>
                      <a:pt x="612" y="642"/>
                    </a:lnTo>
                    <a:lnTo>
                      <a:pt x="618" y="642"/>
                    </a:lnTo>
                    <a:lnTo>
                      <a:pt x="618" y="654"/>
                    </a:lnTo>
                    <a:lnTo>
                      <a:pt x="624" y="654"/>
                    </a:lnTo>
                    <a:lnTo>
                      <a:pt x="624" y="660"/>
                    </a:lnTo>
                    <a:lnTo>
                      <a:pt x="624" y="666"/>
                    </a:lnTo>
                    <a:lnTo>
                      <a:pt x="624" y="672"/>
                    </a:lnTo>
                    <a:lnTo>
                      <a:pt x="630" y="684"/>
                    </a:lnTo>
                    <a:lnTo>
                      <a:pt x="630" y="690"/>
                    </a:lnTo>
                    <a:lnTo>
                      <a:pt x="630" y="696"/>
                    </a:lnTo>
                    <a:lnTo>
                      <a:pt x="648" y="696"/>
                    </a:lnTo>
                    <a:lnTo>
                      <a:pt x="654" y="696"/>
                    </a:lnTo>
                    <a:lnTo>
                      <a:pt x="660" y="696"/>
                    </a:lnTo>
                    <a:lnTo>
                      <a:pt x="660" y="702"/>
                    </a:lnTo>
                    <a:lnTo>
                      <a:pt x="654" y="702"/>
                    </a:lnTo>
                    <a:lnTo>
                      <a:pt x="654" y="708"/>
                    </a:lnTo>
                    <a:lnTo>
                      <a:pt x="654" y="714"/>
                    </a:lnTo>
                    <a:lnTo>
                      <a:pt x="636" y="726"/>
                    </a:lnTo>
                    <a:lnTo>
                      <a:pt x="636" y="744"/>
                    </a:lnTo>
                    <a:lnTo>
                      <a:pt x="636" y="750"/>
                    </a:lnTo>
                    <a:lnTo>
                      <a:pt x="612" y="756"/>
                    </a:lnTo>
                    <a:lnTo>
                      <a:pt x="612" y="762"/>
                    </a:lnTo>
                    <a:lnTo>
                      <a:pt x="582" y="774"/>
                    </a:lnTo>
                    <a:lnTo>
                      <a:pt x="582" y="780"/>
                    </a:lnTo>
                    <a:lnTo>
                      <a:pt x="582" y="786"/>
                    </a:lnTo>
                    <a:lnTo>
                      <a:pt x="582" y="792"/>
                    </a:lnTo>
                    <a:lnTo>
                      <a:pt x="570" y="774"/>
                    </a:lnTo>
                    <a:lnTo>
                      <a:pt x="570" y="768"/>
                    </a:lnTo>
                    <a:lnTo>
                      <a:pt x="564" y="762"/>
                    </a:lnTo>
                    <a:lnTo>
                      <a:pt x="558" y="762"/>
                    </a:lnTo>
                    <a:lnTo>
                      <a:pt x="552" y="762"/>
                    </a:lnTo>
                    <a:lnTo>
                      <a:pt x="546" y="762"/>
                    </a:lnTo>
                    <a:lnTo>
                      <a:pt x="540" y="762"/>
                    </a:lnTo>
                    <a:lnTo>
                      <a:pt x="534" y="762"/>
                    </a:lnTo>
                    <a:lnTo>
                      <a:pt x="528" y="762"/>
                    </a:lnTo>
                    <a:lnTo>
                      <a:pt x="522" y="762"/>
                    </a:lnTo>
                    <a:lnTo>
                      <a:pt x="522" y="756"/>
                    </a:lnTo>
                    <a:lnTo>
                      <a:pt x="516" y="756"/>
                    </a:lnTo>
                    <a:lnTo>
                      <a:pt x="510" y="774"/>
                    </a:lnTo>
                    <a:lnTo>
                      <a:pt x="444" y="762"/>
                    </a:lnTo>
                    <a:lnTo>
                      <a:pt x="444" y="756"/>
                    </a:lnTo>
                    <a:lnTo>
                      <a:pt x="444" y="750"/>
                    </a:lnTo>
                    <a:lnTo>
                      <a:pt x="438" y="750"/>
                    </a:lnTo>
                    <a:lnTo>
                      <a:pt x="432" y="750"/>
                    </a:lnTo>
                    <a:lnTo>
                      <a:pt x="426" y="750"/>
                    </a:lnTo>
                    <a:lnTo>
                      <a:pt x="420" y="750"/>
                    </a:lnTo>
                    <a:lnTo>
                      <a:pt x="420" y="756"/>
                    </a:lnTo>
                    <a:lnTo>
                      <a:pt x="420" y="762"/>
                    </a:lnTo>
                    <a:lnTo>
                      <a:pt x="420" y="768"/>
                    </a:lnTo>
                    <a:lnTo>
                      <a:pt x="420" y="774"/>
                    </a:lnTo>
                    <a:lnTo>
                      <a:pt x="414" y="774"/>
                    </a:lnTo>
                    <a:lnTo>
                      <a:pt x="414" y="780"/>
                    </a:lnTo>
                    <a:lnTo>
                      <a:pt x="408" y="780"/>
                    </a:lnTo>
                    <a:lnTo>
                      <a:pt x="402" y="780"/>
                    </a:lnTo>
                    <a:lnTo>
                      <a:pt x="384" y="786"/>
                    </a:lnTo>
                    <a:lnTo>
                      <a:pt x="372" y="786"/>
                    </a:lnTo>
                    <a:lnTo>
                      <a:pt x="342" y="792"/>
                    </a:lnTo>
                    <a:lnTo>
                      <a:pt x="336" y="792"/>
                    </a:lnTo>
                    <a:lnTo>
                      <a:pt x="336" y="798"/>
                    </a:lnTo>
                    <a:lnTo>
                      <a:pt x="330" y="798"/>
                    </a:lnTo>
                    <a:lnTo>
                      <a:pt x="330" y="804"/>
                    </a:lnTo>
                    <a:lnTo>
                      <a:pt x="330" y="810"/>
                    </a:lnTo>
                    <a:lnTo>
                      <a:pt x="324" y="810"/>
                    </a:lnTo>
                    <a:lnTo>
                      <a:pt x="324" y="816"/>
                    </a:lnTo>
                    <a:lnTo>
                      <a:pt x="318" y="816"/>
                    </a:lnTo>
                    <a:lnTo>
                      <a:pt x="318" y="822"/>
                    </a:lnTo>
                    <a:lnTo>
                      <a:pt x="318" y="828"/>
                    </a:lnTo>
                    <a:lnTo>
                      <a:pt x="318" y="834"/>
                    </a:lnTo>
                    <a:lnTo>
                      <a:pt x="312" y="834"/>
                    </a:lnTo>
                    <a:lnTo>
                      <a:pt x="312" y="840"/>
                    </a:lnTo>
                    <a:lnTo>
                      <a:pt x="312" y="846"/>
                    </a:lnTo>
                    <a:lnTo>
                      <a:pt x="318" y="846"/>
                    </a:lnTo>
                    <a:lnTo>
                      <a:pt x="312" y="846"/>
                    </a:lnTo>
                    <a:lnTo>
                      <a:pt x="312" y="852"/>
                    </a:lnTo>
                    <a:lnTo>
                      <a:pt x="312" y="858"/>
                    </a:lnTo>
                    <a:lnTo>
                      <a:pt x="312" y="864"/>
                    </a:lnTo>
                    <a:lnTo>
                      <a:pt x="312" y="870"/>
                    </a:lnTo>
                    <a:lnTo>
                      <a:pt x="324" y="870"/>
                    </a:lnTo>
                    <a:lnTo>
                      <a:pt x="330" y="870"/>
                    </a:lnTo>
                    <a:lnTo>
                      <a:pt x="336" y="864"/>
                    </a:lnTo>
                    <a:lnTo>
                      <a:pt x="342" y="864"/>
                    </a:lnTo>
                    <a:lnTo>
                      <a:pt x="348" y="864"/>
                    </a:lnTo>
                    <a:lnTo>
                      <a:pt x="354" y="864"/>
                    </a:lnTo>
                    <a:lnTo>
                      <a:pt x="360" y="864"/>
                    </a:lnTo>
                    <a:lnTo>
                      <a:pt x="366" y="864"/>
                    </a:lnTo>
                    <a:lnTo>
                      <a:pt x="372" y="864"/>
                    </a:lnTo>
                    <a:lnTo>
                      <a:pt x="378" y="864"/>
                    </a:lnTo>
                    <a:lnTo>
                      <a:pt x="384" y="864"/>
                    </a:lnTo>
                    <a:lnTo>
                      <a:pt x="384" y="870"/>
                    </a:lnTo>
                    <a:lnTo>
                      <a:pt x="384" y="876"/>
                    </a:lnTo>
                    <a:lnTo>
                      <a:pt x="384" y="882"/>
                    </a:lnTo>
                    <a:lnTo>
                      <a:pt x="384" y="888"/>
                    </a:lnTo>
                    <a:lnTo>
                      <a:pt x="384" y="900"/>
                    </a:lnTo>
                    <a:lnTo>
                      <a:pt x="378" y="906"/>
                    </a:lnTo>
                    <a:lnTo>
                      <a:pt x="366" y="912"/>
                    </a:lnTo>
                    <a:lnTo>
                      <a:pt x="360" y="912"/>
                    </a:lnTo>
                    <a:lnTo>
                      <a:pt x="360" y="924"/>
                    </a:lnTo>
                    <a:lnTo>
                      <a:pt x="360" y="930"/>
                    </a:lnTo>
                    <a:lnTo>
                      <a:pt x="360" y="936"/>
                    </a:lnTo>
                    <a:lnTo>
                      <a:pt x="360" y="942"/>
                    </a:lnTo>
                    <a:lnTo>
                      <a:pt x="354" y="942"/>
                    </a:lnTo>
                    <a:lnTo>
                      <a:pt x="354" y="948"/>
                    </a:lnTo>
                    <a:lnTo>
                      <a:pt x="354" y="954"/>
                    </a:lnTo>
                    <a:lnTo>
                      <a:pt x="354" y="960"/>
                    </a:lnTo>
                    <a:lnTo>
                      <a:pt x="354" y="966"/>
                    </a:lnTo>
                    <a:lnTo>
                      <a:pt x="348" y="966"/>
                    </a:lnTo>
                    <a:lnTo>
                      <a:pt x="342" y="966"/>
                    </a:lnTo>
                    <a:lnTo>
                      <a:pt x="342" y="960"/>
                    </a:lnTo>
                    <a:lnTo>
                      <a:pt x="348" y="960"/>
                    </a:lnTo>
                    <a:lnTo>
                      <a:pt x="348" y="954"/>
                    </a:lnTo>
                    <a:lnTo>
                      <a:pt x="348" y="948"/>
                    </a:lnTo>
                    <a:lnTo>
                      <a:pt x="348" y="942"/>
                    </a:lnTo>
                    <a:lnTo>
                      <a:pt x="348" y="936"/>
                    </a:lnTo>
                    <a:lnTo>
                      <a:pt x="348" y="930"/>
                    </a:lnTo>
                    <a:lnTo>
                      <a:pt x="348" y="936"/>
                    </a:lnTo>
                    <a:lnTo>
                      <a:pt x="342" y="936"/>
                    </a:lnTo>
                    <a:lnTo>
                      <a:pt x="336" y="936"/>
                    </a:lnTo>
                    <a:lnTo>
                      <a:pt x="330" y="936"/>
                    </a:lnTo>
                    <a:lnTo>
                      <a:pt x="324" y="936"/>
                    </a:lnTo>
                    <a:lnTo>
                      <a:pt x="318" y="936"/>
                    </a:lnTo>
                    <a:lnTo>
                      <a:pt x="312" y="936"/>
                    </a:lnTo>
                    <a:lnTo>
                      <a:pt x="306" y="942"/>
                    </a:lnTo>
                    <a:lnTo>
                      <a:pt x="300" y="942"/>
                    </a:lnTo>
                    <a:lnTo>
                      <a:pt x="294" y="942"/>
                    </a:lnTo>
                    <a:lnTo>
                      <a:pt x="288" y="942"/>
                    </a:lnTo>
                    <a:lnTo>
                      <a:pt x="288" y="930"/>
                    </a:lnTo>
                    <a:lnTo>
                      <a:pt x="282" y="930"/>
                    </a:lnTo>
                    <a:lnTo>
                      <a:pt x="282" y="936"/>
                    </a:lnTo>
                    <a:lnTo>
                      <a:pt x="276" y="936"/>
                    </a:lnTo>
                    <a:lnTo>
                      <a:pt x="270" y="942"/>
                    </a:lnTo>
                    <a:lnTo>
                      <a:pt x="270" y="948"/>
                    </a:lnTo>
                    <a:lnTo>
                      <a:pt x="270" y="954"/>
                    </a:lnTo>
                    <a:lnTo>
                      <a:pt x="270" y="960"/>
                    </a:lnTo>
                    <a:lnTo>
                      <a:pt x="270" y="966"/>
                    </a:lnTo>
                    <a:lnTo>
                      <a:pt x="270" y="972"/>
                    </a:lnTo>
                    <a:lnTo>
                      <a:pt x="270" y="978"/>
                    </a:lnTo>
                    <a:lnTo>
                      <a:pt x="270" y="984"/>
                    </a:lnTo>
                    <a:lnTo>
                      <a:pt x="270" y="990"/>
                    </a:lnTo>
                    <a:lnTo>
                      <a:pt x="276" y="996"/>
                    </a:lnTo>
                    <a:lnTo>
                      <a:pt x="276" y="1002"/>
                    </a:lnTo>
                    <a:lnTo>
                      <a:pt x="282" y="1002"/>
                    </a:lnTo>
                    <a:lnTo>
                      <a:pt x="288" y="1008"/>
                    </a:lnTo>
                    <a:lnTo>
                      <a:pt x="288" y="1014"/>
                    </a:lnTo>
                    <a:lnTo>
                      <a:pt x="294" y="1014"/>
                    </a:lnTo>
                    <a:lnTo>
                      <a:pt x="294" y="1020"/>
                    </a:lnTo>
                    <a:lnTo>
                      <a:pt x="300" y="1044"/>
                    </a:lnTo>
                    <a:lnTo>
                      <a:pt x="300" y="1050"/>
                    </a:lnTo>
                    <a:lnTo>
                      <a:pt x="300" y="1056"/>
                    </a:lnTo>
                    <a:lnTo>
                      <a:pt x="300" y="1062"/>
                    </a:lnTo>
                    <a:lnTo>
                      <a:pt x="300" y="1074"/>
                    </a:lnTo>
                    <a:lnTo>
                      <a:pt x="300" y="1080"/>
                    </a:lnTo>
                    <a:lnTo>
                      <a:pt x="300" y="1074"/>
                    </a:lnTo>
                    <a:lnTo>
                      <a:pt x="294" y="1074"/>
                    </a:lnTo>
                    <a:lnTo>
                      <a:pt x="288" y="1074"/>
                    </a:lnTo>
                    <a:lnTo>
                      <a:pt x="282" y="1074"/>
                    </a:lnTo>
                    <a:lnTo>
                      <a:pt x="282" y="1068"/>
                    </a:lnTo>
                    <a:lnTo>
                      <a:pt x="276" y="1068"/>
                    </a:lnTo>
                    <a:lnTo>
                      <a:pt x="276" y="1062"/>
                    </a:lnTo>
                    <a:lnTo>
                      <a:pt x="264" y="1056"/>
                    </a:lnTo>
                    <a:lnTo>
                      <a:pt x="264" y="1050"/>
                    </a:lnTo>
                    <a:lnTo>
                      <a:pt x="252" y="1044"/>
                    </a:lnTo>
                    <a:lnTo>
                      <a:pt x="246" y="1038"/>
                    </a:lnTo>
                    <a:lnTo>
                      <a:pt x="240" y="1038"/>
                    </a:lnTo>
                    <a:lnTo>
                      <a:pt x="240" y="1032"/>
                    </a:lnTo>
                    <a:lnTo>
                      <a:pt x="234" y="1032"/>
                    </a:lnTo>
                    <a:lnTo>
                      <a:pt x="210" y="1020"/>
                    </a:lnTo>
                    <a:lnTo>
                      <a:pt x="198" y="1044"/>
                    </a:lnTo>
                    <a:lnTo>
                      <a:pt x="192" y="1008"/>
                    </a:lnTo>
                    <a:lnTo>
                      <a:pt x="192" y="1002"/>
                    </a:lnTo>
                    <a:lnTo>
                      <a:pt x="186" y="1008"/>
                    </a:lnTo>
                    <a:lnTo>
                      <a:pt x="180" y="1008"/>
                    </a:lnTo>
                    <a:lnTo>
                      <a:pt x="174" y="1008"/>
                    </a:lnTo>
                    <a:lnTo>
                      <a:pt x="168" y="1008"/>
                    </a:lnTo>
                    <a:lnTo>
                      <a:pt x="162" y="1008"/>
                    </a:lnTo>
                    <a:lnTo>
                      <a:pt x="156" y="1002"/>
                    </a:lnTo>
                    <a:lnTo>
                      <a:pt x="120" y="1002"/>
                    </a:lnTo>
                    <a:lnTo>
                      <a:pt x="114" y="996"/>
                    </a:lnTo>
                    <a:lnTo>
                      <a:pt x="114" y="1008"/>
                    </a:lnTo>
                    <a:lnTo>
                      <a:pt x="78" y="1008"/>
                    </a:lnTo>
                    <a:lnTo>
                      <a:pt x="78" y="942"/>
                    </a:lnTo>
                    <a:lnTo>
                      <a:pt x="96" y="942"/>
                    </a:lnTo>
                    <a:lnTo>
                      <a:pt x="96" y="948"/>
                    </a:lnTo>
                    <a:lnTo>
                      <a:pt x="102" y="948"/>
                    </a:lnTo>
                    <a:lnTo>
                      <a:pt x="102" y="954"/>
                    </a:lnTo>
                    <a:lnTo>
                      <a:pt x="108" y="954"/>
                    </a:lnTo>
                    <a:lnTo>
                      <a:pt x="114" y="954"/>
                    </a:lnTo>
                    <a:lnTo>
                      <a:pt x="120" y="942"/>
                    </a:lnTo>
                    <a:lnTo>
                      <a:pt x="126" y="942"/>
                    </a:lnTo>
                    <a:lnTo>
                      <a:pt x="126" y="936"/>
                    </a:lnTo>
                    <a:lnTo>
                      <a:pt x="132" y="936"/>
                    </a:lnTo>
                    <a:lnTo>
                      <a:pt x="132" y="930"/>
                    </a:lnTo>
                    <a:lnTo>
                      <a:pt x="138" y="924"/>
                    </a:lnTo>
                    <a:lnTo>
                      <a:pt x="138" y="918"/>
                    </a:lnTo>
                    <a:lnTo>
                      <a:pt x="138" y="912"/>
                    </a:lnTo>
                    <a:lnTo>
                      <a:pt x="138" y="894"/>
                    </a:lnTo>
                    <a:lnTo>
                      <a:pt x="132" y="894"/>
                    </a:lnTo>
                    <a:lnTo>
                      <a:pt x="126" y="894"/>
                    </a:lnTo>
                    <a:lnTo>
                      <a:pt x="102" y="894"/>
                    </a:lnTo>
                    <a:lnTo>
                      <a:pt x="96" y="894"/>
                    </a:lnTo>
                    <a:lnTo>
                      <a:pt x="84" y="894"/>
                    </a:lnTo>
                    <a:lnTo>
                      <a:pt x="78" y="864"/>
                    </a:lnTo>
                    <a:lnTo>
                      <a:pt x="78" y="858"/>
                    </a:lnTo>
                    <a:lnTo>
                      <a:pt x="72" y="846"/>
                    </a:lnTo>
                    <a:lnTo>
                      <a:pt x="72" y="834"/>
                    </a:lnTo>
                    <a:lnTo>
                      <a:pt x="72" y="828"/>
                    </a:lnTo>
                    <a:lnTo>
                      <a:pt x="72" y="816"/>
                    </a:lnTo>
                    <a:lnTo>
                      <a:pt x="66" y="810"/>
                    </a:lnTo>
                    <a:lnTo>
                      <a:pt x="66" y="798"/>
                    </a:lnTo>
                    <a:lnTo>
                      <a:pt x="78" y="798"/>
                    </a:lnTo>
                    <a:lnTo>
                      <a:pt x="84" y="798"/>
                    </a:lnTo>
                    <a:lnTo>
                      <a:pt x="96" y="798"/>
                    </a:lnTo>
                    <a:lnTo>
                      <a:pt x="102" y="798"/>
                    </a:lnTo>
                    <a:lnTo>
                      <a:pt x="108" y="798"/>
                    </a:lnTo>
                    <a:lnTo>
                      <a:pt x="120" y="798"/>
                    </a:lnTo>
                    <a:lnTo>
                      <a:pt x="132" y="798"/>
                    </a:lnTo>
                    <a:lnTo>
                      <a:pt x="156" y="798"/>
                    </a:lnTo>
                    <a:lnTo>
                      <a:pt x="162" y="798"/>
                    </a:lnTo>
                    <a:lnTo>
                      <a:pt x="168" y="798"/>
                    </a:lnTo>
                    <a:lnTo>
                      <a:pt x="168" y="744"/>
                    </a:lnTo>
                    <a:lnTo>
                      <a:pt x="186" y="750"/>
                    </a:lnTo>
                    <a:lnTo>
                      <a:pt x="192" y="756"/>
                    </a:lnTo>
                    <a:lnTo>
                      <a:pt x="192" y="744"/>
                    </a:lnTo>
                    <a:lnTo>
                      <a:pt x="192" y="732"/>
                    </a:lnTo>
                    <a:lnTo>
                      <a:pt x="192" y="726"/>
                    </a:lnTo>
                    <a:lnTo>
                      <a:pt x="192" y="720"/>
                    </a:lnTo>
                    <a:lnTo>
                      <a:pt x="186" y="708"/>
                    </a:lnTo>
                    <a:lnTo>
                      <a:pt x="186" y="696"/>
                    </a:lnTo>
                    <a:lnTo>
                      <a:pt x="174" y="696"/>
                    </a:lnTo>
                    <a:lnTo>
                      <a:pt x="174" y="690"/>
                    </a:lnTo>
                    <a:lnTo>
                      <a:pt x="174" y="678"/>
                    </a:lnTo>
                    <a:lnTo>
                      <a:pt x="174" y="672"/>
                    </a:lnTo>
                    <a:lnTo>
                      <a:pt x="174" y="666"/>
                    </a:lnTo>
                    <a:lnTo>
                      <a:pt x="174" y="660"/>
                    </a:lnTo>
                    <a:lnTo>
                      <a:pt x="174" y="666"/>
                    </a:lnTo>
                    <a:lnTo>
                      <a:pt x="168" y="666"/>
                    </a:lnTo>
                    <a:lnTo>
                      <a:pt x="162" y="666"/>
                    </a:lnTo>
                    <a:lnTo>
                      <a:pt x="156" y="666"/>
                    </a:lnTo>
                    <a:lnTo>
                      <a:pt x="150" y="666"/>
                    </a:lnTo>
                    <a:lnTo>
                      <a:pt x="144" y="666"/>
                    </a:lnTo>
                    <a:lnTo>
                      <a:pt x="138" y="666"/>
                    </a:lnTo>
                    <a:lnTo>
                      <a:pt x="132" y="696"/>
                    </a:lnTo>
                    <a:lnTo>
                      <a:pt x="120" y="696"/>
                    </a:lnTo>
                    <a:lnTo>
                      <a:pt x="108" y="666"/>
                    </a:lnTo>
                    <a:lnTo>
                      <a:pt x="102" y="666"/>
                    </a:lnTo>
                    <a:lnTo>
                      <a:pt x="90" y="666"/>
                    </a:lnTo>
                    <a:lnTo>
                      <a:pt x="54" y="666"/>
                    </a:lnTo>
                    <a:lnTo>
                      <a:pt x="54" y="654"/>
                    </a:lnTo>
                    <a:lnTo>
                      <a:pt x="66" y="630"/>
                    </a:lnTo>
                    <a:lnTo>
                      <a:pt x="72" y="618"/>
                    </a:lnTo>
                    <a:lnTo>
                      <a:pt x="30" y="594"/>
                    </a:lnTo>
                    <a:lnTo>
                      <a:pt x="24" y="588"/>
                    </a:lnTo>
                    <a:lnTo>
                      <a:pt x="24" y="582"/>
                    </a:lnTo>
                    <a:lnTo>
                      <a:pt x="18" y="582"/>
                    </a:lnTo>
                    <a:lnTo>
                      <a:pt x="18" y="576"/>
                    </a:lnTo>
                    <a:lnTo>
                      <a:pt x="18" y="570"/>
                    </a:lnTo>
                    <a:lnTo>
                      <a:pt x="12" y="564"/>
                    </a:lnTo>
                    <a:lnTo>
                      <a:pt x="12" y="558"/>
                    </a:lnTo>
                    <a:lnTo>
                      <a:pt x="0" y="540"/>
                    </a:lnTo>
                    <a:lnTo>
                      <a:pt x="6" y="540"/>
                    </a:lnTo>
                    <a:lnTo>
                      <a:pt x="12" y="540"/>
                    </a:lnTo>
                    <a:lnTo>
                      <a:pt x="12" y="534"/>
                    </a:lnTo>
                    <a:lnTo>
                      <a:pt x="12" y="528"/>
                    </a:lnTo>
                    <a:lnTo>
                      <a:pt x="12" y="522"/>
                    </a:lnTo>
                    <a:lnTo>
                      <a:pt x="6" y="522"/>
                    </a:lnTo>
                    <a:lnTo>
                      <a:pt x="6" y="516"/>
                    </a:lnTo>
                    <a:lnTo>
                      <a:pt x="102" y="540"/>
                    </a:lnTo>
                    <a:lnTo>
                      <a:pt x="114" y="510"/>
                    </a:lnTo>
                    <a:lnTo>
                      <a:pt x="120" y="504"/>
                    </a:lnTo>
                    <a:lnTo>
                      <a:pt x="120" y="498"/>
                    </a:lnTo>
                    <a:lnTo>
                      <a:pt x="126" y="492"/>
                    </a:lnTo>
                    <a:lnTo>
                      <a:pt x="126" y="486"/>
                    </a:lnTo>
                    <a:lnTo>
                      <a:pt x="132" y="486"/>
                    </a:lnTo>
                    <a:lnTo>
                      <a:pt x="138" y="486"/>
                    </a:lnTo>
                    <a:lnTo>
                      <a:pt x="144" y="486"/>
                    </a:lnTo>
                    <a:lnTo>
                      <a:pt x="150" y="486"/>
                    </a:lnTo>
                    <a:lnTo>
                      <a:pt x="168" y="486"/>
                    </a:lnTo>
                    <a:lnTo>
                      <a:pt x="168" y="480"/>
                    </a:lnTo>
                    <a:lnTo>
                      <a:pt x="168" y="474"/>
                    </a:lnTo>
                    <a:lnTo>
                      <a:pt x="174" y="474"/>
                    </a:lnTo>
                    <a:lnTo>
                      <a:pt x="180" y="474"/>
                    </a:lnTo>
                    <a:lnTo>
                      <a:pt x="186" y="474"/>
                    </a:lnTo>
                    <a:lnTo>
                      <a:pt x="186" y="468"/>
                    </a:lnTo>
                    <a:lnTo>
                      <a:pt x="180" y="468"/>
                    </a:lnTo>
                    <a:lnTo>
                      <a:pt x="180" y="462"/>
                    </a:lnTo>
                    <a:lnTo>
                      <a:pt x="174" y="462"/>
                    </a:lnTo>
                    <a:lnTo>
                      <a:pt x="174" y="456"/>
                    </a:lnTo>
                    <a:lnTo>
                      <a:pt x="192" y="420"/>
                    </a:lnTo>
                    <a:lnTo>
                      <a:pt x="210" y="390"/>
                    </a:lnTo>
                    <a:lnTo>
                      <a:pt x="216" y="384"/>
                    </a:lnTo>
                    <a:lnTo>
                      <a:pt x="216" y="378"/>
                    </a:lnTo>
                    <a:lnTo>
                      <a:pt x="216" y="372"/>
                    </a:lnTo>
                    <a:lnTo>
                      <a:pt x="210" y="372"/>
                    </a:lnTo>
                    <a:lnTo>
                      <a:pt x="210" y="366"/>
                    </a:lnTo>
                    <a:lnTo>
                      <a:pt x="204" y="366"/>
                    </a:lnTo>
                    <a:lnTo>
                      <a:pt x="204" y="360"/>
                    </a:lnTo>
                    <a:lnTo>
                      <a:pt x="210" y="360"/>
                    </a:lnTo>
                    <a:lnTo>
                      <a:pt x="210" y="354"/>
                    </a:lnTo>
                    <a:lnTo>
                      <a:pt x="216" y="354"/>
                    </a:lnTo>
                    <a:lnTo>
                      <a:pt x="222" y="354"/>
                    </a:lnTo>
                    <a:lnTo>
                      <a:pt x="216" y="354"/>
                    </a:lnTo>
                    <a:lnTo>
                      <a:pt x="222" y="354"/>
                    </a:lnTo>
                    <a:lnTo>
                      <a:pt x="222" y="348"/>
                    </a:lnTo>
                    <a:lnTo>
                      <a:pt x="222" y="342"/>
                    </a:lnTo>
                    <a:lnTo>
                      <a:pt x="216" y="342"/>
                    </a:lnTo>
                    <a:lnTo>
                      <a:pt x="216" y="336"/>
                    </a:lnTo>
                    <a:lnTo>
                      <a:pt x="222" y="336"/>
                    </a:lnTo>
                    <a:lnTo>
                      <a:pt x="216" y="336"/>
                    </a:lnTo>
                    <a:lnTo>
                      <a:pt x="216" y="330"/>
                    </a:lnTo>
                    <a:lnTo>
                      <a:pt x="216" y="324"/>
                    </a:lnTo>
                    <a:lnTo>
                      <a:pt x="210" y="318"/>
                    </a:lnTo>
                    <a:lnTo>
                      <a:pt x="228" y="312"/>
                    </a:lnTo>
                    <a:lnTo>
                      <a:pt x="228" y="306"/>
                    </a:lnTo>
                    <a:lnTo>
                      <a:pt x="228" y="300"/>
                    </a:lnTo>
                    <a:lnTo>
                      <a:pt x="228" y="294"/>
                    </a:lnTo>
                    <a:lnTo>
                      <a:pt x="222" y="294"/>
                    </a:lnTo>
                    <a:lnTo>
                      <a:pt x="228" y="294"/>
                    </a:lnTo>
                    <a:lnTo>
                      <a:pt x="234" y="294"/>
                    </a:lnTo>
                    <a:lnTo>
                      <a:pt x="240" y="294"/>
                    </a:lnTo>
                    <a:lnTo>
                      <a:pt x="240" y="300"/>
                    </a:lnTo>
                    <a:lnTo>
                      <a:pt x="246" y="300"/>
                    </a:lnTo>
                    <a:lnTo>
                      <a:pt x="252" y="300"/>
                    </a:lnTo>
                    <a:lnTo>
                      <a:pt x="258" y="300"/>
                    </a:lnTo>
                    <a:lnTo>
                      <a:pt x="264" y="300"/>
                    </a:lnTo>
                    <a:lnTo>
                      <a:pt x="258" y="294"/>
                    </a:lnTo>
                    <a:lnTo>
                      <a:pt x="252" y="288"/>
                    </a:lnTo>
                    <a:lnTo>
                      <a:pt x="246" y="282"/>
                    </a:lnTo>
                    <a:lnTo>
                      <a:pt x="240" y="282"/>
                    </a:lnTo>
                    <a:lnTo>
                      <a:pt x="234" y="276"/>
                    </a:lnTo>
                    <a:lnTo>
                      <a:pt x="240" y="276"/>
                    </a:lnTo>
                    <a:lnTo>
                      <a:pt x="246" y="270"/>
                    </a:lnTo>
                    <a:lnTo>
                      <a:pt x="252" y="270"/>
                    </a:lnTo>
                    <a:lnTo>
                      <a:pt x="258" y="270"/>
                    </a:lnTo>
                    <a:lnTo>
                      <a:pt x="264" y="270"/>
                    </a:lnTo>
                    <a:lnTo>
                      <a:pt x="264" y="276"/>
                    </a:lnTo>
                    <a:lnTo>
                      <a:pt x="270" y="282"/>
                    </a:lnTo>
                    <a:lnTo>
                      <a:pt x="276" y="276"/>
                    </a:lnTo>
                    <a:lnTo>
                      <a:pt x="270" y="270"/>
                    </a:lnTo>
                    <a:lnTo>
                      <a:pt x="276" y="270"/>
                    </a:lnTo>
                    <a:lnTo>
                      <a:pt x="282" y="270"/>
                    </a:lnTo>
                    <a:lnTo>
                      <a:pt x="282" y="276"/>
                    </a:lnTo>
                    <a:lnTo>
                      <a:pt x="288" y="276"/>
                    </a:lnTo>
                    <a:lnTo>
                      <a:pt x="288" y="270"/>
                    </a:lnTo>
                    <a:lnTo>
                      <a:pt x="294" y="270"/>
                    </a:lnTo>
                    <a:lnTo>
                      <a:pt x="300" y="270"/>
                    </a:lnTo>
                    <a:lnTo>
                      <a:pt x="306" y="276"/>
                    </a:lnTo>
                    <a:lnTo>
                      <a:pt x="312" y="270"/>
                    </a:lnTo>
                    <a:lnTo>
                      <a:pt x="318" y="276"/>
                    </a:lnTo>
                    <a:lnTo>
                      <a:pt x="318" y="270"/>
                    </a:lnTo>
                    <a:lnTo>
                      <a:pt x="318" y="264"/>
                    </a:lnTo>
                    <a:lnTo>
                      <a:pt x="324" y="258"/>
                    </a:lnTo>
                    <a:lnTo>
                      <a:pt x="324" y="252"/>
                    </a:lnTo>
                    <a:lnTo>
                      <a:pt x="324" y="246"/>
                    </a:lnTo>
                    <a:lnTo>
                      <a:pt x="324" y="240"/>
                    </a:lnTo>
                    <a:lnTo>
                      <a:pt x="330" y="240"/>
                    </a:lnTo>
                    <a:lnTo>
                      <a:pt x="330" y="228"/>
                    </a:lnTo>
                    <a:lnTo>
                      <a:pt x="330" y="222"/>
                    </a:lnTo>
                    <a:lnTo>
                      <a:pt x="336" y="222"/>
                    </a:lnTo>
                    <a:lnTo>
                      <a:pt x="348" y="216"/>
                    </a:lnTo>
                    <a:lnTo>
                      <a:pt x="348" y="210"/>
                    </a:lnTo>
                    <a:lnTo>
                      <a:pt x="348" y="204"/>
                    </a:lnTo>
                    <a:lnTo>
                      <a:pt x="354" y="198"/>
                    </a:lnTo>
                    <a:lnTo>
                      <a:pt x="354" y="186"/>
                    </a:lnTo>
                    <a:lnTo>
                      <a:pt x="360" y="180"/>
                    </a:lnTo>
                    <a:lnTo>
                      <a:pt x="360" y="174"/>
                    </a:lnTo>
                    <a:lnTo>
                      <a:pt x="366" y="168"/>
                    </a:lnTo>
                    <a:lnTo>
                      <a:pt x="366" y="156"/>
                    </a:lnTo>
                    <a:lnTo>
                      <a:pt x="366" y="144"/>
                    </a:lnTo>
                    <a:lnTo>
                      <a:pt x="366" y="138"/>
                    </a:lnTo>
                    <a:lnTo>
                      <a:pt x="366" y="132"/>
                    </a:lnTo>
                    <a:lnTo>
                      <a:pt x="366" y="126"/>
                    </a:lnTo>
                    <a:lnTo>
                      <a:pt x="366" y="120"/>
                    </a:lnTo>
                    <a:lnTo>
                      <a:pt x="360" y="120"/>
                    </a:lnTo>
                    <a:lnTo>
                      <a:pt x="354" y="120"/>
                    </a:lnTo>
                    <a:lnTo>
                      <a:pt x="342" y="120"/>
                    </a:lnTo>
                    <a:lnTo>
                      <a:pt x="336" y="120"/>
                    </a:lnTo>
                    <a:lnTo>
                      <a:pt x="342" y="114"/>
                    </a:lnTo>
                    <a:lnTo>
                      <a:pt x="330" y="102"/>
                    </a:lnTo>
                    <a:lnTo>
                      <a:pt x="324" y="96"/>
                    </a:lnTo>
                    <a:lnTo>
                      <a:pt x="318" y="90"/>
                    </a:lnTo>
                    <a:lnTo>
                      <a:pt x="330" y="84"/>
                    </a:lnTo>
                    <a:lnTo>
                      <a:pt x="336" y="78"/>
                    </a:lnTo>
                    <a:lnTo>
                      <a:pt x="342" y="72"/>
                    </a:lnTo>
                    <a:lnTo>
                      <a:pt x="336" y="72"/>
                    </a:lnTo>
                    <a:lnTo>
                      <a:pt x="336" y="60"/>
                    </a:lnTo>
                    <a:lnTo>
                      <a:pt x="330" y="54"/>
                    </a:lnTo>
                    <a:lnTo>
                      <a:pt x="336" y="54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marL="0" marR="0" lvl="0" indent="0" algn="ctr" defTabSz="95190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2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DFE93E76-1C02-460F-8473-BD2B05181969}"/>
                </a:ext>
              </a:extLst>
            </p:cNvPr>
            <p:cNvSpPr txBox="1"/>
            <p:nvPr/>
          </p:nvSpPr>
          <p:spPr bwMode="gray">
            <a:xfrm>
              <a:off x="3397195" y="3947682"/>
              <a:ext cx="1783709" cy="1393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marL="0" lvl="0" indent="0" defTabSz="895255" eaLnBrk="1" hangingPunct="1">
                <a:buClr>
                  <a:schemeClr val="tx2"/>
                </a:buClr>
                <a:defRPr baseline="0">
                  <a:latin typeface="+mn-lt"/>
                </a:defRPr>
              </a:lvl1pPr>
              <a:lvl2pPr marL="193655" indent="-192067" defTabSz="895255" eaLnBrk="1" hangingPunct="1">
                <a:buClr>
                  <a:schemeClr val="tx2"/>
                </a:buClr>
                <a:buSzPct val="125000"/>
                <a:buFont typeface="Arial" pitchFamily="34" charset="0"/>
                <a:buChar char="•"/>
                <a:defRPr baseline="0">
                  <a:latin typeface="+mn-lt"/>
                </a:defRPr>
              </a:lvl2pPr>
              <a:lvl3pPr marL="457151" indent="-261910" defTabSz="895255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baseline="0">
                  <a:latin typeface="+mn-lt"/>
                </a:defRPr>
              </a:lvl3pPr>
              <a:lvl4pPr marL="614298" indent="-155558" defTabSz="895255" eaLnBrk="1" hangingPunct="1">
                <a:buClr>
                  <a:schemeClr val="tx2"/>
                </a:buClr>
                <a:buSzPct val="100000"/>
                <a:buFont typeface="Arial" pitchFamily="34" charset="0"/>
                <a:buChar char="•"/>
                <a:defRPr baseline="0">
                  <a:latin typeface="+mn-lt"/>
                </a:defRPr>
              </a:lvl4pPr>
              <a:lvl5pPr marL="749728" indent="-130162" defTabSz="895255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5pPr>
              <a:lvl6pPr marL="749728" indent="-130162" defTabSz="895255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728" indent="-130162" defTabSz="895255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728" indent="-130162" defTabSz="895255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728" indent="-130162" defTabSz="895255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319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419C"/>
                </a:buClr>
                <a:buSzTx/>
                <a:buFontTx/>
                <a:buNone/>
                <a:tabLst/>
                <a:defRPr/>
              </a:pPr>
              <a:r>
                <a:rPr kumimoji="0" lang="en-GB" sz="102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Gauteng </a:t>
              </a:r>
            </a:p>
            <a:p>
              <a:pPr marL="0" marR="0" lvl="0" indent="0" algn="ctr" defTabSz="9319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419C"/>
                </a:buClr>
                <a:buSzTx/>
                <a:buFontTx/>
                <a:buNone/>
                <a:tabLst/>
                <a:defRPr/>
              </a:pPr>
              <a:r>
                <a:rPr kumimoji="0" lang="en-GB" sz="102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Province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045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C4B3-342E-4D5C-A09F-22F17A887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  <a:endParaRPr lang="en-ZA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45440F-9DAA-4EE6-8213-4726144387E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36629" y="1786138"/>
          <a:ext cx="7938370" cy="4561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1EDB2A9D-1DA4-429C-9CA7-C26BD1FFAAED}"/>
              </a:ext>
            </a:extLst>
          </p:cNvPr>
          <p:cNvSpPr/>
          <p:nvPr/>
        </p:nvSpPr>
        <p:spPr>
          <a:xfrm>
            <a:off x="3267704" y="1786138"/>
            <a:ext cx="1366476" cy="1352045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32962" fontAlgn="base">
              <a:spcBef>
                <a:spcPct val="0"/>
              </a:spcBef>
              <a:spcAft>
                <a:spcPct val="0"/>
              </a:spcAft>
            </a:pPr>
            <a:r>
              <a:rPr lang="en-US" sz="4489" dirty="0">
                <a:solidFill>
                  <a:prstClr val="white"/>
                </a:solidFill>
                <a:latin typeface="Arial" panose="020B0604020202020204"/>
              </a:rPr>
              <a:t>1.</a:t>
            </a:r>
            <a:endParaRPr lang="en-ZA" sz="4489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0FA9728-6E18-4254-8A1E-1100211DF832}"/>
              </a:ext>
            </a:extLst>
          </p:cNvPr>
          <p:cNvSpPr/>
          <p:nvPr/>
        </p:nvSpPr>
        <p:spPr>
          <a:xfrm>
            <a:off x="3347808" y="3429000"/>
            <a:ext cx="1366476" cy="1352045"/>
          </a:xfrm>
          <a:prstGeom prst="ellips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32962" fontAlgn="base">
              <a:spcBef>
                <a:spcPct val="0"/>
              </a:spcBef>
              <a:spcAft>
                <a:spcPct val="0"/>
              </a:spcAft>
            </a:pPr>
            <a:r>
              <a:rPr lang="en-US" sz="4489" dirty="0">
                <a:solidFill>
                  <a:prstClr val="white"/>
                </a:solidFill>
                <a:latin typeface="Arial" panose="020B0604020202020204"/>
              </a:rPr>
              <a:t>2.</a:t>
            </a:r>
            <a:endParaRPr lang="en-ZA" sz="4489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B3A299-D3F5-48C1-A4F3-7E3517BE7083}"/>
              </a:ext>
            </a:extLst>
          </p:cNvPr>
          <p:cNvSpPr/>
          <p:nvPr/>
        </p:nvSpPr>
        <p:spPr>
          <a:xfrm>
            <a:off x="3347807" y="5071862"/>
            <a:ext cx="1366476" cy="1352045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32962" fontAlgn="base">
              <a:spcBef>
                <a:spcPct val="0"/>
              </a:spcBef>
              <a:spcAft>
                <a:spcPct val="0"/>
              </a:spcAft>
            </a:pPr>
            <a:r>
              <a:rPr lang="en-US" sz="4489" dirty="0">
                <a:solidFill>
                  <a:prstClr val="white"/>
                </a:solidFill>
                <a:latin typeface="Arial" panose="020B0604020202020204"/>
              </a:rPr>
              <a:t>3.</a:t>
            </a:r>
            <a:endParaRPr lang="en-ZA" sz="4489" dirty="0">
              <a:solidFill>
                <a:prstClr val="white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50335961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321CB-BA74-C471-41AE-726CCE8E6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COHESION FOCUS AREAS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0BC7D-AEEF-7A4E-5217-109F6E046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672084" rtl="0" eaLnBrk="1" fontAlgn="auto" latinLnBrk="0" hangingPunct="1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Z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Joint sporting &amp; cultural activities</a:t>
            </a:r>
          </a:p>
          <a:p>
            <a:pPr marL="342900" marR="0" lvl="0" indent="-342900" algn="l" defTabSz="672084" rtl="0" eaLnBrk="1" fontAlgn="auto" latinLnBrk="0" hangingPunct="1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Z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Joint learner leadership development</a:t>
            </a:r>
          </a:p>
          <a:p>
            <a:pPr marL="0" marR="0" lvl="0" indent="0" algn="l" defTabSz="672084" rtl="0" eaLnBrk="1" fontAlgn="auto" latinLnBrk="0" hangingPunct="1">
              <a:lnSpc>
                <a:spcPct val="90000"/>
              </a:lnSpc>
              <a:spcBef>
                <a:spcPts val="73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Z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 Joint educational activities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02793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33974-11DC-865A-253C-768CEA962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JOINT SPORTING &amp; CULTURAL ACTIVITIES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EDA28-5401-E4A5-A668-F3BAC5EE9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1400" dirty="0"/>
              <a:t>NETBALL</a:t>
            </a:r>
          </a:p>
          <a:p>
            <a:r>
              <a:rPr lang="en-ZA" sz="1400" dirty="0"/>
              <a:t>SOCCER</a:t>
            </a:r>
          </a:p>
          <a:p>
            <a:r>
              <a:rPr lang="en-ZA" sz="1400" dirty="0"/>
              <a:t>MINI CRICKET</a:t>
            </a:r>
          </a:p>
          <a:p>
            <a:r>
              <a:rPr lang="en-ZA" sz="1400" dirty="0"/>
              <a:t>VOLLEYBALL</a:t>
            </a:r>
          </a:p>
          <a:p>
            <a:r>
              <a:rPr lang="en-ZA" sz="1400" dirty="0"/>
              <a:t>DRAMA</a:t>
            </a:r>
          </a:p>
          <a:p>
            <a:r>
              <a:rPr lang="en-ZA" sz="1400" dirty="0"/>
              <a:t>POETRY</a:t>
            </a:r>
          </a:p>
          <a:p>
            <a:r>
              <a:rPr lang="en-ZA" sz="1400" dirty="0"/>
              <a:t>RUGBY</a:t>
            </a:r>
          </a:p>
          <a:p>
            <a:r>
              <a:rPr lang="en-ZA" sz="1400" dirty="0"/>
              <a:t>BASKETBALL</a:t>
            </a:r>
          </a:p>
          <a:p>
            <a:r>
              <a:rPr lang="en-ZA" sz="1400" dirty="0"/>
              <a:t>BALLET</a:t>
            </a:r>
          </a:p>
          <a:p>
            <a:r>
              <a:rPr lang="en-ZA" sz="1400" dirty="0"/>
              <a:t>ANNUAL  HERITAGE  DAY  CELEBRATION – SEPTEMBER  EACH  YEAR</a:t>
            </a:r>
          </a:p>
          <a:p>
            <a:endParaRPr lang="en-ZA" sz="1400" dirty="0"/>
          </a:p>
          <a:p>
            <a:r>
              <a:rPr lang="en-ZA" sz="1400" dirty="0"/>
              <a:t>Planned  to  be  implemented  together  by  PRINCESS  MEADOW  IN  2024  ONWARDS</a:t>
            </a:r>
          </a:p>
          <a:p>
            <a:r>
              <a:rPr lang="en-ZA" sz="1400" dirty="0"/>
              <a:t>Resources  needed  -  Sport  Kits, </a:t>
            </a:r>
            <a:r>
              <a:rPr lang="en-ZA" sz="1400" dirty="0" err="1"/>
              <a:t>Equipments</a:t>
            </a:r>
            <a:r>
              <a:rPr lang="en-ZA" sz="1400" dirty="0"/>
              <a:t>  and  maintenance  of  grounds / courts (Funding required)</a:t>
            </a:r>
          </a:p>
        </p:txBody>
      </p:sp>
    </p:spTree>
    <p:extLst>
      <p:ext uri="{BB962C8B-B14F-4D97-AF65-F5344CB8AC3E}">
        <p14:creationId xmlns:p14="http://schemas.microsoft.com/office/powerpoint/2010/main" val="211910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33974-11DC-865A-253C-768CEA962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152713"/>
            <a:ext cx="10585326" cy="414834"/>
          </a:xfrm>
        </p:spPr>
        <p:txBody>
          <a:bodyPr/>
          <a:lstStyle/>
          <a:p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JOINT LEADERSHIP ACTIVITIES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EDA28-5401-E4A5-A668-F3BAC5EE9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SMT Meetings &amp; Curriculum Planning sessions</a:t>
            </a:r>
          </a:p>
          <a:p>
            <a:r>
              <a:rPr lang="en-ZA" dirty="0"/>
              <a:t>Strategic Planning</a:t>
            </a:r>
          </a:p>
          <a:p>
            <a:r>
              <a:rPr lang="en-ZA" dirty="0"/>
              <a:t>Mentorship and Development Activities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dirty="0"/>
              <a:t>Governance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dirty="0"/>
              <a:t>Policy Implementation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dirty="0"/>
              <a:t>PS development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dirty="0"/>
              <a:t>Teacher development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dirty="0"/>
              <a:t>Prefects</a:t>
            </a:r>
          </a:p>
        </p:txBody>
      </p:sp>
    </p:spTree>
    <p:extLst>
      <p:ext uri="{BB962C8B-B14F-4D97-AF65-F5344CB8AC3E}">
        <p14:creationId xmlns:p14="http://schemas.microsoft.com/office/powerpoint/2010/main" val="1028730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33974-11DC-865A-253C-768CEA962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152713"/>
            <a:ext cx="10585326" cy="414834"/>
          </a:xfrm>
        </p:spPr>
        <p:txBody>
          <a:bodyPr/>
          <a:lstStyle/>
          <a:p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JOINT EDUCATIONAL ACTIVITIES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EDA28-5401-E4A5-A668-F3BAC5EE9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STILL  TO  BE  ACTIONED  IN  2024  GOING  FORWARD,  PENDING  FUNDING AND  RESOURCES AS  KEY  ENABLING  FACTORS</a:t>
            </a:r>
          </a:p>
          <a:p>
            <a:r>
              <a:rPr lang="en-ZA" dirty="0"/>
              <a:t>Cross  collaboration -  online  teaching</a:t>
            </a:r>
          </a:p>
          <a:p>
            <a:r>
              <a:rPr lang="en-ZA" dirty="0"/>
              <a:t>Spelling Bee</a:t>
            </a:r>
          </a:p>
          <a:p>
            <a:r>
              <a:rPr lang="en-ZA" dirty="0"/>
              <a:t>Field trips</a:t>
            </a:r>
          </a:p>
          <a:p>
            <a:r>
              <a:rPr lang="en-ZA" dirty="0"/>
              <a:t>Debates</a:t>
            </a:r>
          </a:p>
          <a:p>
            <a:r>
              <a:rPr lang="en-ZA" dirty="0"/>
              <a:t>Cultural  Activities</a:t>
            </a:r>
          </a:p>
          <a:p>
            <a:r>
              <a:rPr lang="en-ZA" dirty="0"/>
              <a:t>Mental  Maths  Competition</a:t>
            </a:r>
          </a:p>
          <a:p>
            <a:r>
              <a:rPr lang="en-ZA" dirty="0"/>
              <a:t>Oral  Reading  Fluency</a:t>
            </a:r>
          </a:p>
          <a:p>
            <a:r>
              <a:rPr lang="en-ZA" dirty="0"/>
              <a:t>Speech  Contest</a:t>
            </a:r>
          </a:p>
          <a:p>
            <a:r>
              <a:rPr lang="en-ZA" dirty="0"/>
              <a:t>Coding  and  Robotics</a:t>
            </a:r>
          </a:p>
        </p:txBody>
      </p:sp>
    </p:spTree>
    <p:extLst>
      <p:ext uri="{BB962C8B-B14F-4D97-AF65-F5344CB8AC3E}">
        <p14:creationId xmlns:p14="http://schemas.microsoft.com/office/powerpoint/2010/main" val="296462053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T Service Delivery Plans 9 February 2021" id="{4DC669C5-8CB2-4C57-B4F4-67C99B0E44E6}" vid="{C38F3347-CCE8-43CC-929B-66A771AABCDA}"/>
    </a:ext>
  </a:extLst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1405</Words>
  <Application>Microsoft Office PowerPoint</Application>
  <PresentationFormat>Widescreen</PresentationFormat>
  <Paragraphs>504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1_Office Theme</vt:lpstr>
      <vt:lpstr>8_Office Theme</vt:lpstr>
      <vt:lpstr>2_Office Theme</vt:lpstr>
      <vt:lpstr>9_Office Theme</vt:lpstr>
      <vt:lpstr>Reorganisation  of  Schools</vt:lpstr>
      <vt:lpstr>PowerPoint Presentation</vt:lpstr>
      <vt:lpstr>Current Twinned Pairs Support Categories</vt:lpstr>
      <vt:lpstr>New Confirmed Pairs 2022</vt:lpstr>
      <vt:lpstr>Contents</vt:lpstr>
      <vt:lpstr>SOCIAL COHESION FOCUS AREAS</vt:lpstr>
      <vt:lpstr>JOINT SPORTING &amp; CULTURAL ACTIVITIES</vt:lpstr>
      <vt:lpstr>JOINT LEADERSHIP ACTIVITIES</vt:lpstr>
      <vt:lpstr>JOINT EDUCATIONAL ACTIVITIES</vt:lpstr>
      <vt:lpstr>SHARED RESOURCES</vt:lpstr>
      <vt:lpstr>IMPROVED LEARNER PERFORMANCE</vt:lpstr>
      <vt:lpstr>Achievements</vt:lpstr>
      <vt:lpstr>Challenges and mitigation</vt:lpstr>
      <vt:lpstr>Support provided, existing schools, newly launched schools and schools to be launched in 2024</vt:lpstr>
      <vt:lpstr>Johannesburg Region: School Profiling 2023 (9 Focus Areas)</vt:lpstr>
      <vt:lpstr>Johannesburg Region: Infrastructure and ICT Audits </vt:lpstr>
      <vt:lpstr>Johannesburg Region: Infrastructure and ICT Audits </vt:lpstr>
      <vt:lpstr>Johannesburg Region: Twinned Schools Learner Performance</vt:lpstr>
      <vt:lpstr>PLANNING  2024  POA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Johannesburg Region: School Profiling 2023</dc:title>
  <dc:creator>Peter Van Wyk (GPEDU)</dc:creator>
  <cp:lastModifiedBy>princessp464@gmail.com</cp:lastModifiedBy>
  <cp:revision>74</cp:revision>
  <dcterms:created xsi:type="dcterms:W3CDTF">2023-10-30T07:24:00Z</dcterms:created>
  <dcterms:modified xsi:type="dcterms:W3CDTF">2024-01-30T17:41:53Z</dcterms:modified>
</cp:coreProperties>
</file>